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9" r:id="rId3"/>
    <p:sldId id="273" r:id="rId4"/>
    <p:sldId id="261" r:id="rId5"/>
    <p:sldId id="265" r:id="rId6"/>
    <p:sldId id="267" r:id="rId7"/>
    <p:sldId id="270" r:id="rId8"/>
    <p:sldId id="27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28" autoAdjust="0"/>
    <p:restoredTop sz="81628" autoAdjust="0"/>
  </p:normalViewPr>
  <p:slideViewPr>
    <p:cSldViewPr snapToGrid="0">
      <p:cViewPr varScale="1">
        <p:scale>
          <a:sx n="94" d="100"/>
          <a:sy n="94" d="100"/>
        </p:scale>
        <p:origin x="202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792821-5EEE-4F4C-B75B-D7ED1E03C48D}" type="datetimeFigureOut">
              <a:rPr lang="ru-RU" smtClean="0"/>
              <a:t>11.05.2018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E23859-4CFD-49D6-9D03-FF144BFC1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156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8625" y="666750"/>
            <a:ext cx="5978525" cy="4483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xfrm>
            <a:off x="404813" y="5394325"/>
            <a:ext cx="6045200" cy="4386263"/>
          </a:xfrm>
          <a:noFill/>
        </p:spPr>
        <p:txBody>
          <a:bodyPr wrap="square" lIns="92595" tIns="46296" rIns="92595" bIns="46296" numCol="1" anchor="t" anchorCtr="0" compatLnSpc="1">
            <a:prstTxWarp prst="textNoShape">
              <a:avLst/>
            </a:prstTxWarp>
          </a:bodyPr>
          <a:lstStyle/>
          <a:p>
            <a:pPr indent="358775" algn="just"/>
            <a:r>
              <a:rPr lang="ru-RU" altLang="ru-RU" sz="1100" i="1" dirty="0" smtClean="0">
                <a:latin typeface="Calibri" pitchFamily="34" charset="0"/>
                <a:ea typeface="Calibri" pitchFamily="34" charset="0"/>
                <a:cs typeface="Calibri" pitchFamily="34" charset="0"/>
              </a:rPr>
              <a:t>Добрый день, коллеги.</a:t>
            </a:r>
          </a:p>
        </p:txBody>
      </p:sp>
      <p:sp>
        <p:nvSpPr>
          <p:cNvPr id="30724" name="Номер слайда 4"/>
          <p:cNvSpPr txBox="1">
            <a:spLocks noGrp="1"/>
          </p:cNvSpPr>
          <p:nvPr/>
        </p:nvSpPr>
        <p:spPr bwMode="auto">
          <a:xfrm>
            <a:off x="5846763" y="9455150"/>
            <a:ext cx="533400" cy="16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algn="r"/>
            <a:fld id="{347161D6-4622-47AF-8703-5ABCFE7A1A4A}" type="slidenum">
              <a:rPr lang="en-US" altLang="ru-RU" sz="1100">
                <a:cs typeface="Arial" charset="0"/>
              </a:rPr>
              <a:pPr algn="r"/>
              <a:t>1</a:t>
            </a:fld>
            <a:endParaRPr lang="en-US" altLang="ru-RU" sz="110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312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509588" y="523875"/>
            <a:ext cx="6110287" cy="45831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xfrm>
            <a:off x="488950" y="5106988"/>
            <a:ext cx="6151563" cy="359251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ru-RU" altLang="ru-RU" dirty="0" smtClean="0"/>
              <a:t>Региональным правительством успешно реализуются меры, направленные на развитее экономики региона и повышение его конкурентоспособности, а также на стимулирование инвестиционной деятельности, прежде всего, - предоставление налоговых преференций. </a:t>
            </a:r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xfrm>
            <a:off x="6521450" y="9478963"/>
            <a:ext cx="311150" cy="500062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7305C87-AA07-4492-BCF2-A278A3F3FF38}" type="slidenum">
              <a:rPr lang="ru-RU" altLang="ru-RU"/>
              <a:pPr/>
              <a:t>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61647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509588" y="523875"/>
            <a:ext cx="6110287" cy="45831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xfrm>
            <a:off x="488950" y="5106988"/>
            <a:ext cx="6151563" cy="359251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ru-RU" altLang="ru-RU" dirty="0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xfrm>
            <a:off x="6521450" y="9478963"/>
            <a:ext cx="311150" cy="500062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7305C87-AA07-4492-BCF2-A278A3F3FF38}" type="slidenum">
              <a:rPr lang="ru-RU" altLang="ru-RU"/>
              <a:pPr/>
              <a:t>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028662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509588" y="523875"/>
            <a:ext cx="6110287" cy="45831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xfrm>
            <a:off x="488950" y="5106988"/>
            <a:ext cx="6151563" cy="359251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ru-RU" altLang="ru-RU" dirty="0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xfrm>
            <a:off x="6521450" y="9478963"/>
            <a:ext cx="311150" cy="500062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7305C87-AA07-4492-BCF2-A278A3F3FF38}" type="slidenum">
              <a:rPr lang="ru-RU" altLang="ru-RU"/>
              <a:pPr/>
              <a:t>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765232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509588" y="523875"/>
            <a:ext cx="6110287" cy="45831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xfrm>
            <a:off x="488950" y="5106988"/>
            <a:ext cx="6151563" cy="359251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ru-RU" altLang="ru-RU" dirty="0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xfrm>
            <a:off x="6521450" y="9478963"/>
            <a:ext cx="311150" cy="500062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7305C87-AA07-4492-BCF2-A278A3F3FF38}" type="slidenum">
              <a:rPr lang="ru-RU" altLang="ru-RU"/>
              <a:pPr/>
              <a:t>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603193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509588" y="523875"/>
            <a:ext cx="6110287" cy="45831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xfrm>
            <a:off x="488950" y="5106988"/>
            <a:ext cx="6151563" cy="359251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ru-RU" altLang="ru-RU" dirty="0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xfrm>
            <a:off x="6521450" y="9478963"/>
            <a:ext cx="311150" cy="500062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7305C87-AA07-4492-BCF2-A278A3F3FF38}" type="slidenum">
              <a:rPr lang="ru-RU" altLang="ru-RU"/>
              <a:pPr/>
              <a:t>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388782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509588" y="523875"/>
            <a:ext cx="6110287" cy="45831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xfrm>
            <a:off x="488950" y="5106988"/>
            <a:ext cx="6151563" cy="359251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ru-RU" altLang="ru-RU" dirty="0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xfrm>
            <a:off x="6521450" y="9478963"/>
            <a:ext cx="311150" cy="500062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7305C87-AA07-4492-BCF2-A278A3F3FF38}" type="slidenum">
              <a:rPr lang="ru-RU" altLang="ru-RU"/>
              <a:pPr/>
              <a:t>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430396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509588" y="523875"/>
            <a:ext cx="6110287" cy="45831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xfrm>
            <a:off x="488950" y="5106988"/>
            <a:ext cx="6151563" cy="3592512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ru-RU" altLang="ru-RU" dirty="0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xfrm>
            <a:off x="6521450" y="9478963"/>
            <a:ext cx="311150" cy="500062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47305C87-AA07-4492-BCF2-A278A3F3FF38}" type="slidenum">
              <a:rPr lang="ru-RU" altLang="ru-RU"/>
              <a:pPr/>
              <a:t>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57653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E733-3C11-4012-92EF-4ED1F638EBEA}" type="datetimeFigureOut">
              <a:rPr lang="ru-RU" smtClean="0"/>
              <a:t>11.05.2018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7C9DA-FA68-4218-A8A0-9D46A7008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971553"/>
      </p:ext>
    </p:extLst>
  </p:cSld>
  <p:clrMapOvr>
    <a:masterClrMapping/>
  </p:clrMapOvr>
  <p:transition spd="slow" advTm="60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E733-3C11-4012-92EF-4ED1F638EBEA}" type="datetimeFigureOut">
              <a:rPr lang="ru-RU" smtClean="0"/>
              <a:t>11.05.2018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7C9DA-FA68-4218-A8A0-9D46A7008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800744"/>
      </p:ext>
    </p:extLst>
  </p:cSld>
  <p:clrMapOvr>
    <a:masterClrMapping/>
  </p:clrMapOvr>
  <p:transition spd="slow" advTm="60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E733-3C11-4012-92EF-4ED1F638EBEA}" type="datetimeFigureOut">
              <a:rPr lang="ru-RU" smtClean="0"/>
              <a:t>11.05.2018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7C9DA-FA68-4218-A8A0-9D46A7008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105252"/>
      </p:ext>
    </p:extLst>
  </p:cSld>
  <p:clrMapOvr>
    <a:masterClrMapping/>
  </p:clrMapOvr>
  <p:transition spd="slow" advTm="60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E733-3C11-4012-92EF-4ED1F638EBEA}" type="datetimeFigureOut">
              <a:rPr lang="ru-RU" smtClean="0"/>
              <a:t>11.05.2018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7C9DA-FA68-4218-A8A0-9D46A7008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660407"/>
      </p:ext>
    </p:extLst>
  </p:cSld>
  <p:clrMapOvr>
    <a:masterClrMapping/>
  </p:clrMapOvr>
  <p:transition spd="slow" advTm="6000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E733-3C11-4012-92EF-4ED1F638EBEA}" type="datetimeFigureOut">
              <a:rPr lang="ru-RU" smtClean="0"/>
              <a:t>11.05.2018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7C9DA-FA68-4218-A8A0-9D46A7008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656248"/>
      </p:ext>
    </p:extLst>
  </p:cSld>
  <p:clrMapOvr>
    <a:masterClrMapping/>
  </p:clrMapOvr>
  <p:transition spd="slow" advTm="60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E733-3C11-4012-92EF-4ED1F638EBEA}" type="datetimeFigureOut">
              <a:rPr lang="ru-RU" smtClean="0"/>
              <a:t>11.05.2018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7C9DA-FA68-4218-A8A0-9D46A7008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887972"/>
      </p:ext>
    </p:extLst>
  </p:cSld>
  <p:clrMapOvr>
    <a:masterClrMapping/>
  </p:clrMapOvr>
  <p:transition spd="slow" advTm="60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E733-3C11-4012-92EF-4ED1F638EBEA}" type="datetimeFigureOut">
              <a:rPr lang="ru-RU" smtClean="0"/>
              <a:t>11.05.2018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7C9DA-FA68-4218-A8A0-9D46A7008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404412"/>
      </p:ext>
    </p:extLst>
  </p:cSld>
  <p:clrMapOvr>
    <a:masterClrMapping/>
  </p:clrMapOvr>
  <p:transition spd="slow" advTm="60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E733-3C11-4012-92EF-4ED1F638EBEA}" type="datetimeFigureOut">
              <a:rPr lang="ru-RU" smtClean="0"/>
              <a:t>11.05.2018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7C9DA-FA68-4218-A8A0-9D46A7008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837611"/>
      </p:ext>
    </p:extLst>
  </p:cSld>
  <p:clrMapOvr>
    <a:masterClrMapping/>
  </p:clrMapOvr>
  <p:transition spd="slow" advTm="60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E733-3C11-4012-92EF-4ED1F638EBEA}" type="datetimeFigureOut">
              <a:rPr lang="ru-RU" smtClean="0"/>
              <a:t>11.05.2018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7C9DA-FA68-4218-A8A0-9D46A7008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453622"/>
      </p:ext>
    </p:extLst>
  </p:cSld>
  <p:clrMapOvr>
    <a:masterClrMapping/>
  </p:clrMapOvr>
  <p:transition spd="slow" advTm="60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E733-3C11-4012-92EF-4ED1F638EBEA}" type="datetimeFigureOut">
              <a:rPr lang="ru-RU" smtClean="0"/>
              <a:t>11.05.2018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7C9DA-FA68-4218-A8A0-9D46A7008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272908"/>
      </p:ext>
    </p:extLst>
  </p:cSld>
  <p:clrMapOvr>
    <a:masterClrMapping/>
  </p:clrMapOvr>
  <p:transition spd="slow" advTm="60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E733-3C11-4012-92EF-4ED1F638EBEA}" type="datetimeFigureOut">
              <a:rPr lang="ru-RU" smtClean="0"/>
              <a:t>11.05.2018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7C9DA-FA68-4218-A8A0-9D46A7008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32166"/>
      </p:ext>
    </p:extLst>
  </p:cSld>
  <p:clrMapOvr>
    <a:masterClrMapping/>
  </p:clrMapOvr>
  <p:transition spd="slow" advTm="60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86E733-3C11-4012-92EF-4ED1F638EBEA}" type="datetimeFigureOut">
              <a:rPr lang="ru-RU" smtClean="0"/>
              <a:t>11.05.2018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7C9DA-FA68-4218-A8A0-9D46A7008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518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Tm="60000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microsoft.com/office/2007/relationships/hdphoto" Target="../media/hdphoto1.wdp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.pn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38.ciskp@gmail.com" TargetMode="Externa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C7D73-BADF-422B-8FC1-659C7AB144E7}" type="slidenum">
              <a:rPr lang="ru-RU" altLang="ru-RU" smtClean="0">
                <a:solidFill>
                  <a:schemeClr val="tx1"/>
                </a:solidFill>
              </a:rPr>
              <a:pPr/>
              <a:t>1</a:t>
            </a:fld>
            <a:endParaRPr lang="ru-RU" altLang="ru-RU" dirty="0">
              <a:solidFill>
                <a:schemeClr val="tx1"/>
              </a:solidFill>
            </a:endParaRPr>
          </a:p>
        </p:txBody>
      </p:sp>
      <p:pic>
        <p:nvPicPr>
          <p:cNvPr id="42" name="Picture 2" descr="C:\Users\tarakanovaus\Desktop\ЦССИ\Документация ЦИС (КП)\эмблем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211" y="1504645"/>
            <a:ext cx="1684790" cy="1697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0" y="4300830"/>
            <a:ext cx="9144000" cy="2560589"/>
          </a:xfrm>
          <a:prstGeom prst="rect">
            <a:avLst/>
          </a:prstGeom>
        </p:spPr>
      </p:pic>
      <p:sp>
        <p:nvSpPr>
          <p:cNvPr id="43" name="Прямоугольник 42"/>
          <p:cNvSpPr/>
          <p:nvPr/>
        </p:nvSpPr>
        <p:spPr>
          <a:xfrm>
            <a:off x="895194" y="3383975"/>
            <a:ext cx="72009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+mn-lt"/>
              </a:rPr>
              <a:t>ЦЕНТР  СЕРТИФИКАЦИИ, СТАНДАРТИЗАЦИИ И ИСПЫТАНИЙ МАШИНОСТРОИТЕЛЬНОГО </a:t>
            </a:r>
            <a:r>
              <a:rPr lang="ru-RU" sz="2400" b="1" dirty="0">
                <a:solidFill>
                  <a:srgbClr val="FF0000"/>
                </a:solidFill>
                <a:latin typeface="+mn-lt"/>
              </a:rPr>
              <a:t>КЛАСТЕРА </a:t>
            </a:r>
            <a:endParaRPr lang="ru-RU" sz="2400" b="1" dirty="0" smtClean="0">
              <a:solidFill>
                <a:srgbClr val="FF0000"/>
              </a:solidFill>
              <a:latin typeface="+mn-lt"/>
            </a:endParaRPr>
          </a:p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+mn-lt"/>
              </a:rPr>
              <a:t>ИРКУТСКОЙ ОБЛАСТИ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399458" y="21956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Фонд «Центр поддержки субъектов малого и среднего предпринимательства в Иркутской области»</a:t>
            </a:r>
            <a:endParaRPr lang="ru-RU" dirty="0">
              <a:solidFill>
                <a:srgbClr val="0070C0"/>
              </a:solidFill>
            </a:endParaRPr>
          </a:p>
        </p:txBody>
      </p:sp>
      <p:grpSp>
        <p:nvGrpSpPr>
          <p:cNvPr id="3" name="Группа 99"/>
          <p:cNvGrpSpPr/>
          <p:nvPr/>
        </p:nvGrpSpPr>
        <p:grpSpPr>
          <a:xfrm rot="20790827">
            <a:off x="1449452" y="-41489"/>
            <a:ext cx="6724522" cy="6817507"/>
            <a:chOff x="2045391" y="1136390"/>
            <a:chExt cx="6214836" cy="5579943"/>
          </a:xfrm>
          <a:solidFill>
            <a:schemeClr val="bg1">
              <a:lumMod val="50000"/>
              <a:alpha val="10000"/>
            </a:schemeClr>
          </a:solidFill>
          <a:effectLst/>
        </p:grpSpPr>
        <p:sp>
          <p:nvSpPr>
            <p:cNvPr id="44" name="Freeform 5"/>
            <p:cNvSpPr>
              <a:spLocks/>
            </p:cNvSpPr>
            <p:nvPr/>
          </p:nvSpPr>
          <p:spPr bwMode="auto">
            <a:xfrm rot="21439583">
              <a:off x="6752058" y="2477588"/>
              <a:ext cx="1508169" cy="1735241"/>
            </a:xfrm>
            <a:custGeom>
              <a:avLst/>
              <a:gdLst/>
              <a:ahLst/>
              <a:cxnLst>
                <a:cxn ang="0">
                  <a:pos x="11" y="85"/>
                </a:cxn>
                <a:cxn ang="0">
                  <a:pos x="11" y="85"/>
                </a:cxn>
                <a:cxn ang="0">
                  <a:pos x="11" y="85"/>
                </a:cxn>
                <a:cxn ang="0">
                  <a:pos x="11" y="85"/>
                </a:cxn>
                <a:cxn ang="0">
                  <a:pos x="30" y="67"/>
                </a:cxn>
                <a:cxn ang="0">
                  <a:pos x="52" y="33"/>
                </a:cxn>
                <a:cxn ang="0">
                  <a:pos x="71" y="6"/>
                </a:cxn>
                <a:cxn ang="0">
                  <a:pos x="106" y="7"/>
                </a:cxn>
                <a:cxn ang="0">
                  <a:pos x="140" y="24"/>
                </a:cxn>
                <a:cxn ang="0">
                  <a:pos x="152" y="47"/>
                </a:cxn>
                <a:cxn ang="0">
                  <a:pos x="175" y="75"/>
                </a:cxn>
                <a:cxn ang="0">
                  <a:pos x="196" y="76"/>
                </a:cxn>
                <a:cxn ang="0">
                  <a:pos x="215" y="69"/>
                </a:cxn>
                <a:cxn ang="0">
                  <a:pos x="238" y="90"/>
                </a:cxn>
                <a:cxn ang="0">
                  <a:pos x="246" y="122"/>
                </a:cxn>
                <a:cxn ang="0">
                  <a:pos x="265" y="145"/>
                </a:cxn>
                <a:cxn ang="0">
                  <a:pos x="258" y="174"/>
                </a:cxn>
                <a:cxn ang="0">
                  <a:pos x="228" y="168"/>
                </a:cxn>
                <a:cxn ang="0">
                  <a:pos x="199" y="185"/>
                </a:cxn>
                <a:cxn ang="0">
                  <a:pos x="196" y="204"/>
                </a:cxn>
                <a:cxn ang="0">
                  <a:pos x="191" y="233"/>
                </a:cxn>
                <a:cxn ang="0">
                  <a:pos x="203" y="257"/>
                </a:cxn>
                <a:cxn ang="0">
                  <a:pos x="213" y="265"/>
                </a:cxn>
                <a:cxn ang="0">
                  <a:pos x="218" y="282"/>
                </a:cxn>
                <a:cxn ang="0">
                  <a:pos x="220" y="302"/>
                </a:cxn>
                <a:cxn ang="0">
                  <a:pos x="187" y="319"/>
                </a:cxn>
                <a:cxn ang="0">
                  <a:pos x="139" y="314"/>
                </a:cxn>
                <a:cxn ang="0">
                  <a:pos x="151" y="292"/>
                </a:cxn>
                <a:cxn ang="0">
                  <a:pos x="113" y="293"/>
                </a:cxn>
                <a:cxn ang="0">
                  <a:pos x="95" y="312"/>
                </a:cxn>
                <a:cxn ang="0">
                  <a:pos x="84" y="328"/>
                </a:cxn>
                <a:cxn ang="0">
                  <a:pos x="59" y="346"/>
                </a:cxn>
                <a:cxn ang="0">
                  <a:pos x="28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31" y="327"/>
                </a:cxn>
                <a:cxn ang="0">
                  <a:pos x="24" y="310"/>
                </a:cxn>
                <a:cxn ang="0">
                  <a:pos x="15" y="288"/>
                </a:cxn>
                <a:cxn ang="0">
                  <a:pos x="9" y="276"/>
                </a:cxn>
                <a:cxn ang="0">
                  <a:pos x="10" y="257"/>
                </a:cxn>
                <a:cxn ang="0">
                  <a:pos x="14" y="226"/>
                </a:cxn>
                <a:cxn ang="0">
                  <a:pos x="25" y="209"/>
                </a:cxn>
                <a:cxn ang="0">
                  <a:pos x="18" y="184"/>
                </a:cxn>
                <a:cxn ang="0">
                  <a:pos x="23" y="160"/>
                </a:cxn>
                <a:cxn ang="0">
                  <a:pos x="24" y="129"/>
                </a:cxn>
                <a:cxn ang="0">
                  <a:pos x="18" y="104"/>
                </a:cxn>
              </a:cxnLst>
              <a:rect l="0" t="0" r="r" b="b"/>
              <a:pathLst>
                <a:path w="270" h="365">
                  <a:moveTo>
                    <a:pt x="11" y="85"/>
                  </a:move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cubicBezTo>
                    <a:pt x="11" y="85"/>
                    <a:pt x="11" y="85"/>
                    <a:pt x="11" y="85"/>
                  </a:cubicBez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cubicBezTo>
                    <a:pt x="14" y="83"/>
                    <a:pt x="20" y="86"/>
                    <a:pt x="23" y="84"/>
                  </a:cubicBezTo>
                  <a:cubicBezTo>
                    <a:pt x="26" y="82"/>
                    <a:pt x="26" y="78"/>
                    <a:pt x="27" y="76"/>
                  </a:cubicBezTo>
                  <a:cubicBezTo>
                    <a:pt x="28" y="73"/>
                    <a:pt x="28" y="70"/>
                    <a:pt x="30" y="67"/>
                  </a:cubicBezTo>
                  <a:cubicBezTo>
                    <a:pt x="32" y="65"/>
                    <a:pt x="37" y="62"/>
                    <a:pt x="38" y="58"/>
                  </a:cubicBezTo>
                  <a:cubicBezTo>
                    <a:pt x="40" y="54"/>
                    <a:pt x="37" y="47"/>
                    <a:pt x="39" y="43"/>
                  </a:cubicBezTo>
                  <a:cubicBezTo>
                    <a:pt x="40" y="39"/>
                    <a:pt x="43" y="38"/>
                    <a:pt x="45" y="37"/>
                  </a:cubicBezTo>
                  <a:cubicBezTo>
                    <a:pt x="47" y="35"/>
                    <a:pt x="49" y="34"/>
                    <a:pt x="52" y="33"/>
                  </a:cubicBezTo>
                  <a:cubicBezTo>
                    <a:pt x="54" y="32"/>
                    <a:pt x="56" y="33"/>
                    <a:pt x="57" y="30"/>
                  </a:cubicBezTo>
                  <a:cubicBezTo>
                    <a:pt x="59" y="27"/>
                    <a:pt x="58" y="21"/>
                    <a:pt x="59" y="17"/>
                  </a:cubicBezTo>
                  <a:cubicBezTo>
                    <a:pt x="60" y="14"/>
                    <a:pt x="60" y="11"/>
                    <a:pt x="62" y="9"/>
                  </a:cubicBezTo>
                  <a:cubicBezTo>
                    <a:pt x="64" y="7"/>
                    <a:pt x="68" y="7"/>
                    <a:pt x="71" y="6"/>
                  </a:cubicBezTo>
                  <a:cubicBezTo>
                    <a:pt x="75" y="4"/>
                    <a:pt x="80" y="3"/>
                    <a:pt x="83" y="2"/>
                  </a:cubicBezTo>
                  <a:cubicBezTo>
                    <a:pt x="86" y="1"/>
                    <a:pt x="87" y="0"/>
                    <a:pt x="90" y="0"/>
                  </a:cubicBezTo>
                  <a:cubicBezTo>
                    <a:pt x="92" y="1"/>
                    <a:pt x="94" y="4"/>
                    <a:pt x="97" y="5"/>
                  </a:cubicBezTo>
                  <a:cubicBezTo>
                    <a:pt x="100" y="6"/>
                    <a:pt x="103" y="6"/>
                    <a:pt x="106" y="7"/>
                  </a:cubicBezTo>
                  <a:cubicBezTo>
                    <a:pt x="109" y="8"/>
                    <a:pt x="111" y="9"/>
                    <a:pt x="114" y="10"/>
                  </a:cubicBezTo>
                  <a:cubicBezTo>
                    <a:pt x="117" y="10"/>
                    <a:pt x="121" y="8"/>
                    <a:pt x="124" y="10"/>
                  </a:cubicBezTo>
                  <a:cubicBezTo>
                    <a:pt x="127" y="13"/>
                    <a:pt x="128" y="20"/>
                    <a:pt x="131" y="22"/>
                  </a:cubicBezTo>
                  <a:cubicBezTo>
                    <a:pt x="134" y="25"/>
                    <a:pt x="138" y="22"/>
                    <a:pt x="140" y="24"/>
                  </a:cubicBezTo>
                  <a:cubicBezTo>
                    <a:pt x="143" y="26"/>
                    <a:pt x="142" y="31"/>
                    <a:pt x="145" y="33"/>
                  </a:cubicBezTo>
                  <a:cubicBezTo>
                    <a:pt x="148" y="35"/>
                    <a:pt x="154" y="32"/>
                    <a:pt x="156" y="34"/>
                  </a:cubicBezTo>
                  <a:cubicBezTo>
                    <a:pt x="158" y="36"/>
                    <a:pt x="153" y="37"/>
                    <a:pt x="152" y="39"/>
                  </a:cubicBezTo>
                  <a:cubicBezTo>
                    <a:pt x="151" y="42"/>
                    <a:pt x="151" y="44"/>
                    <a:pt x="152" y="47"/>
                  </a:cubicBezTo>
                  <a:cubicBezTo>
                    <a:pt x="154" y="49"/>
                    <a:pt x="157" y="47"/>
                    <a:pt x="158" y="52"/>
                  </a:cubicBezTo>
                  <a:cubicBezTo>
                    <a:pt x="159" y="56"/>
                    <a:pt x="158" y="67"/>
                    <a:pt x="158" y="70"/>
                  </a:cubicBezTo>
                  <a:cubicBezTo>
                    <a:pt x="159" y="74"/>
                    <a:pt x="159" y="73"/>
                    <a:pt x="162" y="74"/>
                  </a:cubicBezTo>
                  <a:cubicBezTo>
                    <a:pt x="165" y="75"/>
                    <a:pt x="171" y="76"/>
                    <a:pt x="175" y="75"/>
                  </a:cubicBezTo>
                  <a:cubicBezTo>
                    <a:pt x="178" y="74"/>
                    <a:pt x="180" y="70"/>
                    <a:pt x="182" y="69"/>
                  </a:cubicBezTo>
                  <a:cubicBezTo>
                    <a:pt x="184" y="68"/>
                    <a:pt x="186" y="67"/>
                    <a:pt x="188" y="69"/>
                  </a:cubicBezTo>
                  <a:cubicBezTo>
                    <a:pt x="190" y="70"/>
                    <a:pt x="190" y="74"/>
                    <a:pt x="191" y="76"/>
                  </a:cubicBezTo>
                  <a:cubicBezTo>
                    <a:pt x="193" y="77"/>
                    <a:pt x="194" y="78"/>
                    <a:pt x="196" y="76"/>
                  </a:cubicBezTo>
                  <a:cubicBezTo>
                    <a:pt x="197" y="74"/>
                    <a:pt x="196" y="67"/>
                    <a:pt x="197" y="64"/>
                  </a:cubicBezTo>
                  <a:cubicBezTo>
                    <a:pt x="199" y="61"/>
                    <a:pt x="201" y="59"/>
                    <a:pt x="204" y="58"/>
                  </a:cubicBezTo>
                  <a:cubicBezTo>
                    <a:pt x="206" y="56"/>
                    <a:pt x="209" y="55"/>
                    <a:pt x="211" y="58"/>
                  </a:cubicBezTo>
                  <a:cubicBezTo>
                    <a:pt x="214" y="60"/>
                    <a:pt x="211" y="67"/>
                    <a:pt x="215" y="69"/>
                  </a:cubicBezTo>
                  <a:cubicBezTo>
                    <a:pt x="219" y="72"/>
                    <a:pt x="227" y="68"/>
                    <a:pt x="230" y="70"/>
                  </a:cubicBezTo>
                  <a:cubicBezTo>
                    <a:pt x="234" y="71"/>
                    <a:pt x="231" y="76"/>
                    <a:pt x="232" y="78"/>
                  </a:cubicBezTo>
                  <a:cubicBezTo>
                    <a:pt x="233" y="81"/>
                    <a:pt x="236" y="82"/>
                    <a:pt x="237" y="84"/>
                  </a:cubicBezTo>
                  <a:cubicBezTo>
                    <a:pt x="238" y="86"/>
                    <a:pt x="239" y="88"/>
                    <a:pt x="238" y="90"/>
                  </a:cubicBezTo>
                  <a:cubicBezTo>
                    <a:pt x="237" y="92"/>
                    <a:pt x="233" y="95"/>
                    <a:pt x="233" y="97"/>
                  </a:cubicBezTo>
                  <a:cubicBezTo>
                    <a:pt x="233" y="100"/>
                    <a:pt x="237" y="101"/>
                    <a:pt x="239" y="103"/>
                  </a:cubicBezTo>
                  <a:cubicBezTo>
                    <a:pt x="241" y="105"/>
                    <a:pt x="243" y="106"/>
                    <a:pt x="245" y="109"/>
                  </a:cubicBezTo>
                  <a:cubicBezTo>
                    <a:pt x="246" y="112"/>
                    <a:pt x="245" y="118"/>
                    <a:pt x="246" y="122"/>
                  </a:cubicBezTo>
                  <a:cubicBezTo>
                    <a:pt x="246" y="125"/>
                    <a:pt x="249" y="127"/>
                    <a:pt x="249" y="131"/>
                  </a:cubicBezTo>
                  <a:cubicBezTo>
                    <a:pt x="250" y="134"/>
                    <a:pt x="249" y="141"/>
                    <a:pt x="250" y="144"/>
                  </a:cubicBezTo>
                  <a:cubicBezTo>
                    <a:pt x="251" y="147"/>
                    <a:pt x="253" y="147"/>
                    <a:pt x="256" y="147"/>
                  </a:cubicBezTo>
                  <a:cubicBezTo>
                    <a:pt x="258" y="147"/>
                    <a:pt x="263" y="142"/>
                    <a:pt x="265" y="145"/>
                  </a:cubicBezTo>
                  <a:cubicBezTo>
                    <a:pt x="268" y="149"/>
                    <a:pt x="265" y="158"/>
                    <a:pt x="266" y="162"/>
                  </a:cubicBezTo>
                  <a:cubicBezTo>
                    <a:pt x="266" y="166"/>
                    <a:pt x="270" y="166"/>
                    <a:pt x="269" y="168"/>
                  </a:cubicBezTo>
                  <a:cubicBezTo>
                    <a:pt x="269" y="171"/>
                    <a:pt x="265" y="171"/>
                    <a:pt x="263" y="172"/>
                  </a:cubicBezTo>
                  <a:cubicBezTo>
                    <a:pt x="262" y="173"/>
                    <a:pt x="260" y="173"/>
                    <a:pt x="258" y="174"/>
                  </a:cubicBezTo>
                  <a:cubicBezTo>
                    <a:pt x="257" y="175"/>
                    <a:pt x="256" y="178"/>
                    <a:pt x="254" y="179"/>
                  </a:cubicBezTo>
                  <a:cubicBezTo>
                    <a:pt x="252" y="179"/>
                    <a:pt x="250" y="179"/>
                    <a:pt x="247" y="179"/>
                  </a:cubicBezTo>
                  <a:cubicBezTo>
                    <a:pt x="244" y="178"/>
                    <a:pt x="241" y="175"/>
                    <a:pt x="237" y="173"/>
                  </a:cubicBezTo>
                  <a:cubicBezTo>
                    <a:pt x="234" y="172"/>
                    <a:pt x="234" y="169"/>
                    <a:pt x="228" y="168"/>
                  </a:cubicBezTo>
                  <a:cubicBezTo>
                    <a:pt x="222" y="167"/>
                    <a:pt x="208" y="166"/>
                    <a:pt x="202" y="168"/>
                  </a:cubicBezTo>
                  <a:cubicBezTo>
                    <a:pt x="196" y="169"/>
                    <a:pt x="194" y="174"/>
                    <a:pt x="193" y="176"/>
                  </a:cubicBezTo>
                  <a:cubicBezTo>
                    <a:pt x="191" y="179"/>
                    <a:pt x="191" y="180"/>
                    <a:pt x="193" y="182"/>
                  </a:cubicBezTo>
                  <a:cubicBezTo>
                    <a:pt x="194" y="183"/>
                    <a:pt x="198" y="183"/>
                    <a:pt x="199" y="185"/>
                  </a:cubicBezTo>
                  <a:cubicBezTo>
                    <a:pt x="199" y="187"/>
                    <a:pt x="196" y="188"/>
                    <a:pt x="196" y="190"/>
                  </a:cubicBezTo>
                  <a:cubicBezTo>
                    <a:pt x="195" y="191"/>
                    <a:pt x="197" y="193"/>
                    <a:pt x="196" y="195"/>
                  </a:cubicBezTo>
                  <a:cubicBezTo>
                    <a:pt x="195" y="196"/>
                    <a:pt x="191" y="195"/>
                    <a:pt x="191" y="197"/>
                  </a:cubicBezTo>
                  <a:cubicBezTo>
                    <a:pt x="191" y="200"/>
                    <a:pt x="195" y="201"/>
                    <a:pt x="196" y="204"/>
                  </a:cubicBezTo>
                  <a:cubicBezTo>
                    <a:pt x="197" y="208"/>
                    <a:pt x="199" y="213"/>
                    <a:pt x="196" y="217"/>
                  </a:cubicBezTo>
                  <a:cubicBezTo>
                    <a:pt x="193" y="221"/>
                    <a:pt x="185" y="219"/>
                    <a:pt x="182" y="221"/>
                  </a:cubicBezTo>
                  <a:cubicBezTo>
                    <a:pt x="180" y="223"/>
                    <a:pt x="181" y="224"/>
                    <a:pt x="182" y="226"/>
                  </a:cubicBezTo>
                  <a:cubicBezTo>
                    <a:pt x="184" y="229"/>
                    <a:pt x="189" y="230"/>
                    <a:pt x="191" y="233"/>
                  </a:cubicBezTo>
                  <a:cubicBezTo>
                    <a:pt x="192" y="235"/>
                    <a:pt x="190" y="238"/>
                    <a:pt x="191" y="241"/>
                  </a:cubicBezTo>
                  <a:cubicBezTo>
                    <a:pt x="192" y="243"/>
                    <a:pt x="194" y="243"/>
                    <a:pt x="196" y="245"/>
                  </a:cubicBezTo>
                  <a:cubicBezTo>
                    <a:pt x="197" y="247"/>
                    <a:pt x="196" y="250"/>
                    <a:pt x="197" y="252"/>
                  </a:cubicBezTo>
                  <a:cubicBezTo>
                    <a:pt x="199" y="255"/>
                    <a:pt x="202" y="254"/>
                    <a:pt x="203" y="257"/>
                  </a:cubicBezTo>
                  <a:cubicBezTo>
                    <a:pt x="204" y="259"/>
                    <a:pt x="202" y="263"/>
                    <a:pt x="202" y="266"/>
                  </a:cubicBezTo>
                  <a:cubicBezTo>
                    <a:pt x="203" y="268"/>
                    <a:pt x="205" y="268"/>
                    <a:pt x="207" y="269"/>
                  </a:cubicBezTo>
                  <a:cubicBezTo>
                    <a:pt x="208" y="270"/>
                    <a:pt x="211" y="273"/>
                    <a:pt x="213" y="272"/>
                  </a:cubicBezTo>
                  <a:cubicBezTo>
                    <a:pt x="214" y="271"/>
                    <a:pt x="210" y="267"/>
                    <a:pt x="213" y="265"/>
                  </a:cubicBezTo>
                  <a:cubicBezTo>
                    <a:pt x="216" y="264"/>
                    <a:pt x="222" y="264"/>
                    <a:pt x="225" y="266"/>
                  </a:cubicBezTo>
                  <a:cubicBezTo>
                    <a:pt x="227" y="268"/>
                    <a:pt x="226" y="272"/>
                    <a:pt x="224" y="274"/>
                  </a:cubicBezTo>
                  <a:cubicBezTo>
                    <a:pt x="223" y="276"/>
                    <a:pt x="219" y="274"/>
                    <a:pt x="218" y="276"/>
                  </a:cubicBezTo>
                  <a:cubicBezTo>
                    <a:pt x="216" y="277"/>
                    <a:pt x="216" y="280"/>
                    <a:pt x="218" y="282"/>
                  </a:cubicBezTo>
                  <a:cubicBezTo>
                    <a:pt x="219" y="284"/>
                    <a:pt x="223" y="284"/>
                    <a:pt x="225" y="286"/>
                  </a:cubicBezTo>
                  <a:cubicBezTo>
                    <a:pt x="226" y="288"/>
                    <a:pt x="225" y="290"/>
                    <a:pt x="224" y="292"/>
                  </a:cubicBezTo>
                  <a:cubicBezTo>
                    <a:pt x="223" y="293"/>
                    <a:pt x="221" y="292"/>
                    <a:pt x="220" y="294"/>
                  </a:cubicBezTo>
                  <a:cubicBezTo>
                    <a:pt x="219" y="296"/>
                    <a:pt x="221" y="300"/>
                    <a:pt x="220" y="302"/>
                  </a:cubicBezTo>
                  <a:cubicBezTo>
                    <a:pt x="219" y="305"/>
                    <a:pt x="217" y="306"/>
                    <a:pt x="214" y="306"/>
                  </a:cubicBezTo>
                  <a:cubicBezTo>
                    <a:pt x="211" y="307"/>
                    <a:pt x="207" y="306"/>
                    <a:pt x="204" y="307"/>
                  </a:cubicBezTo>
                  <a:cubicBezTo>
                    <a:pt x="201" y="308"/>
                    <a:pt x="200" y="309"/>
                    <a:pt x="197" y="311"/>
                  </a:cubicBezTo>
                  <a:cubicBezTo>
                    <a:pt x="194" y="313"/>
                    <a:pt x="191" y="317"/>
                    <a:pt x="187" y="319"/>
                  </a:cubicBezTo>
                  <a:cubicBezTo>
                    <a:pt x="183" y="320"/>
                    <a:pt x="179" y="321"/>
                    <a:pt x="174" y="321"/>
                  </a:cubicBezTo>
                  <a:cubicBezTo>
                    <a:pt x="170" y="322"/>
                    <a:pt x="165" y="321"/>
                    <a:pt x="161" y="320"/>
                  </a:cubicBezTo>
                  <a:cubicBezTo>
                    <a:pt x="157" y="319"/>
                    <a:pt x="155" y="316"/>
                    <a:pt x="151" y="315"/>
                  </a:cubicBezTo>
                  <a:cubicBezTo>
                    <a:pt x="147" y="314"/>
                    <a:pt x="142" y="314"/>
                    <a:pt x="139" y="314"/>
                  </a:cubicBezTo>
                  <a:cubicBezTo>
                    <a:pt x="136" y="313"/>
                    <a:pt x="135" y="312"/>
                    <a:pt x="134" y="311"/>
                  </a:cubicBezTo>
                  <a:cubicBezTo>
                    <a:pt x="132" y="310"/>
                    <a:pt x="132" y="308"/>
                    <a:pt x="134" y="306"/>
                  </a:cubicBezTo>
                  <a:cubicBezTo>
                    <a:pt x="135" y="304"/>
                    <a:pt x="139" y="301"/>
                    <a:pt x="142" y="299"/>
                  </a:cubicBezTo>
                  <a:cubicBezTo>
                    <a:pt x="145" y="297"/>
                    <a:pt x="151" y="295"/>
                    <a:pt x="151" y="292"/>
                  </a:cubicBezTo>
                  <a:cubicBezTo>
                    <a:pt x="151" y="288"/>
                    <a:pt x="146" y="286"/>
                    <a:pt x="143" y="285"/>
                  </a:cubicBezTo>
                  <a:cubicBezTo>
                    <a:pt x="140" y="283"/>
                    <a:pt x="137" y="282"/>
                    <a:pt x="134" y="284"/>
                  </a:cubicBezTo>
                  <a:cubicBezTo>
                    <a:pt x="131" y="285"/>
                    <a:pt x="133" y="292"/>
                    <a:pt x="128" y="294"/>
                  </a:cubicBezTo>
                  <a:cubicBezTo>
                    <a:pt x="124" y="295"/>
                    <a:pt x="116" y="291"/>
                    <a:pt x="113" y="293"/>
                  </a:cubicBezTo>
                  <a:cubicBezTo>
                    <a:pt x="109" y="295"/>
                    <a:pt x="115" y="301"/>
                    <a:pt x="111" y="303"/>
                  </a:cubicBezTo>
                  <a:cubicBezTo>
                    <a:pt x="108" y="305"/>
                    <a:pt x="100" y="301"/>
                    <a:pt x="97" y="302"/>
                  </a:cubicBezTo>
                  <a:cubicBezTo>
                    <a:pt x="93" y="303"/>
                    <a:pt x="92" y="305"/>
                    <a:pt x="92" y="307"/>
                  </a:cubicBezTo>
                  <a:cubicBezTo>
                    <a:pt x="91" y="309"/>
                    <a:pt x="93" y="311"/>
                    <a:pt x="95" y="312"/>
                  </a:cubicBezTo>
                  <a:cubicBezTo>
                    <a:pt x="96" y="313"/>
                    <a:pt x="100" y="312"/>
                    <a:pt x="100" y="314"/>
                  </a:cubicBezTo>
                  <a:cubicBezTo>
                    <a:pt x="101" y="316"/>
                    <a:pt x="100" y="320"/>
                    <a:pt x="98" y="322"/>
                  </a:cubicBezTo>
                  <a:cubicBezTo>
                    <a:pt x="95" y="324"/>
                    <a:pt x="91" y="324"/>
                    <a:pt x="88" y="325"/>
                  </a:cubicBezTo>
                  <a:cubicBezTo>
                    <a:pt x="86" y="326"/>
                    <a:pt x="85" y="325"/>
                    <a:pt x="84" y="328"/>
                  </a:cubicBezTo>
                  <a:cubicBezTo>
                    <a:pt x="84" y="331"/>
                    <a:pt x="86" y="336"/>
                    <a:pt x="85" y="340"/>
                  </a:cubicBezTo>
                  <a:cubicBezTo>
                    <a:pt x="84" y="343"/>
                    <a:pt x="82" y="345"/>
                    <a:pt x="79" y="346"/>
                  </a:cubicBezTo>
                  <a:cubicBezTo>
                    <a:pt x="76" y="347"/>
                    <a:pt x="72" y="346"/>
                    <a:pt x="68" y="346"/>
                  </a:cubicBezTo>
                  <a:cubicBezTo>
                    <a:pt x="65" y="346"/>
                    <a:pt x="61" y="343"/>
                    <a:pt x="59" y="346"/>
                  </a:cubicBezTo>
                  <a:cubicBezTo>
                    <a:pt x="56" y="348"/>
                    <a:pt x="57" y="353"/>
                    <a:pt x="56" y="356"/>
                  </a:cubicBezTo>
                  <a:cubicBezTo>
                    <a:pt x="55" y="358"/>
                    <a:pt x="54" y="359"/>
                    <a:pt x="52" y="361"/>
                  </a:cubicBezTo>
                  <a:cubicBezTo>
                    <a:pt x="49" y="362"/>
                    <a:pt x="49" y="365"/>
                    <a:pt x="44" y="363"/>
                  </a:cubicBezTo>
                  <a:cubicBezTo>
                    <a:pt x="40" y="361"/>
                    <a:pt x="32" y="352"/>
                    <a:pt x="28" y="350"/>
                  </a:cubicBezTo>
                  <a:lnTo>
                    <a:pt x="28" y="350"/>
                  </a:lnTo>
                  <a:lnTo>
                    <a:pt x="28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cubicBezTo>
                    <a:pt x="29" y="345"/>
                    <a:pt x="30" y="341"/>
                    <a:pt x="31" y="338"/>
                  </a:cubicBezTo>
                  <a:cubicBezTo>
                    <a:pt x="33" y="331"/>
                    <a:pt x="33" y="331"/>
                    <a:pt x="31" y="327"/>
                  </a:cubicBezTo>
                  <a:cubicBezTo>
                    <a:pt x="30" y="326"/>
                    <a:pt x="29" y="324"/>
                    <a:pt x="27" y="323"/>
                  </a:cubicBezTo>
                  <a:lnTo>
                    <a:pt x="22" y="319"/>
                  </a:lnTo>
                  <a:lnTo>
                    <a:pt x="23" y="313"/>
                  </a:lnTo>
                  <a:cubicBezTo>
                    <a:pt x="24" y="312"/>
                    <a:pt x="25" y="311"/>
                    <a:pt x="24" y="310"/>
                  </a:cubicBezTo>
                  <a:cubicBezTo>
                    <a:pt x="24" y="308"/>
                    <a:pt x="23" y="306"/>
                    <a:pt x="21" y="304"/>
                  </a:cubicBezTo>
                  <a:lnTo>
                    <a:pt x="19" y="301"/>
                  </a:lnTo>
                  <a:lnTo>
                    <a:pt x="18" y="298"/>
                  </a:lnTo>
                  <a:cubicBezTo>
                    <a:pt x="18" y="295"/>
                    <a:pt x="18" y="290"/>
                    <a:pt x="15" y="288"/>
                  </a:cubicBezTo>
                  <a:cubicBezTo>
                    <a:pt x="14" y="286"/>
                    <a:pt x="11" y="285"/>
                    <a:pt x="9" y="285"/>
                  </a:cubicBezTo>
                  <a:lnTo>
                    <a:pt x="0" y="282"/>
                  </a:lnTo>
                  <a:lnTo>
                    <a:pt x="4" y="279"/>
                  </a:lnTo>
                  <a:cubicBezTo>
                    <a:pt x="7" y="278"/>
                    <a:pt x="9" y="278"/>
                    <a:pt x="9" y="276"/>
                  </a:cubicBezTo>
                  <a:cubicBezTo>
                    <a:pt x="9" y="274"/>
                    <a:pt x="7" y="273"/>
                    <a:pt x="5" y="271"/>
                  </a:cubicBezTo>
                  <a:lnTo>
                    <a:pt x="0" y="265"/>
                  </a:lnTo>
                  <a:lnTo>
                    <a:pt x="5" y="261"/>
                  </a:lnTo>
                  <a:cubicBezTo>
                    <a:pt x="8" y="260"/>
                    <a:pt x="10" y="259"/>
                    <a:pt x="10" y="257"/>
                  </a:cubicBezTo>
                  <a:cubicBezTo>
                    <a:pt x="11" y="255"/>
                    <a:pt x="9" y="253"/>
                    <a:pt x="7" y="252"/>
                  </a:cubicBezTo>
                  <a:lnTo>
                    <a:pt x="3" y="246"/>
                  </a:lnTo>
                  <a:lnTo>
                    <a:pt x="7" y="227"/>
                  </a:lnTo>
                  <a:lnTo>
                    <a:pt x="14" y="226"/>
                  </a:lnTo>
                  <a:cubicBezTo>
                    <a:pt x="16" y="226"/>
                    <a:pt x="18" y="226"/>
                    <a:pt x="20" y="225"/>
                  </a:cubicBezTo>
                  <a:cubicBezTo>
                    <a:pt x="21" y="223"/>
                    <a:pt x="20" y="221"/>
                    <a:pt x="19" y="219"/>
                  </a:cubicBezTo>
                  <a:lnTo>
                    <a:pt x="18" y="212"/>
                  </a:lnTo>
                  <a:lnTo>
                    <a:pt x="25" y="209"/>
                  </a:lnTo>
                  <a:cubicBezTo>
                    <a:pt x="28" y="208"/>
                    <a:pt x="31" y="208"/>
                    <a:pt x="32" y="206"/>
                  </a:cubicBezTo>
                  <a:cubicBezTo>
                    <a:pt x="34" y="202"/>
                    <a:pt x="31" y="198"/>
                    <a:pt x="29" y="194"/>
                  </a:cubicBezTo>
                  <a:cubicBezTo>
                    <a:pt x="28" y="193"/>
                    <a:pt x="26" y="192"/>
                    <a:pt x="25" y="190"/>
                  </a:cubicBezTo>
                  <a:lnTo>
                    <a:pt x="18" y="184"/>
                  </a:lnTo>
                  <a:lnTo>
                    <a:pt x="21" y="174"/>
                  </a:lnTo>
                  <a:lnTo>
                    <a:pt x="23" y="172"/>
                  </a:lnTo>
                  <a:cubicBezTo>
                    <a:pt x="25" y="170"/>
                    <a:pt x="28" y="168"/>
                    <a:pt x="28" y="165"/>
                  </a:cubicBezTo>
                  <a:cubicBezTo>
                    <a:pt x="28" y="163"/>
                    <a:pt x="25" y="162"/>
                    <a:pt x="23" y="160"/>
                  </a:cubicBezTo>
                  <a:lnTo>
                    <a:pt x="20" y="157"/>
                  </a:lnTo>
                  <a:lnTo>
                    <a:pt x="18" y="144"/>
                  </a:lnTo>
                  <a:lnTo>
                    <a:pt x="20" y="137"/>
                  </a:lnTo>
                  <a:cubicBezTo>
                    <a:pt x="22" y="134"/>
                    <a:pt x="24" y="132"/>
                    <a:pt x="24" y="129"/>
                  </a:cubicBezTo>
                  <a:cubicBezTo>
                    <a:pt x="24" y="127"/>
                    <a:pt x="22" y="126"/>
                    <a:pt x="20" y="125"/>
                  </a:cubicBezTo>
                  <a:lnTo>
                    <a:pt x="17" y="123"/>
                  </a:lnTo>
                  <a:lnTo>
                    <a:pt x="17" y="106"/>
                  </a:lnTo>
                  <a:lnTo>
                    <a:pt x="18" y="104"/>
                  </a:lnTo>
                  <a:cubicBezTo>
                    <a:pt x="20" y="101"/>
                    <a:pt x="20" y="99"/>
                    <a:pt x="22" y="93"/>
                  </a:cubicBezTo>
                  <a:cubicBezTo>
                    <a:pt x="20" y="91"/>
                    <a:pt x="18" y="90"/>
                    <a:pt x="14" y="88"/>
                  </a:cubicBezTo>
                  <a:lnTo>
                    <a:pt x="11" y="85"/>
                  </a:lnTo>
                  <a:close/>
                </a:path>
              </a:pathLst>
            </a:custGeom>
            <a:grpFill/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45" name="Freeform 6"/>
            <p:cNvSpPr>
              <a:spLocks/>
            </p:cNvSpPr>
            <p:nvPr/>
          </p:nvSpPr>
          <p:spPr bwMode="auto">
            <a:xfrm rot="21439583">
              <a:off x="5936293" y="2923076"/>
              <a:ext cx="1012112" cy="1287382"/>
            </a:xfrm>
            <a:custGeom>
              <a:avLst/>
              <a:gdLst/>
              <a:ahLst/>
              <a:cxnLst>
                <a:cxn ang="0">
                  <a:pos x="8" y="81"/>
                </a:cxn>
                <a:cxn ang="0">
                  <a:pos x="18" y="70"/>
                </a:cxn>
                <a:cxn ang="0">
                  <a:pos x="25" y="59"/>
                </a:cxn>
                <a:cxn ang="0">
                  <a:pos x="36" y="51"/>
                </a:cxn>
                <a:cxn ang="0">
                  <a:pos x="52" y="47"/>
                </a:cxn>
                <a:cxn ang="0">
                  <a:pos x="77" y="41"/>
                </a:cxn>
                <a:cxn ang="0">
                  <a:pos x="88" y="29"/>
                </a:cxn>
                <a:cxn ang="0">
                  <a:pos x="98" y="27"/>
                </a:cxn>
                <a:cxn ang="0">
                  <a:pos x="105" y="40"/>
                </a:cxn>
                <a:cxn ang="0">
                  <a:pos x="108" y="51"/>
                </a:cxn>
                <a:cxn ang="0">
                  <a:pos x="106" y="64"/>
                </a:cxn>
                <a:cxn ang="0">
                  <a:pos x="121" y="54"/>
                </a:cxn>
                <a:cxn ang="0">
                  <a:pos x="137" y="51"/>
                </a:cxn>
                <a:cxn ang="0">
                  <a:pos x="149" y="43"/>
                </a:cxn>
                <a:cxn ang="0">
                  <a:pos x="147" y="28"/>
                </a:cxn>
                <a:cxn ang="0">
                  <a:pos x="152" y="15"/>
                </a:cxn>
                <a:cxn ang="0">
                  <a:pos x="159" y="9"/>
                </a:cxn>
                <a:cxn ang="0">
                  <a:pos x="171" y="8"/>
                </a:cxn>
                <a:cxn ang="0">
                  <a:pos x="166" y="38"/>
                </a:cxn>
                <a:cxn ang="0">
                  <a:pos x="167" y="59"/>
                </a:cxn>
                <a:cxn ang="0">
                  <a:pos x="177" y="80"/>
                </a:cxn>
                <a:cxn ang="0">
                  <a:pos x="167" y="99"/>
                </a:cxn>
                <a:cxn ang="0">
                  <a:pos x="181" y="121"/>
                </a:cxn>
                <a:cxn ang="0">
                  <a:pos x="169" y="140"/>
                </a:cxn>
                <a:cxn ang="0">
                  <a:pos x="152" y="161"/>
                </a:cxn>
                <a:cxn ang="0">
                  <a:pos x="149" y="180"/>
                </a:cxn>
                <a:cxn ang="0">
                  <a:pos x="149" y="197"/>
                </a:cxn>
                <a:cxn ang="0">
                  <a:pos x="168" y="216"/>
                </a:cxn>
                <a:cxn ang="0">
                  <a:pos x="171" y="234"/>
                </a:cxn>
                <a:cxn ang="0">
                  <a:pos x="180" y="253"/>
                </a:cxn>
                <a:cxn ang="0">
                  <a:pos x="171" y="265"/>
                </a:cxn>
                <a:cxn ang="0">
                  <a:pos x="156" y="268"/>
                </a:cxn>
                <a:cxn ang="0">
                  <a:pos x="141" y="261"/>
                </a:cxn>
                <a:cxn ang="0">
                  <a:pos x="135" y="244"/>
                </a:cxn>
                <a:cxn ang="0">
                  <a:pos x="127" y="255"/>
                </a:cxn>
                <a:cxn ang="0">
                  <a:pos x="117" y="254"/>
                </a:cxn>
                <a:cxn ang="0">
                  <a:pos x="104" y="251"/>
                </a:cxn>
                <a:cxn ang="0">
                  <a:pos x="92" y="252"/>
                </a:cxn>
                <a:cxn ang="0">
                  <a:pos x="74" y="239"/>
                </a:cxn>
                <a:cxn ang="0">
                  <a:pos x="62" y="265"/>
                </a:cxn>
                <a:cxn ang="0">
                  <a:pos x="29" y="265"/>
                </a:cxn>
                <a:cxn ang="0">
                  <a:pos x="49" y="240"/>
                </a:cxn>
                <a:cxn ang="0">
                  <a:pos x="41" y="213"/>
                </a:cxn>
                <a:cxn ang="0">
                  <a:pos x="41" y="194"/>
                </a:cxn>
                <a:cxn ang="0">
                  <a:pos x="32" y="176"/>
                </a:cxn>
                <a:cxn ang="0">
                  <a:pos x="24" y="155"/>
                </a:cxn>
                <a:cxn ang="0">
                  <a:pos x="34" y="141"/>
                </a:cxn>
                <a:cxn ang="0">
                  <a:pos x="47" y="129"/>
                </a:cxn>
                <a:cxn ang="0">
                  <a:pos x="70" y="116"/>
                </a:cxn>
                <a:cxn ang="0">
                  <a:pos x="68" y="82"/>
                </a:cxn>
                <a:cxn ang="0">
                  <a:pos x="38" y="84"/>
                </a:cxn>
                <a:cxn ang="0">
                  <a:pos x="18" y="100"/>
                </a:cxn>
                <a:cxn ang="0">
                  <a:pos x="4" y="89"/>
                </a:cxn>
              </a:cxnLst>
              <a:rect l="0" t="0" r="r" b="b"/>
              <a:pathLst>
                <a:path w="181" h="271">
                  <a:moveTo>
                    <a:pt x="0" y="82"/>
                  </a:moveTo>
                  <a:cubicBezTo>
                    <a:pt x="3" y="82"/>
                    <a:pt x="6" y="82"/>
                    <a:pt x="8" y="81"/>
                  </a:cubicBezTo>
                  <a:cubicBezTo>
                    <a:pt x="13" y="79"/>
                    <a:pt x="10" y="73"/>
                    <a:pt x="12" y="71"/>
                  </a:cubicBezTo>
                  <a:cubicBezTo>
                    <a:pt x="14" y="68"/>
                    <a:pt x="17" y="72"/>
                    <a:pt x="18" y="70"/>
                  </a:cubicBezTo>
                  <a:cubicBezTo>
                    <a:pt x="20" y="68"/>
                    <a:pt x="17" y="62"/>
                    <a:pt x="18" y="60"/>
                  </a:cubicBezTo>
                  <a:cubicBezTo>
                    <a:pt x="20" y="57"/>
                    <a:pt x="24" y="61"/>
                    <a:pt x="25" y="59"/>
                  </a:cubicBezTo>
                  <a:cubicBezTo>
                    <a:pt x="27" y="57"/>
                    <a:pt x="23" y="53"/>
                    <a:pt x="25" y="51"/>
                  </a:cubicBezTo>
                  <a:cubicBezTo>
                    <a:pt x="28" y="49"/>
                    <a:pt x="32" y="50"/>
                    <a:pt x="36" y="51"/>
                  </a:cubicBezTo>
                  <a:cubicBezTo>
                    <a:pt x="41" y="52"/>
                    <a:pt x="47" y="58"/>
                    <a:pt x="51" y="57"/>
                  </a:cubicBezTo>
                  <a:cubicBezTo>
                    <a:pt x="56" y="56"/>
                    <a:pt x="48" y="49"/>
                    <a:pt x="52" y="47"/>
                  </a:cubicBezTo>
                  <a:cubicBezTo>
                    <a:pt x="56" y="46"/>
                    <a:pt x="63" y="50"/>
                    <a:pt x="68" y="49"/>
                  </a:cubicBezTo>
                  <a:cubicBezTo>
                    <a:pt x="73" y="48"/>
                    <a:pt x="74" y="43"/>
                    <a:pt x="77" y="41"/>
                  </a:cubicBezTo>
                  <a:cubicBezTo>
                    <a:pt x="81" y="40"/>
                    <a:pt x="85" y="44"/>
                    <a:pt x="87" y="41"/>
                  </a:cubicBezTo>
                  <a:cubicBezTo>
                    <a:pt x="89" y="38"/>
                    <a:pt x="86" y="32"/>
                    <a:pt x="88" y="29"/>
                  </a:cubicBezTo>
                  <a:cubicBezTo>
                    <a:pt x="89" y="27"/>
                    <a:pt x="92" y="25"/>
                    <a:pt x="94" y="25"/>
                  </a:cubicBezTo>
                  <a:cubicBezTo>
                    <a:pt x="96" y="24"/>
                    <a:pt x="98" y="25"/>
                    <a:pt x="98" y="27"/>
                  </a:cubicBezTo>
                  <a:cubicBezTo>
                    <a:pt x="99" y="30"/>
                    <a:pt x="96" y="37"/>
                    <a:pt x="98" y="39"/>
                  </a:cubicBezTo>
                  <a:cubicBezTo>
                    <a:pt x="100" y="42"/>
                    <a:pt x="103" y="39"/>
                    <a:pt x="105" y="40"/>
                  </a:cubicBezTo>
                  <a:cubicBezTo>
                    <a:pt x="107" y="40"/>
                    <a:pt x="109" y="40"/>
                    <a:pt x="110" y="42"/>
                  </a:cubicBezTo>
                  <a:cubicBezTo>
                    <a:pt x="110" y="45"/>
                    <a:pt x="109" y="48"/>
                    <a:pt x="108" y="51"/>
                  </a:cubicBezTo>
                  <a:cubicBezTo>
                    <a:pt x="107" y="54"/>
                    <a:pt x="104" y="56"/>
                    <a:pt x="104" y="59"/>
                  </a:cubicBezTo>
                  <a:cubicBezTo>
                    <a:pt x="103" y="61"/>
                    <a:pt x="104" y="63"/>
                    <a:pt x="106" y="64"/>
                  </a:cubicBezTo>
                  <a:cubicBezTo>
                    <a:pt x="109" y="65"/>
                    <a:pt x="116" y="65"/>
                    <a:pt x="118" y="63"/>
                  </a:cubicBezTo>
                  <a:cubicBezTo>
                    <a:pt x="121" y="61"/>
                    <a:pt x="118" y="56"/>
                    <a:pt x="121" y="54"/>
                  </a:cubicBezTo>
                  <a:cubicBezTo>
                    <a:pt x="123" y="52"/>
                    <a:pt x="127" y="52"/>
                    <a:pt x="130" y="52"/>
                  </a:cubicBezTo>
                  <a:cubicBezTo>
                    <a:pt x="132" y="51"/>
                    <a:pt x="135" y="52"/>
                    <a:pt x="137" y="51"/>
                  </a:cubicBezTo>
                  <a:cubicBezTo>
                    <a:pt x="140" y="49"/>
                    <a:pt x="141" y="45"/>
                    <a:pt x="143" y="44"/>
                  </a:cubicBezTo>
                  <a:cubicBezTo>
                    <a:pt x="145" y="42"/>
                    <a:pt x="147" y="45"/>
                    <a:pt x="149" y="43"/>
                  </a:cubicBezTo>
                  <a:cubicBezTo>
                    <a:pt x="150" y="41"/>
                    <a:pt x="150" y="37"/>
                    <a:pt x="150" y="34"/>
                  </a:cubicBezTo>
                  <a:cubicBezTo>
                    <a:pt x="149" y="32"/>
                    <a:pt x="146" y="30"/>
                    <a:pt x="147" y="28"/>
                  </a:cubicBezTo>
                  <a:cubicBezTo>
                    <a:pt x="147" y="25"/>
                    <a:pt x="150" y="24"/>
                    <a:pt x="151" y="22"/>
                  </a:cubicBezTo>
                  <a:cubicBezTo>
                    <a:pt x="152" y="20"/>
                    <a:pt x="152" y="17"/>
                    <a:pt x="152" y="15"/>
                  </a:cubicBezTo>
                  <a:cubicBezTo>
                    <a:pt x="152" y="13"/>
                    <a:pt x="148" y="13"/>
                    <a:pt x="150" y="11"/>
                  </a:cubicBezTo>
                  <a:cubicBezTo>
                    <a:pt x="152" y="10"/>
                    <a:pt x="157" y="11"/>
                    <a:pt x="159" y="9"/>
                  </a:cubicBezTo>
                  <a:cubicBezTo>
                    <a:pt x="161" y="7"/>
                    <a:pt x="157" y="2"/>
                    <a:pt x="160" y="0"/>
                  </a:cubicBezTo>
                  <a:lnTo>
                    <a:pt x="171" y="8"/>
                  </a:lnTo>
                  <a:lnTo>
                    <a:pt x="166" y="21"/>
                  </a:lnTo>
                  <a:lnTo>
                    <a:pt x="166" y="38"/>
                  </a:lnTo>
                  <a:lnTo>
                    <a:pt x="173" y="44"/>
                  </a:lnTo>
                  <a:lnTo>
                    <a:pt x="167" y="59"/>
                  </a:lnTo>
                  <a:lnTo>
                    <a:pt x="169" y="72"/>
                  </a:lnTo>
                  <a:lnTo>
                    <a:pt x="177" y="80"/>
                  </a:lnTo>
                  <a:lnTo>
                    <a:pt x="170" y="89"/>
                  </a:lnTo>
                  <a:lnTo>
                    <a:pt x="167" y="99"/>
                  </a:lnTo>
                  <a:lnTo>
                    <a:pt x="178" y="109"/>
                  </a:lnTo>
                  <a:lnTo>
                    <a:pt x="181" y="121"/>
                  </a:lnTo>
                  <a:lnTo>
                    <a:pt x="167" y="127"/>
                  </a:lnTo>
                  <a:lnTo>
                    <a:pt x="169" y="140"/>
                  </a:lnTo>
                  <a:lnTo>
                    <a:pt x="156" y="142"/>
                  </a:lnTo>
                  <a:lnTo>
                    <a:pt x="152" y="161"/>
                  </a:lnTo>
                  <a:lnTo>
                    <a:pt x="159" y="172"/>
                  </a:lnTo>
                  <a:lnTo>
                    <a:pt x="149" y="180"/>
                  </a:lnTo>
                  <a:lnTo>
                    <a:pt x="158" y="191"/>
                  </a:lnTo>
                  <a:lnTo>
                    <a:pt x="149" y="197"/>
                  </a:lnTo>
                  <a:lnTo>
                    <a:pt x="164" y="203"/>
                  </a:lnTo>
                  <a:lnTo>
                    <a:pt x="168" y="216"/>
                  </a:lnTo>
                  <a:lnTo>
                    <a:pt x="173" y="225"/>
                  </a:lnTo>
                  <a:lnTo>
                    <a:pt x="171" y="234"/>
                  </a:lnTo>
                  <a:lnTo>
                    <a:pt x="180" y="242"/>
                  </a:lnTo>
                  <a:lnTo>
                    <a:pt x="180" y="253"/>
                  </a:lnTo>
                  <a:lnTo>
                    <a:pt x="176" y="264"/>
                  </a:lnTo>
                  <a:cubicBezTo>
                    <a:pt x="173" y="263"/>
                    <a:pt x="173" y="265"/>
                    <a:pt x="171" y="265"/>
                  </a:cubicBezTo>
                  <a:cubicBezTo>
                    <a:pt x="168" y="266"/>
                    <a:pt x="166" y="270"/>
                    <a:pt x="163" y="270"/>
                  </a:cubicBezTo>
                  <a:cubicBezTo>
                    <a:pt x="160" y="271"/>
                    <a:pt x="158" y="269"/>
                    <a:pt x="156" y="268"/>
                  </a:cubicBezTo>
                  <a:cubicBezTo>
                    <a:pt x="153" y="268"/>
                    <a:pt x="148" y="268"/>
                    <a:pt x="146" y="267"/>
                  </a:cubicBezTo>
                  <a:cubicBezTo>
                    <a:pt x="143" y="265"/>
                    <a:pt x="142" y="264"/>
                    <a:pt x="141" y="261"/>
                  </a:cubicBezTo>
                  <a:cubicBezTo>
                    <a:pt x="140" y="257"/>
                    <a:pt x="142" y="250"/>
                    <a:pt x="141" y="247"/>
                  </a:cubicBezTo>
                  <a:cubicBezTo>
                    <a:pt x="140" y="243"/>
                    <a:pt x="137" y="244"/>
                    <a:pt x="135" y="244"/>
                  </a:cubicBezTo>
                  <a:cubicBezTo>
                    <a:pt x="133" y="244"/>
                    <a:pt x="131" y="246"/>
                    <a:pt x="129" y="247"/>
                  </a:cubicBezTo>
                  <a:cubicBezTo>
                    <a:pt x="128" y="249"/>
                    <a:pt x="128" y="253"/>
                    <a:pt x="127" y="255"/>
                  </a:cubicBezTo>
                  <a:cubicBezTo>
                    <a:pt x="125" y="257"/>
                    <a:pt x="124" y="259"/>
                    <a:pt x="122" y="259"/>
                  </a:cubicBezTo>
                  <a:cubicBezTo>
                    <a:pt x="120" y="258"/>
                    <a:pt x="119" y="255"/>
                    <a:pt x="117" y="254"/>
                  </a:cubicBezTo>
                  <a:cubicBezTo>
                    <a:pt x="115" y="252"/>
                    <a:pt x="113" y="251"/>
                    <a:pt x="111" y="250"/>
                  </a:cubicBezTo>
                  <a:cubicBezTo>
                    <a:pt x="109" y="250"/>
                    <a:pt x="106" y="249"/>
                    <a:pt x="104" y="251"/>
                  </a:cubicBezTo>
                  <a:cubicBezTo>
                    <a:pt x="102" y="252"/>
                    <a:pt x="103" y="258"/>
                    <a:pt x="100" y="258"/>
                  </a:cubicBezTo>
                  <a:cubicBezTo>
                    <a:pt x="97" y="258"/>
                    <a:pt x="95" y="255"/>
                    <a:pt x="92" y="252"/>
                  </a:cubicBezTo>
                  <a:cubicBezTo>
                    <a:pt x="89" y="249"/>
                    <a:pt x="83" y="242"/>
                    <a:pt x="80" y="240"/>
                  </a:cubicBezTo>
                  <a:cubicBezTo>
                    <a:pt x="77" y="238"/>
                    <a:pt x="76" y="236"/>
                    <a:pt x="74" y="239"/>
                  </a:cubicBezTo>
                  <a:cubicBezTo>
                    <a:pt x="73" y="242"/>
                    <a:pt x="77" y="248"/>
                    <a:pt x="74" y="253"/>
                  </a:cubicBezTo>
                  <a:cubicBezTo>
                    <a:pt x="72" y="258"/>
                    <a:pt x="70" y="263"/>
                    <a:pt x="62" y="265"/>
                  </a:cubicBezTo>
                  <a:cubicBezTo>
                    <a:pt x="55" y="267"/>
                    <a:pt x="39" y="267"/>
                    <a:pt x="32" y="266"/>
                  </a:cubicBezTo>
                  <a:cubicBezTo>
                    <a:pt x="30" y="266"/>
                    <a:pt x="29" y="265"/>
                    <a:pt x="29" y="265"/>
                  </a:cubicBezTo>
                  <a:cubicBezTo>
                    <a:pt x="31" y="255"/>
                    <a:pt x="37" y="246"/>
                    <a:pt x="38" y="241"/>
                  </a:cubicBezTo>
                  <a:cubicBezTo>
                    <a:pt x="40" y="231"/>
                    <a:pt x="47" y="244"/>
                    <a:pt x="49" y="240"/>
                  </a:cubicBezTo>
                  <a:cubicBezTo>
                    <a:pt x="51" y="237"/>
                    <a:pt x="49" y="229"/>
                    <a:pt x="48" y="225"/>
                  </a:cubicBezTo>
                  <a:cubicBezTo>
                    <a:pt x="47" y="220"/>
                    <a:pt x="43" y="217"/>
                    <a:pt x="41" y="213"/>
                  </a:cubicBezTo>
                  <a:cubicBezTo>
                    <a:pt x="38" y="210"/>
                    <a:pt x="32" y="207"/>
                    <a:pt x="32" y="203"/>
                  </a:cubicBezTo>
                  <a:cubicBezTo>
                    <a:pt x="32" y="198"/>
                    <a:pt x="39" y="197"/>
                    <a:pt x="41" y="194"/>
                  </a:cubicBezTo>
                  <a:cubicBezTo>
                    <a:pt x="42" y="191"/>
                    <a:pt x="41" y="187"/>
                    <a:pt x="41" y="185"/>
                  </a:cubicBezTo>
                  <a:cubicBezTo>
                    <a:pt x="42" y="184"/>
                    <a:pt x="36" y="179"/>
                    <a:pt x="32" y="176"/>
                  </a:cubicBezTo>
                  <a:cubicBezTo>
                    <a:pt x="27" y="173"/>
                    <a:pt x="23" y="169"/>
                    <a:pt x="23" y="167"/>
                  </a:cubicBezTo>
                  <a:cubicBezTo>
                    <a:pt x="23" y="165"/>
                    <a:pt x="24" y="160"/>
                    <a:pt x="24" y="155"/>
                  </a:cubicBezTo>
                  <a:cubicBezTo>
                    <a:pt x="24" y="151"/>
                    <a:pt x="22" y="146"/>
                    <a:pt x="24" y="142"/>
                  </a:cubicBezTo>
                  <a:cubicBezTo>
                    <a:pt x="26" y="139"/>
                    <a:pt x="30" y="141"/>
                    <a:pt x="34" y="141"/>
                  </a:cubicBezTo>
                  <a:cubicBezTo>
                    <a:pt x="38" y="140"/>
                    <a:pt x="46" y="142"/>
                    <a:pt x="49" y="139"/>
                  </a:cubicBezTo>
                  <a:cubicBezTo>
                    <a:pt x="52" y="136"/>
                    <a:pt x="48" y="133"/>
                    <a:pt x="47" y="129"/>
                  </a:cubicBezTo>
                  <a:cubicBezTo>
                    <a:pt x="47" y="126"/>
                    <a:pt x="40" y="121"/>
                    <a:pt x="45" y="118"/>
                  </a:cubicBezTo>
                  <a:cubicBezTo>
                    <a:pt x="50" y="115"/>
                    <a:pt x="65" y="116"/>
                    <a:pt x="70" y="116"/>
                  </a:cubicBezTo>
                  <a:cubicBezTo>
                    <a:pt x="74" y="115"/>
                    <a:pt x="75" y="101"/>
                    <a:pt x="75" y="96"/>
                  </a:cubicBezTo>
                  <a:cubicBezTo>
                    <a:pt x="75" y="91"/>
                    <a:pt x="72" y="83"/>
                    <a:pt x="68" y="82"/>
                  </a:cubicBezTo>
                  <a:cubicBezTo>
                    <a:pt x="64" y="81"/>
                    <a:pt x="51" y="74"/>
                    <a:pt x="46" y="75"/>
                  </a:cubicBezTo>
                  <a:cubicBezTo>
                    <a:pt x="40" y="75"/>
                    <a:pt x="41" y="80"/>
                    <a:pt x="38" y="84"/>
                  </a:cubicBezTo>
                  <a:cubicBezTo>
                    <a:pt x="35" y="87"/>
                    <a:pt x="33" y="92"/>
                    <a:pt x="29" y="94"/>
                  </a:cubicBezTo>
                  <a:cubicBezTo>
                    <a:pt x="26" y="97"/>
                    <a:pt x="21" y="101"/>
                    <a:pt x="18" y="100"/>
                  </a:cubicBezTo>
                  <a:cubicBezTo>
                    <a:pt x="14" y="99"/>
                    <a:pt x="16" y="93"/>
                    <a:pt x="13" y="90"/>
                  </a:cubicBezTo>
                  <a:cubicBezTo>
                    <a:pt x="11" y="88"/>
                    <a:pt x="6" y="96"/>
                    <a:pt x="4" y="89"/>
                  </a:cubicBezTo>
                  <a:cubicBezTo>
                    <a:pt x="3" y="87"/>
                    <a:pt x="1" y="85"/>
                    <a:pt x="0" y="82"/>
                  </a:cubicBezTo>
                  <a:close/>
                </a:path>
              </a:pathLst>
            </a:custGeom>
            <a:grpFill/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46" name="Freeform 8"/>
            <p:cNvSpPr>
              <a:spLocks/>
            </p:cNvSpPr>
            <p:nvPr/>
          </p:nvSpPr>
          <p:spPr bwMode="auto">
            <a:xfrm rot="21439583">
              <a:off x="2936532" y="3794178"/>
              <a:ext cx="630072" cy="1077927"/>
            </a:xfrm>
            <a:custGeom>
              <a:avLst/>
              <a:gdLst/>
              <a:ahLst/>
              <a:cxnLst>
                <a:cxn ang="0">
                  <a:pos x="28" y="32"/>
                </a:cxn>
                <a:cxn ang="0">
                  <a:pos x="30" y="31"/>
                </a:cxn>
                <a:cxn ang="0">
                  <a:pos x="35" y="28"/>
                </a:cxn>
                <a:cxn ang="0">
                  <a:pos x="46" y="27"/>
                </a:cxn>
                <a:cxn ang="0">
                  <a:pos x="52" y="20"/>
                </a:cxn>
                <a:cxn ang="0">
                  <a:pos x="59" y="12"/>
                </a:cxn>
                <a:cxn ang="0">
                  <a:pos x="61" y="2"/>
                </a:cxn>
                <a:cxn ang="0">
                  <a:pos x="78" y="4"/>
                </a:cxn>
                <a:cxn ang="0">
                  <a:pos x="79" y="18"/>
                </a:cxn>
                <a:cxn ang="0">
                  <a:pos x="84" y="24"/>
                </a:cxn>
                <a:cxn ang="0">
                  <a:pos x="91" y="28"/>
                </a:cxn>
                <a:cxn ang="0">
                  <a:pos x="93" y="51"/>
                </a:cxn>
                <a:cxn ang="0">
                  <a:pos x="108" y="64"/>
                </a:cxn>
                <a:cxn ang="0">
                  <a:pos x="107" y="78"/>
                </a:cxn>
                <a:cxn ang="0">
                  <a:pos x="105" y="88"/>
                </a:cxn>
                <a:cxn ang="0">
                  <a:pos x="110" y="94"/>
                </a:cxn>
                <a:cxn ang="0">
                  <a:pos x="111" y="104"/>
                </a:cxn>
                <a:cxn ang="0">
                  <a:pos x="98" y="112"/>
                </a:cxn>
                <a:cxn ang="0">
                  <a:pos x="98" y="115"/>
                </a:cxn>
                <a:cxn ang="0">
                  <a:pos x="98" y="115"/>
                </a:cxn>
                <a:cxn ang="0">
                  <a:pos x="88" y="120"/>
                </a:cxn>
                <a:cxn ang="0">
                  <a:pos x="83" y="129"/>
                </a:cxn>
                <a:cxn ang="0">
                  <a:pos x="74" y="130"/>
                </a:cxn>
                <a:cxn ang="0">
                  <a:pos x="71" y="139"/>
                </a:cxn>
                <a:cxn ang="0">
                  <a:pos x="81" y="150"/>
                </a:cxn>
                <a:cxn ang="0">
                  <a:pos x="86" y="159"/>
                </a:cxn>
                <a:cxn ang="0">
                  <a:pos x="97" y="159"/>
                </a:cxn>
                <a:cxn ang="0">
                  <a:pos x="101" y="165"/>
                </a:cxn>
                <a:cxn ang="0">
                  <a:pos x="99" y="206"/>
                </a:cxn>
                <a:cxn ang="0">
                  <a:pos x="92" y="210"/>
                </a:cxn>
                <a:cxn ang="0">
                  <a:pos x="78" y="209"/>
                </a:cxn>
                <a:cxn ang="0">
                  <a:pos x="71" y="215"/>
                </a:cxn>
                <a:cxn ang="0">
                  <a:pos x="71" y="223"/>
                </a:cxn>
                <a:cxn ang="0">
                  <a:pos x="61" y="221"/>
                </a:cxn>
                <a:cxn ang="0">
                  <a:pos x="55" y="226"/>
                </a:cxn>
                <a:cxn ang="0">
                  <a:pos x="44" y="215"/>
                </a:cxn>
                <a:cxn ang="0">
                  <a:pos x="37" y="215"/>
                </a:cxn>
                <a:cxn ang="0">
                  <a:pos x="27" y="207"/>
                </a:cxn>
                <a:cxn ang="0">
                  <a:pos x="18" y="200"/>
                </a:cxn>
                <a:cxn ang="0">
                  <a:pos x="7" y="186"/>
                </a:cxn>
                <a:cxn ang="0">
                  <a:pos x="10" y="179"/>
                </a:cxn>
                <a:cxn ang="0">
                  <a:pos x="4" y="173"/>
                </a:cxn>
                <a:cxn ang="0">
                  <a:pos x="6" y="163"/>
                </a:cxn>
                <a:cxn ang="0">
                  <a:pos x="1" y="153"/>
                </a:cxn>
                <a:cxn ang="0">
                  <a:pos x="4" y="146"/>
                </a:cxn>
                <a:cxn ang="0">
                  <a:pos x="6" y="136"/>
                </a:cxn>
                <a:cxn ang="0">
                  <a:pos x="7" y="123"/>
                </a:cxn>
                <a:cxn ang="0">
                  <a:pos x="5" y="110"/>
                </a:cxn>
                <a:cxn ang="0">
                  <a:pos x="10" y="104"/>
                </a:cxn>
                <a:cxn ang="0">
                  <a:pos x="8" y="91"/>
                </a:cxn>
                <a:cxn ang="0">
                  <a:pos x="19" y="89"/>
                </a:cxn>
                <a:cxn ang="0">
                  <a:pos x="17" y="77"/>
                </a:cxn>
                <a:cxn ang="0">
                  <a:pos x="23" y="72"/>
                </a:cxn>
                <a:cxn ang="0">
                  <a:pos x="24" y="52"/>
                </a:cxn>
                <a:cxn ang="0">
                  <a:pos x="29" y="45"/>
                </a:cxn>
                <a:cxn ang="0">
                  <a:pos x="28" y="32"/>
                </a:cxn>
              </a:cxnLst>
              <a:rect l="0" t="0" r="r" b="b"/>
              <a:pathLst>
                <a:path w="113" h="227">
                  <a:moveTo>
                    <a:pt x="28" y="32"/>
                  </a:moveTo>
                  <a:cubicBezTo>
                    <a:pt x="29" y="29"/>
                    <a:pt x="29" y="32"/>
                    <a:pt x="30" y="31"/>
                  </a:cubicBezTo>
                  <a:cubicBezTo>
                    <a:pt x="32" y="31"/>
                    <a:pt x="32" y="29"/>
                    <a:pt x="35" y="28"/>
                  </a:cubicBezTo>
                  <a:cubicBezTo>
                    <a:pt x="38" y="27"/>
                    <a:pt x="43" y="29"/>
                    <a:pt x="46" y="27"/>
                  </a:cubicBezTo>
                  <a:cubicBezTo>
                    <a:pt x="49" y="26"/>
                    <a:pt x="50" y="23"/>
                    <a:pt x="52" y="20"/>
                  </a:cubicBezTo>
                  <a:cubicBezTo>
                    <a:pt x="54" y="18"/>
                    <a:pt x="57" y="16"/>
                    <a:pt x="59" y="12"/>
                  </a:cubicBezTo>
                  <a:cubicBezTo>
                    <a:pt x="60" y="9"/>
                    <a:pt x="57" y="4"/>
                    <a:pt x="61" y="2"/>
                  </a:cubicBezTo>
                  <a:cubicBezTo>
                    <a:pt x="65" y="0"/>
                    <a:pt x="74" y="0"/>
                    <a:pt x="78" y="4"/>
                  </a:cubicBezTo>
                  <a:cubicBezTo>
                    <a:pt x="82" y="7"/>
                    <a:pt x="78" y="15"/>
                    <a:pt x="79" y="18"/>
                  </a:cubicBezTo>
                  <a:cubicBezTo>
                    <a:pt x="80" y="22"/>
                    <a:pt x="82" y="23"/>
                    <a:pt x="84" y="24"/>
                  </a:cubicBezTo>
                  <a:cubicBezTo>
                    <a:pt x="86" y="26"/>
                    <a:pt x="89" y="23"/>
                    <a:pt x="91" y="28"/>
                  </a:cubicBezTo>
                  <a:cubicBezTo>
                    <a:pt x="93" y="33"/>
                    <a:pt x="90" y="45"/>
                    <a:pt x="93" y="51"/>
                  </a:cubicBezTo>
                  <a:cubicBezTo>
                    <a:pt x="96" y="57"/>
                    <a:pt x="103" y="61"/>
                    <a:pt x="108" y="64"/>
                  </a:cubicBezTo>
                  <a:cubicBezTo>
                    <a:pt x="108" y="69"/>
                    <a:pt x="107" y="74"/>
                    <a:pt x="107" y="78"/>
                  </a:cubicBezTo>
                  <a:cubicBezTo>
                    <a:pt x="107" y="85"/>
                    <a:pt x="105" y="85"/>
                    <a:pt x="105" y="88"/>
                  </a:cubicBezTo>
                  <a:cubicBezTo>
                    <a:pt x="105" y="91"/>
                    <a:pt x="109" y="91"/>
                    <a:pt x="110" y="94"/>
                  </a:cubicBezTo>
                  <a:cubicBezTo>
                    <a:pt x="111" y="97"/>
                    <a:pt x="113" y="100"/>
                    <a:pt x="111" y="104"/>
                  </a:cubicBezTo>
                  <a:cubicBezTo>
                    <a:pt x="109" y="107"/>
                    <a:pt x="100" y="110"/>
                    <a:pt x="98" y="112"/>
                  </a:cubicBezTo>
                  <a:cubicBezTo>
                    <a:pt x="97" y="114"/>
                    <a:pt x="97" y="114"/>
                    <a:pt x="98" y="115"/>
                  </a:cubicBezTo>
                  <a:lnTo>
                    <a:pt x="98" y="115"/>
                  </a:lnTo>
                  <a:cubicBezTo>
                    <a:pt x="95" y="117"/>
                    <a:pt x="90" y="118"/>
                    <a:pt x="88" y="120"/>
                  </a:cubicBezTo>
                  <a:cubicBezTo>
                    <a:pt x="85" y="123"/>
                    <a:pt x="86" y="128"/>
                    <a:pt x="83" y="129"/>
                  </a:cubicBezTo>
                  <a:cubicBezTo>
                    <a:pt x="81" y="131"/>
                    <a:pt x="77" y="128"/>
                    <a:pt x="74" y="130"/>
                  </a:cubicBezTo>
                  <a:cubicBezTo>
                    <a:pt x="72" y="132"/>
                    <a:pt x="70" y="135"/>
                    <a:pt x="71" y="139"/>
                  </a:cubicBezTo>
                  <a:cubicBezTo>
                    <a:pt x="73" y="143"/>
                    <a:pt x="78" y="146"/>
                    <a:pt x="81" y="150"/>
                  </a:cubicBezTo>
                  <a:cubicBezTo>
                    <a:pt x="83" y="153"/>
                    <a:pt x="83" y="158"/>
                    <a:pt x="86" y="159"/>
                  </a:cubicBezTo>
                  <a:cubicBezTo>
                    <a:pt x="89" y="161"/>
                    <a:pt x="94" y="159"/>
                    <a:pt x="97" y="159"/>
                  </a:cubicBezTo>
                  <a:cubicBezTo>
                    <a:pt x="99" y="161"/>
                    <a:pt x="100" y="163"/>
                    <a:pt x="101" y="165"/>
                  </a:cubicBezTo>
                  <a:cubicBezTo>
                    <a:pt x="100" y="179"/>
                    <a:pt x="99" y="192"/>
                    <a:pt x="99" y="206"/>
                  </a:cubicBezTo>
                  <a:cubicBezTo>
                    <a:pt x="96" y="207"/>
                    <a:pt x="95" y="210"/>
                    <a:pt x="92" y="210"/>
                  </a:cubicBezTo>
                  <a:cubicBezTo>
                    <a:pt x="88" y="211"/>
                    <a:pt x="81" y="209"/>
                    <a:pt x="78" y="209"/>
                  </a:cubicBezTo>
                  <a:cubicBezTo>
                    <a:pt x="74" y="210"/>
                    <a:pt x="73" y="212"/>
                    <a:pt x="71" y="215"/>
                  </a:cubicBezTo>
                  <a:cubicBezTo>
                    <a:pt x="70" y="217"/>
                    <a:pt x="73" y="221"/>
                    <a:pt x="71" y="223"/>
                  </a:cubicBezTo>
                  <a:cubicBezTo>
                    <a:pt x="68" y="225"/>
                    <a:pt x="64" y="221"/>
                    <a:pt x="61" y="221"/>
                  </a:cubicBezTo>
                  <a:cubicBezTo>
                    <a:pt x="58" y="222"/>
                    <a:pt x="58" y="227"/>
                    <a:pt x="55" y="226"/>
                  </a:cubicBezTo>
                  <a:cubicBezTo>
                    <a:pt x="51" y="225"/>
                    <a:pt x="47" y="217"/>
                    <a:pt x="44" y="215"/>
                  </a:cubicBezTo>
                  <a:cubicBezTo>
                    <a:pt x="41" y="213"/>
                    <a:pt x="40" y="216"/>
                    <a:pt x="37" y="215"/>
                  </a:cubicBezTo>
                  <a:cubicBezTo>
                    <a:pt x="34" y="214"/>
                    <a:pt x="30" y="210"/>
                    <a:pt x="27" y="207"/>
                  </a:cubicBezTo>
                  <a:cubicBezTo>
                    <a:pt x="24" y="205"/>
                    <a:pt x="21" y="204"/>
                    <a:pt x="18" y="200"/>
                  </a:cubicBezTo>
                  <a:cubicBezTo>
                    <a:pt x="15" y="196"/>
                    <a:pt x="9" y="189"/>
                    <a:pt x="7" y="186"/>
                  </a:cubicBezTo>
                  <a:cubicBezTo>
                    <a:pt x="6" y="182"/>
                    <a:pt x="10" y="181"/>
                    <a:pt x="10" y="179"/>
                  </a:cubicBezTo>
                  <a:cubicBezTo>
                    <a:pt x="9" y="176"/>
                    <a:pt x="5" y="176"/>
                    <a:pt x="4" y="173"/>
                  </a:cubicBezTo>
                  <a:cubicBezTo>
                    <a:pt x="3" y="170"/>
                    <a:pt x="7" y="166"/>
                    <a:pt x="6" y="163"/>
                  </a:cubicBezTo>
                  <a:cubicBezTo>
                    <a:pt x="5" y="159"/>
                    <a:pt x="1" y="156"/>
                    <a:pt x="1" y="153"/>
                  </a:cubicBezTo>
                  <a:cubicBezTo>
                    <a:pt x="0" y="150"/>
                    <a:pt x="3" y="149"/>
                    <a:pt x="4" y="146"/>
                  </a:cubicBezTo>
                  <a:cubicBezTo>
                    <a:pt x="5" y="144"/>
                    <a:pt x="5" y="140"/>
                    <a:pt x="6" y="136"/>
                  </a:cubicBezTo>
                  <a:cubicBezTo>
                    <a:pt x="6" y="133"/>
                    <a:pt x="7" y="128"/>
                    <a:pt x="7" y="123"/>
                  </a:cubicBezTo>
                  <a:cubicBezTo>
                    <a:pt x="7" y="119"/>
                    <a:pt x="5" y="113"/>
                    <a:pt x="5" y="110"/>
                  </a:cubicBezTo>
                  <a:cubicBezTo>
                    <a:pt x="6" y="107"/>
                    <a:pt x="9" y="107"/>
                    <a:pt x="10" y="104"/>
                  </a:cubicBezTo>
                  <a:cubicBezTo>
                    <a:pt x="10" y="101"/>
                    <a:pt x="6" y="94"/>
                    <a:pt x="8" y="91"/>
                  </a:cubicBezTo>
                  <a:cubicBezTo>
                    <a:pt x="10" y="87"/>
                    <a:pt x="17" y="92"/>
                    <a:pt x="19" y="89"/>
                  </a:cubicBezTo>
                  <a:cubicBezTo>
                    <a:pt x="21" y="86"/>
                    <a:pt x="17" y="80"/>
                    <a:pt x="17" y="77"/>
                  </a:cubicBezTo>
                  <a:cubicBezTo>
                    <a:pt x="18" y="74"/>
                    <a:pt x="22" y="77"/>
                    <a:pt x="23" y="72"/>
                  </a:cubicBezTo>
                  <a:cubicBezTo>
                    <a:pt x="24" y="68"/>
                    <a:pt x="23" y="57"/>
                    <a:pt x="24" y="52"/>
                  </a:cubicBezTo>
                  <a:cubicBezTo>
                    <a:pt x="25" y="47"/>
                    <a:pt x="28" y="48"/>
                    <a:pt x="29" y="45"/>
                  </a:cubicBezTo>
                  <a:cubicBezTo>
                    <a:pt x="30" y="41"/>
                    <a:pt x="28" y="34"/>
                    <a:pt x="28" y="32"/>
                  </a:cubicBezTo>
                  <a:close/>
                </a:path>
              </a:pathLst>
            </a:custGeom>
            <a:grpFill/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47" name="Freeform 9"/>
            <p:cNvSpPr>
              <a:spLocks noEditPoints="1"/>
            </p:cNvSpPr>
            <p:nvPr/>
          </p:nvSpPr>
          <p:spPr bwMode="auto">
            <a:xfrm rot="21439583">
              <a:off x="2045391" y="4696013"/>
              <a:ext cx="1344150" cy="1263539"/>
            </a:xfrm>
            <a:custGeom>
              <a:avLst/>
              <a:gdLst/>
              <a:ahLst/>
              <a:cxnLst>
                <a:cxn ang="0">
                  <a:pos x="210" y="238"/>
                </a:cxn>
                <a:cxn ang="0">
                  <a:pos x="199" y="253"/>
                </a:cxn>
                <a:cxn ang="0">
                  <a:pos x="167" y="264"/>
                </a:cxn>
                <a:cxn ang="0">
                  <a:pos x="160" y="247"/>
                </a:cxn>
                <a:cxn ang="0">
                  <a:pos x="142" y="251"/>
                </a:cxn>
                <a:cxn ang="0">
                  <a:pos x="120" y="238"/>
                </a:cxn>
                <a:cxn ang="0">
                  <a:pos x="111" y="226"/>
                </a:cxn>
                <a:cxn ang="0">
                  <a:pos x="92" y="218"/>
                </a:cxn>
                <a:cxn ang="0">
                  <a:pos x="77" y="201"/>
                </a:cxn>
                <a:cxn ang="0">
                  <a:pos x="49" y="182"/>
                </a:cxn>
                <a:cxn ang="0">
                  <a:pos x="35" y="183"/>
                </a:cxn>
                <a:cxn ang="0">
                  <a:pos x="19" y="162"/>
                </a:cxn>
                <a:cxn ang="0">
                  <a:pos x="10" y="145"/>
                </a:cxn>
                <a:cxn ang="0">
                  <a:pos x="1" y="126"/>
                </a:cxn>
                <a:cxn ang="0">
                  <a:pos x="15" y="120"/>
                </a:cxn>
                <a:cxn ang="0">
                  <a:pos x="27" y="106"/>
                </a:cxn>
                <a:cxn ang="0">
                  <a:pos x="43" y="112"/>
                </a:cxn>
                <a:cxn ang="0">
                  <a:pos x="55" y="91"/>
                </a:cxn>
                <a:cxn ang="0">
                  <a:pos x="58" y="79"/>
                </a:cxn>
                <a:cxn ang="0">
                  <a:pos x="79" y="80"/>
                </a:cxn>
                <a:cxn ang="0">
                  <a:pos x="98" y="86"/>
                </a:cxn>
                <a:cxn ang="0">
                  <a:pos x="109" y="106"/>
                </a:cxn>
                <a:cxn ang="0">
                  <a:pos x="128" y="107"/>
                </a:cxn>
                <a:cxn ang="0">
                  <a:pos x="128" y="83"/>
                </a:cxn>
                <a:cxn ang="0">
                  <a:pos x="131" y="67"/>
                </a:cxn>
                <a:cxn ang="0">
                  <a:pos x="151" y="71"/>
                </a:cxn>
                <a:cxn ang="0">
                  <a:pos x="140" y="44"/>
                </a:cxn>
                <a:cxn ang="0">
                  <a:pos x="147" y="27"/>
                </a:cxn>
                <a:cxn ang="0">
                  <a:pos x="170" y="12"/>
                </a:cxn>
                <a:cxn ang="0">
                  <a:pos x="179" y="4"/>
                </a:cxn>
                <a:cxn ang="0">
                  <a:pos x="196" y="21"/>
                </a:cxn>
                <a:cxn ang="0">
                  <a:pos x="224" y="40"/>
                </a:cxn>
                <a:cxn ang="0">
                  <a:pos x="235" y="48"/>
                </a:cxn>
                <a:cxn ang="0">
                  <a:pos x="228" y="81"/>
                </a:cxn>
                <a:cxn ang="0">
                  <a:pos x="226" y="101"/>
                </a:cxn>
                <a:cxn ang="0">
                  <a:pos x="225" y="132"/>
                </a:cxn>
                <a:cxn ang="0">
                  <a:pos x="218" y="145"/>
                </a:cxn>
                <a:cxn ang="0">
                  <a:pos x="203" y="173"/>
                </a:cxn>
                <a:cxn ang="0">
                  <a:pos x="191" y="189"/>
                </a:cxn>
                <a:cxn ang="0">
                  <a:pos x="191" y="210"/>
                </a:cxn>
                <a:cxn ang="0">
                  <a:pos x="211" y="225"/>
                </a:cxn>
                <a:cxn ang="0">
                  <a:pos x="177" y="1"/>
                </a:cxn>
                <a:cxn ang="0">
                  <a:pos x="58" y="76"/>
                </a:cxn>
                <a:cxn ang="0">
                  <a:pos x="57" y="76"/>
                </a:cxn>
              </a:cxnLst>
              <a:rect l="0" t="0" r="r" b="b"/>
              <a:pathLst>
                <a:path w="241" h="266">
                  <a:moveTo>
                    <a:pt x="220" y="231"/>
                  </a:moveTo>
                  <a:cubicBezTo>
                    <a:pt x="224" y="234"/>
                    <a:pt x="227" y="237"/>
                    <a:pt x="224" y="238"/>
                  </a:cubicBezTo>
                  <a:cubicBezTo>
                    <a:pt x="221" y="239"/>
                    <a:pt x="213" y="236"/>
                    <a:pt x="210" y="238"/>
                  </a:cubicBezTo>
                  <a:cubicBezTo>
                    <a:pt x="206" y="240"/>
                    <a:pt x="209" y="244"/>
                    <a:pt x="208" y="246"/>
                  </a:cubicBezTo>
                  <a:cubicBezTo>
                    <a:pt x="206" y="247"/>
                    <a:pt x="205" y="244"/>
                    <a:pt x="203" y="246"/>
                  </a:cubicBezTo>
                  <a:cubicBezTo>
                    <a:pt x="201" y="247"/>
                    <a:pt x="204" y="252"/>
                    <a:pt x="199" y="253"/>
                  </a:cubicBezTo>
                  <a:cubicBezTo>
                    <a:pt x="195" y="254"/>
                    <a:pt x="185" y="250"/>
                    <a:pt x="181" y="253"/>
                  </a:cubicBezTo>
                  <a:cubicBezTo>
                    <a:pt x="177" y="255"/>
                    <a:pt x="184" y="261"/>
                    <a:pt x="180" y="264"/>
                  </a:cubicBezTo>
                  <a:cubicBezTo>
                    <a:pt x="177" y="266"/>
                    <a:pt x="171" y="265"/>
                    <a:pt x="167" y="264"/>
                  </a:cubicBezTo>
                  <a:cubicBezTo>
                    <a:pt x="163" y="263"/>
                    <a:pt x="160" y="260"/>
                    <a:pt x="160" y="257"/>
                  </a:cubicBezTo>
                  <a:cubicBezTo>
                    <a:pt x="159" y="255"/>
                    <a:pt x="165" y="258"/>
                    <a:pt x="166" y="255"/>
                  </a:cubicBezTo>
                  <a:cubicBezTo>
                    <a:pt x="166" y="253"/>
                    <a:pt x="163" y="249"/>
                    <a:pt x="160" y="247"/>
                  </a:cubicBezTo>
                  <a:cubicBezTo>
                    <a:pt x="157" y="246"/>
                    <a:pt x="153" y="249"/>
                    <a:pt x="150" y="248"/>
                  </a:cubicBezTo>
                  <a:cubicBezTo>
                    <a:pt x="147" y="248"/>
                    <a:pt x="146" y="243"/>
                    <a:pt x="144" y="244"/>
                  </a:cubicBezTo>
                  <a:cubicBezTo>
                    <a:pt x="142" y="245"/>
                    <a:pt x="146" y="250"/>
                    <a:pt x="142" y="251"/>
                  </a:cubicBezTo>
                  <a:cubicBezTo>
                    <a:pt x="139" y="252"/>
                    <a:pt x="130" y="252"/>
                    <a:pt x="127" y="250"/>
                  </a:cubicBezTo>
                  <a:cubicBezTo>
                    <a:pt x="123" y="247"/>
                    <a:pt x="127" y="241"/>
                    <a:pt x="126" y="238"/>
                  </a:cubicBezTo>
                  <a:cubicBezTo>
                    <a:pt x="124" y="236"/>
                    <a:pt x="122" y="239"/>
                    <a:pt x="120" y="238"/>
                  </a:cubicBezTo>
                  <a:cubicBezTo>
                    <a:pt x="118" y="237"/>
                    <a:pt x="117" y="236"/>
                    <a:pt x="115" y="235"/>
                  </a:cubicBezTo>
                  <a:cubicBezTo>
                    <a:pt x="114" y="234"/>
                    <a:pt x="112" y="234"/>
                    <a:pt x="111" y="232"/>
                  </a:cubicBezTo>
                  <a:cubicBezTo>
                    <a:pt x="110" y="231"/>
                    <a:pt x="113" y="227"/>
                    <a:pt x="111" y="226"/>
                  </a:cubicBezTo>
                  <a:cubicBezTo>
                    <a:pt x="109" y="225"/>
                    <a:pt x="105" y="227"/>
                    <a:pt x="103" y="226"/>
                  </a:cubicBezTo>
                  <a:cubicBezTo>
                    <a:pt x="101" y="225"/>
                    <a:pt x="101" y="223"/>
                    <a:pt x="99" y="222"/>
                  </a:cubicBezTo>
                  <a:cubicBezTo>
                    <a:pt x="98" y="220"/>
                    <a:pt x="95" y="220"/>
                    <a:pt x="92" y="218"/>
                  </a:cubicBezTo>
                  <a:cubicBezTo>
                    <a:pt x="90" y="217"/>
                    <a:pt x="88" y="215"/>
                    <a:pt x="86" y="213"/>
                  </a:cubicBezTo>
                  <a:cubicBezTo>
                    <a:pt x="84" y="211"/>
                    <a:pt x="83" y="208"/>
                    <a:pt x="82" y="206"/>
                  </a:cubicBezTo>
                  <a:cubicBezTo>
                    <a:pt x="80" y="204"/>
                    <a:pt x="79" y="202"/>
                    <a:pt x="77" y="201"/>
                  </a:cubicBezTo>
                  <a:cubicBezTo>
                    <a:pt x="75" y="200"/>
                    <a:pt x="72" y="202"/>
                    <a:pt x="71" y="200"/>
                  </a:cubicBezTo>
                  <a:cubicBezTo>
                    <a:pt x="69" y="199"/>
                    <a:pt x="75" y="199"/>
                    <a:pt x="72" y="195"/>
                  </a:cubicBezTo>
                  <a:cubicBezTo>
                    <a:pt x="68" y="192"/>
                    <a:pt x="55" y="183"/>
                    <a:pt x="49" y="182"/>
                  </a:cubicBezTo>
                  <a:cubicBezTo>
                    <a:pt x="44" y="181"/>
                    <a:pt x="51" y="187"/>
                    <a:pt x="49" y="189"/>
                  </a:cubicBezTo>
                  <a:cubicBezTo>
                    <a:pt x="48" y="191"/>
                    <a:pt x="45" y="191"/>
                    <a:pt x="43" y="190"/>
                  </a:cubicBezTo>
                  <a:cubicBezTo>
                    <a:pt x="40" y="189"/>
                    <a:pt x="37" y="185"/>
                    <a:pt x="35" y="183"/>
                  </a:cubicBezTo>
                  <a:cubicBezTo>
                    <a:pt x="33" y="180"/>
                    <a:pt x="35" y="178"/>
                    <a:pt x="33" y="175"/>
                  </a:cubicBezTo>
                  <a:cubicBezTo>
                    <a:pt x="31" y="172"/>
                    <a:pt x="27" y="168"/>
                    <a:pt x="25" y="166"/>
                  </a:cubicBezTo>
                  <a:cubicBezTo>
                    <a:pt x="23" y="164"/>
                    <a:pt x="20" y="164"/>
                    <a:pt x="19" y="162"/>
                  </a:cubicBezTo>
                  <a:cubicBezTo>
                    <a:pt x="19" y="160"/>
                    <a:pt x="22" y="158"/>
                    <a:pt x="22" y="156"/>
                  </a:cubicBezTo>
                  <a:cubicBezTo>
                    <a:pt x="22" y="153"/>
                    <a:pt x="20" y="151"/>
                    <a:pt x="18" y="149"/>
                  </a:cubicBezTo>
                  <a:cubicBezTo>
                    <a:pt x="16" y="147"/>
                    <a:pt x="12" y="147"/>
                    <a:pt x="10" y="145"/>
                  </a:cubicBezTo>
                  <a:cubicBezTo>
                    <a:pt x="8" y="142"/>
                    <a:pt x="11" y="138"/>
                    <a:pt x="10" y="136"/>
                  </a:cubicBezTo>
                  <a:cubicBezTo>
                    <a:pt x="8" y="134"/>
                    <a:pt x="4" y="137"/>
                    <a:pt x="3" y="135"/>
                  </a:cubicBezTo>
                  <a:cubicBezTo>
                    <a:pt x="1" y="132"/>
                    <a:pt x="1" y="128"/>
                    <a:pt x="1" y="126"/>
                  </a:cubicBezTo>
                  <a:cubicBezTo>
                    <a:pt x="0" y="123"/>
                    <a:pt x="0" y="120"/>
                    <a:pt x="2" y="118"/>
                  </a:cubicBezTo>
                  <a:cubicBezTo>
                    <a:pt x="3" y="117"/>
                    <a:pt x="6" y="116"/>
                    <a:pt x="8" y="117"/>
                  </a:cubicBezTo>
                  <a:cubicBezTo>
                    <a:pt x="11" y="117"/>
                    <a:pt x="13" y="120"/>
                    <a:pt x="15" y="120"/>
                  </a:cubicBezTo>
                  <a:cubicBezTo>
                    <a:pt x="17" y="120"/>
                    <a:pt x="17" y="118"/>
                    <a:pt x="18" y="116"/>
                  </a:cubicBezTo>
                  <a:cubicBezTo>
                    <a:pt x="19" y="114"/>
                    <a:pt x="18" y="109"/>
                    <a:pt x="20" y="107"/>
                  </a:cubicBezTo>
                  <a:cubicBezTo>
                    <a:pt x="22" y="105"/>
                    <a:pt x="25" y="105"/>
                    <a:pt x="27" y="106"/>
                  </a:cubicBezTo>
                  <a:cubicBezTo>
                    <a:pt x="29" y="107"/>
                    <a:pt x="27" y="111"/>
                    <a:pt x="29" y="111"/>
                  </a:cubicBezTo>
                  <a:cubicBezTo>
                    <a:pt x="32" y="112"/>
                    <a:pt x="36" y="108"/>
                    <a:pt x="39" y="108"/>
                  </a:cubicBezTo>
                  <a:cubicBezTo>
                    <a:pt x="42" y="108"/>
                    <a:pt x="41" y="113"/>
                    <a:pt x="43" y="112"/>
                  </a:cubicBezTo>
                  <a:cubicBezTo>
                    <a:pt x="46" y="111"/>
                    <a:pt x="48" y="107"/>
                    <a:pt x="49" y="105"/>
                  </a:cubicBezTo>
                  <a:cubicBezTo>
                    <a:pt x="50" y="102"/>
                    <a:pt x="48" y="100"/>
                    <a:pt x="49" y="97"/>
                  </a:cubicBezTo>
                  <a:cubicBezTo>
                    <a:pt x="50" y="95"/>
                    <a:pt x="53" y="93"/>
                    <a:pt x="55" y="91"/>
                  </a:cubicBezTo>
                  <a:cubicBezTo>
                    <a:pt x="56" y="88"/>
                    <a:pt x="57" y="86"/>
                    <a:pt x="58" y="83"/>
                  </a:cubicBezTo>
                  <a:cubicBezTo>
                    <a:pt x="58" y="81"/>
                    <a:pt x="58" y="79"/>
                    <a:pt x="58" y="77"/>
                  </a:cubicBezTo>
                  <a:cubicBezTo>
                    <a:pt x="58" y="77"/>
                    <a:pt x="58" y="78"/>
                    <a:pt x="58" y="79"/>
                  </a:cubicBezTo>
                  <a:cubicBezTo>
                    <a:pt x="62" y="76"/>
                    <a:pt x="65" y="73"/>
                    <a:pt x="68" y="73"/>
                  </a:cubicBezTo>
                  <a:cubicBezTo>
                    <a:pt x="74" y="74"/>
                    <a:pt x="70" y="76"/>
                    <a:pt x="72" y="77"/>
                  </a:cubicBezTo>
                  <a:cubicBezTo>
                    <a:pt x="74" y="78"/>
                    <a:pt x="77" y="78"/>
                    <a:pt x="79" y="80"/>
                  </a:cubicBezTo>
                  <a:cubicBezTo>
                    <a:pt x="80" y="82"/>
                    <a:pt x="77" y="86"/>
                    <a:pt x="80" y="88"/>
                  </a:cubicBezTo>
                  <a:cubicBezTo>
                    <a:pt x="82" y="89"/>
                    <a:pt x="86" y="88"/>
                    <a:pt x="89" y="88"/>
                  </a:cubicBezTo>
                  <a:cubicBezTo>
                    <a:pt x="92" y="87"/>
                    <a:pt x="95" y="85"/>
                    <a:pt x="98" y="86"/>
                  </a:cubicBezTo>
                  <a:cubicBezTo>
                    <a:pt x="101" y="86"/>
                    <a:pt x="105" y="87"/>
                    <a:pt x="107" y="90"/>
                  </a:cubicBezTo>
                  <a:cubicBezTo>
                    <a:pt x="108" y="92"/>
                    <a:pt x="107" y="97"/>
                    <a:pt x="107" y="100"/>
                  </a:cubicBezTo>
                  <a:cubicBezTo>
                    <a:pt x="108" y="102"/>
                    <a:pt x="106" y="106"/>
                    <a:pt x="109" y="106"/>
                  </a:cubicBezTo>
                  <a:cubicBezTo>
                    <a:pt x="111" y="106"/>
                    <a:pt x="113" y="100"/>
                    <a:pt x="116" y="100"/>
                  </a:cubicBezTo>
                  <a:cubicBezTo>
                    <a:pt x="119" y="99"/>
                    <a:pt x="119" y="102"/>
                    <a:pt x="121" y="103"/>
                  </a:cubicBezTo>
                  <a:cubicBezTo>
                    <a:pt x="123" y="104"/>
                    <a:pt x="125" y="107"/>
                    <a:pt x="128" y="107"/>
                  </a:cubicBezTo>
                  <a:cubicBezTo>
                    <a:pt x="130" y="108"/>
                    <a:pt x="133" y="109"/>
                    <a:pt x="135" y="105"/>
                  </a:cubicBezTo>
                  <a:cubicBezTo>
                    <a:pt x="136" y="101"/>
                    <a:pt x="135" y="92"/>
                    <a:pt x="134" y="88"/>
                  </a:cubicBezTo>
                  <a:cubicBezTo>
                    <a:pt x="133" y="84"/>
                    <a:pt x="130" y="85"/>
                    <a:pt x="128" y="83"/>
                  </a:cubicBezTo>
                  <a:cubicBezTo>
                    <a:pt x="127" y="82"/>
                    <a:pt x="125" y="81"/>
                    <a:pt x="124" y="78"/>
                  </a:cubicBezTo>
                  <a:cubicBezTo>
                    <a:pt x="123" y="75"/>
                    <a:pt x="121" y="68"/>
                    <a:pt x="123" y="65"/>
                  </a:cubicBezTo>
                  <a:cubicBezTo>
                    <a:pt x="125" y="62"/>
                    <a:pt x="128" y="66"/>
                    <a:pt x="131" y="67"/>
                  </a:cubicBezTo>
                  <a:cubicBezTo>
                    <a:pt x="134" y="69"/>
                    <a:pt x="136" y="75"/>
                    <a:pt x="139" y="76"/>
                  </a:cubicBezTo>
                  <a:cubicBezTo>
                    <a:pt x="142" y="78"/>
                    <a:pt x="144" y="77"/>
                    <a:pt x="146" y="76"/>
                  </a:cubicBezTo>
                  <a:cubicBezTo>
                    <a:pt x="148" y="75"/>
                    <a:pt x="150" y="72"/>
                    <a:pt x="151" y="71"/>
                  </a:cubicBezTo>
                  <a:cubicBezTo>
                    <a:pt x="151" y="70"/>
                    <a:pt x="151" y="60"/>
                    <a:pt x="151" y="58"/>
                  </a:cubicBezTo>
                  <a:cubicBezTo>
                    <a:pt x="150" y="55"/>
                    <a:pt x="147" y="50"/>
                    <a:pt x="147" y="50"/>
                  </a:cubicBezTo>
                  <a:cubicBezTo>
                    <a:pt x="147" y="50"/>
                    <a:pt x="142" y="45"/>
                    <a:pt x="140" y="44"/>
                  </a:cubicBezTo>
                  <a:cubicBezTo>
                    <a:pt x="138" y="42"/>
                    <a:pt x="137" y="37"/>
                    <a:pt x="137" y="36"/>
                  </a:cubicBezTo>
                  <a:cubicBezTo>
                    <a:pt x="137" y="34"/>
                    <a:pt x="133" y="29"/>
                    <a:pt x="135" y="27"/>
                  </a:cubicBezTo>
                  <a:cubicBezTo>
                    <a:pt x="138" y="25"/>
                    <a:pt x="144" y="27"/>
                    <a:pt x="147" y="27"/>
                  </a:cubicBezTo>
                  <a:cubicBezTo>
                    <a:pt x="151" y="27"/>
                    <a:pt x="154" y="29"/>
                    <a:pt x="157" y="25"/>
                  </a:cubicBezTo>
                  <a:cubicBezTo>
                    <a:pt x="159" y="21"/>
                    <a:pt x="156" y="11"/>
                    <a:pt x="160" y="8"/>
                  </a:cubicBezTo>
                  <a:cubicBezTo>
                    <a:pt x="163" y="5"/>
                    <a:pt x="167" y="13"/>
                    <a:pt x="170" y="12"/>
                  </a:cubicBezTo>
                  <a:cubicBezTo>
                    <a:pt x="173" y="11"/>
                    <a:pt x="169" y="8"/>
                    <a:pt x="169" y="6"/>
                  </a:cubicBezTo>
                  <a:cubicBezTo>
                    <a:pt x="169" y="4"/>
                    <a:pt x="166" y="1"/>
                    <a:pt x="170" y="0"/>
                  </a:cubicBezTo>
                  <a:cubicBezTo>
                    <a:pt x="172" y="0"/>
                    <a:pt x="175" y="2"/>
                    <a:pt x="179" y="4"/>
                  </a:cubicBezTo>
                  <a:cubicBezTo>
                    <a:pt x="178" y="3"/>
                    <a:pt x="177" y="2"/>
                    <a:pt x="177" y="1"/>
                  </a:cubicBezTo>
                  <a:cubicBezTo>
                    <a:pt x="179" y="5"/>
                    <a:pt x="184" y="11"/>
                    <a:pt x="187" y="14"/>
                  </a:cubicBezTo>
                  <a:cubicBezTo>
                    <a:pt x="190" y="18"/>
                    <a:pt x="193" y="19"/>
                    <a:pt x="196" y="21"/>
                  </a:cubicBezTo>
                  <a:cubicBezTo>
                    <a:pt x="199" y="24"/>
                    <a:pt x="203" y="28"/>
                    <a:pt x="206" y="29"/>
                  </a:cubicBezTo>
                  <a:cubicBezTo>
                    <a:pt x="209" y="30"/>
                    <a:pt x="210" y="27"/>
                    <a:pt x="213" y="29"/>
                  </a:cubicBezTo>
                  <a:cubicBezTo>
                    <a:pt x="216" y="31"/>
                    <a:pt x="220" y="39"/>
                    <a:pt x="224" y="40"/>
                  </a:cubicBezTo>
                  <a:cubicBezTo>
                    <a:pt x="227" y="41"/>
                    <a:pt x="227" y="36"/>
                    <a:pt x="230" y="35"/>
                  </a:cubicBezTo>
                  <a:cubicBezTo>
                    <a:pt x="233" y="35"/>
                    <a:pt x="237" y="39"/>
                    <a:pt x="240" y="37"/>
                  </a:cubicBezTo>
                  <a:cubicBezTo>
                    <a:pt x="241" y="42"/>
                    <a:pt x="236" y="44"/>
                    <a:pt x="235" y="48"/>
                  </a:cubicBezTo>
                  <a:cubicBezTo>
                    <a:pt x="235" y="52"/>
                    <a:pt x="238" y="56"/>
                    <a:pt x="237" y="59"/>
                  </a:cubicBezTo>
                  <a:cubicBezTo>
                    <a:pt x="236" y="63"/>
                    <a:pt x="231" y="63"/>
                    <a:pt x="230" y="67"/>
                  </a:cubicBezTo>
                  <a:cubicBezTo>
                    <a:pt x="228" y="71"/>
                    <a:pt x="230" y="77"/>
                    <a:pt x="228" y="81"/>
                  </a:cubicBezTo>
                  <a:cubicBezTo>
                    <a:pt x="227" y="84"/>
                    <a:pt x="222" y="84"/>
                    <a:pt x="221" y="86"/>
                  </a:cubicBezTo>
                  <a:cubicBezTo>
                    <a:pt x="219" y="88"/>
                    <a:pt x="217" y="91"/>
                    <a:pt x="218" y="94"/>
                  </a:cubicBezTo>
                  <a:cubicBezTo>
                    <a:pt x="219" y="98"/>
                    <a:pt x="225" y="98"/>
                    <a:pt x="226" y="101"/>
                  </a:cubicBezTo>
                  <a:cubicBezTo>
                    <a:pt x="227" y="105"/>
                    <a:pt x="223" y="110"/>
                    <a:pt x="223" y="113"/>
                  </a:cubicBezTo>
                  <a:cubicBezTo>
                    <a:pt x="224" y="117"/>
                    <a:pt x="228" y="118"/>
                    <a:pt x="228" y="122"/>
                  </a:cubicBezTo>
                  <a:cubicBezTo>
                    <a:pt x="229" y="125"/>
                    <a:pt x="229" y="131"/>
                    <a:pt x="225" y="132"/>
                  </a:cubicBezTo>
                  <a:cubicBezTo>
                    <a:pt x="221" y="133"/>
                    <a:pt x="214" y="126"/>
                    <a:pt x="210" y="127"/>
                  </a:cubicBezTo>
                  <a:cubicBezTo>
                    <a:pt x="206" y="128"/>
                    <a:pt x="207" y="133"/>
                    <a:pt x="209" y="136"/>
                  </a:cubicBezTo>
                  <a:cubicBezTo>
                    <a:pt x="210" y="140"/>
                    <a:pt x="219" y="141"/>
                    <a:pt x="218" y="145"/>
                  </a:cubicBezTo>
                  <a:cubicBezTo>
                    <a:pt x="217" y="149"/>
                    <a:pt x="208" y="145"/>
                    <a:pt x="206" y="148"/>
                  </a:cubicBezTo>
                  <a:cubicBezTo>
                    <a:pt x="204" y="152"/>
                    <a:pt x="206" y="157"/>
                    <a:pt x="206" y="161"/>
                  </a:cubicBezTo>
                  <a:cubicBezTo>
                    <a:pt x="206" y="165"/>
                    <a:pt x="207" y="171"/>
                    <a:pt x="203" y="173"/>
                  </a:cubicBezTo>
                  <a:cubicBezTo>
                    <a:pt x="200" y="175"/>
                    <a:pt x="194" y="169"/>
                    <a:pt x="191" y="171"/>
                  </a:cubicBezTo>
                  <a:cubicBezTo>
                    <a:pt x="187" y="172"/>
                    <a:pt x="187" y="177"/>
                    <a:pt x="187" y="180"/>
                  </a:cubicBezTo>
                  <a:cubicBezTo>
                    <a:pt x="187" y="183"/>
                    <a:pt x="195" y="186"/>
                    <a:pt x="191" y="189"/>
                  </a:cubicBezTo>
                  <a:cubicBezTo>
                    <a:pt x="188" y="191"/>
                    <a:pt x="179" y="184"/>
                    <a:pt x="177" y="189"/>
                  </a:cubicBezTo>
                  <a:cubicBezTo>
                    <a:pt x="175" y="193"/>
                    <a:pt x="185" y="194"/>
                    <a:pt x="187" y="198"/>
                  </a:cubicBezTo>
                  <a:cubicBezTo>
                    <a:pt x="190" y="202"/>
                    <a:pt x="190" y="206"/>
                    <a:pt x="191" y="210"/>
                  </a:cubicBezTo>
                  <a:cubicBezTo>
                    <a:pt x="193" y="214"/>
                    <a:pt x="192" y="221"/>
                    <a:pt x="195" y="223"/>
                  </a:cubicBezTo>
                  <a:cubicBezTo>
                    <a:pt x="198" y="225"/>
                    <a:pt x="199" y="216"/>
                    <a:pt x="203" y="217"/>
                  </a:cubicBezTo>
                  <a:cubicBezTo>
                    <a:pt x="206" y="217"/>
                    <a:pt x="207" y="223"/>
                    <a:pt x="211" y="225"/>
                  </a:cubicBezTo>
                  <a:cubicBezTo>
                    <a:pt x="218" y="230"/>
                    <a:pt x="216" y="229"/>
                    <a:pt x="220" y="231"/>
                  </a:cubicBezTo>
                  <a:close/>
                  <a:moveTo>
                    <a:pt x="177" y="1"/>
                  </a:moveTo>
                  <a:cubicBezTo>
                    <a:pt x="177" y="1"/>
                    <a:pt x="177" y="1"/>
                    <a:pt x="177" y="1"/>
                  </a:cubicBezTo>
                  <a:cubicBezTo>
                    <a:pt x="177" y="1"/>
                    <a:pt x="177" y="1"/>
                    <a:pt x="177" y="1"/>
                  </a:cubicBezTo>
                  <a:close/>
                  <a:moveTo>
                    <a:pt x="58" y="77"/>
                  </a:moveTo>
                  <a:cubicBezTo>
                    <a:pt x="58" y="77"/>
                    <a:pt x="58" y="76"/>
                    <a:pt x="58" y="76"/>
                  </a:cubicBezTo>
                  <a:cubicBezTo>
                    <a:pt x="58" y="76"/>
                    <a:pt x="58" y="77"/>
                    <a:pt x="58" y="77"/>
                  </a:cubicBezTo>
                  <a:close/>
                  <a:moveTo>
                    <a:pt x="58" y="76"/>
                  </a:moveTo>
                  <a:cubicBezTo>
                    <a:pt x="58" y="76"/>
                    <a:pt x="58" y="76"/>
                    <a:pt x="57" y="76"/>
                  </a:cubicBezTo>
                  <a:cubicBezTo>
                    <a:pt x="58" y="76"/>
                    <a:pt x="58" y="76"/>
                    <a:pt x="58" y="76"/>
                  </a:cubicBezTo>
                  <a:close/>
                </a:path>
              </a:pathLst>
            </a:custGeom>
            <a:grpFill/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48" name="Freeform 12"/>
            <p:cNvSpPr>
              <a:spLocks noEditPoints="1"/>
            </p:cNvSpPr>
            <p:nvPr/>
          </p:nvSpPr>
          <p:spPr bwMode="auto">
            <a:xfrm rot="21439583">
              <a:off x="5098312" y="3274653"/>
              <a:ext cx="1306145" cy="1008109"/>
            </a:xfrm>
            <a:custGeom>
              <a:avLst/>
              <a:gdLst/>
              <a:ahLst/>
              <a:cxnLst>
                <a:cxn ang="0">
                  <a:pos x="139" y="12"/>
                </a:cxn>
                <a:cxn ang="0">
                  <a:pos x="156" y="21"/>
                </a:cxn>
                <a:cxn ang="0">
                  <a:pos x="170" y="32"/>
                </a:cxn>
                <a:cxn ang="0">
                  <a:pos x="190" y="16"/>
                </a:cxn>
                <a:cxn ang="0">
                  <a:pos x="220" y="14"/>
                </a:cxn>
                <a:cxn ang="0">
                  <a:pos x="222" y="48"/>
                </a:cxn>
                <a:cxn ang="0">
                  <a:pos x="199" y="61"/>
                </a:cxn>
                <a:cxn ang="0">
                  <a:pos x="186" y="73"/>
                </a:cxn>
                <a:cxn ang="0">
                  <a:pos x="176" y="87"/>
                </a:cxn>
                <a:cxn ang="0">
                  <a:pos x="184" y="108"/>
                </a:cxn>
                <a:cxn ang="0">
                  <a:pos x="193" y="126"/>
                </a:cxn>
                <a:cxn ang="0">
                  <a:pos x="193" y="145"/>
                </a:cxn>
                <a:cxn ang="0">
                  <a:pos x="201" y="172"/>
                </a:cxn>
                <a:cxn ang="0">
                  <a:pos x="181" y="197"/>
                </a:cxn>
                <a:cxn ang="0">
                  <a:pos x="168" y="189"/>
                </a:cxn>
                <a:cxn ang="0">
                  <a:pos x="156" y="199"/>
                </a:cxn>
                <a:cxn ang="0">
                  <a:pos x="130" y="187"/>
                </a:cxn>
                <a:cxn ang="0">
                  <a:pos x="112" y="182"/>
                </a:cxn>
                <a:cxn ang="0">
                  <a:pos x="103" y="147"/>
                </a:cxn>
                <a:cxn ang="0">
                  <a:pos x="76" y="150"/>
                </a:cxn>
                <a:cxn ang="0">
                  <a:pos x="61" y="182"/>
                </a:cxn>
                <a:cxn ang="0">
                  <a:pos x="47" y="189"/>
                </a:cxn>
                <a:cxn ang="0">
                  <a:pos x="23" y="207"/>
                </a:cxn>
                <a:cxn ang="0">
                  <a:pos x="0" y="192"/>
                </a:cxn>
                <a:cxn ang="0">
                  <a:pos x="11" y="178"/>
                </a:cxn>
                <a:cxn ang="0">
                  <a:pos x="18" y="159"/>
                </a:cxn>
                <a:cxn ang="0">
                  <a:pos x="13" y="133"/>
                </a:cxn>
                <a:cxn ang="0">
                  <a:pos x="26" y="125"/>
                </a:cxn>
                <a:cxn ang="0">
                  <a:pos x="10" y="108"/>
                </a:cxn>
                <a:cxn ang="0">
                  <a:pos x="12" y="79"/>
                </a:cxn>
                <a:cxn ang="0">
                  <a:pos x="23" y="73"/>
                </a:cxn>
                <a:cxn ang="0">
                  <a:pos x="29" y="54"/>
                </a:cxn>
                <a:cxn ang="0">
                  <a:pos x="42" y="44"/>
                </a:cxn>
                <a:cxn ang="0">
                  <a:pos x="52" y="52"/>
                </a:cxn>
                <a:cxn ang="0">
                  <a:pos x="64" y="67"/>
                </a:cxn>
                <a:cxn ang="0">
                  <a:pos x="77" y="81"/>
                </a:cxn>
                <a:cxn ang="0">
                  <a:pos x="85" y="57"/>
                </a:cxn>
                <a:cxn ang="0">
                  <a:pos x="89" y="36"/>
                </a:cxn>
                <a:cxn ang="0">
                  <a:pos x="107" y="16"/>
                </a:cxn>
                <a:cxn ang="0">
                  <a:pos x="128" y="0"/>
                </a:cxn>
                <a:cxn ang="0">
                  <a:pos x="234" y="174"/>
                </a:cxn>
                <a:cxn ang="0">
                  <a:pos x="181" y="197"/>
                </a:cxn>
                <a:cxn ang="0">
                  <a:pos x="181" y="197"/>
                </a:cxn>
                <a:cxn ang="0">
                  <a:pos x="181" y="197"/>
                </a:cxn>
              </a:cxnLst>
              <a:rect l="0" t="0" r="r" b="b"/>
              <a:pathLst>
                <a:path w="234" h="212">
                  <a:moveTo>
                    <a:pt x="128" y="0"/>
                  </a:moveTo>
                  <a:cubicBezTo>
                    <a:pt x="130" y="4"/>
                    <a:pt x="133" y="10"/>
                    <a:pt x="139" y="12"/>
                  </a:cubicBezTo>
                  <a:cubicBezTo>
                    <a:pt x="141" y="13"/>
                    <a:pt x="149" y="14"/>
                    <a:pt x="152" y="14"/>
                  </a:cubicBezTo>
                  <a:cubicBezTo>
                    <a:pt x="153" y="17"/>
                    <a:pt x="155" y="19"/>
                    <a:pt x="156" y="21"/>
                  </a:cubicBezTo>
                  <a:cubicBezTo>
                    <a:pt x="158" y="28"/>
                    <a:pt x="163" y="20"/>
                    <a:pt x="165" y="22"/>
                  </a:cubicBezTo>
                  <a:cubicBezTo>
                    <a:pt x="168" y="25"/>
                    <a:pt x="166" y="31"/>
                    <a:pt x="170" y="32"/>
                  </a:cubicBezTo>
                  <a:cubicBezTo>
                    <a:pt x="173" y="33"/>
                    <a:pt x="178" y="29"/>
                    <a:pt x="181" y="26"/>
                  </a:cubicBezTo>
                  <a:cubicBezTo>
                    <a:pt x="185" y="24"/>
                    <a:pt x="187" y="19"/>
                    <a:pt x="190" y="16"/>
                  </a:cubicBezTo>
                  <a:cubicBezTo>
                    <a:pt x="193" y="12"/>
                    <a:pt x="192" y="7"/>
                    <a:pt x="198" y="7"/>
                  </a:cubicBezTo>
                  <a:cubicBezTo>
                    <a:pt x="203" y="6"/>
                    <a:pt x="216" y="13"/>
                    <a:pt x="220" y="14"/>
                  </a:cubicBezTo>
                  <a:cubicBezTo>
                    <a:pt x="224" y="15"/>
                    <a:pt x="227" y="23"/>
                    <a:pt x="227" y="28"/>
                  </a:cubicBezTo>
                  <a:cubicBezTo>
                    <a:pt x="227" y="33"/>
                    <a:pt x="226" y="47"/>
                    <a:pt x="222" y="48"/>
                  </a:cubicBezTo>
                  <a:cubicBezTo>
                    <a:pt x="217" y="48"/>
                    <a:pt x="202" y="47"/>
                    <a:pt x="197" y="50"/>
                  </a:cubicBezTo>
                  <a:cubicBezTo>
                    <a:pt x="192" y="53"/>
                    <a:pt x="199" y="58"/>
                    <a:pt x="199" y="61"/>
                  </a:cubicBezTo>
                  <a:cubicBezTo>
                    <a:pt x="200" y="65"/>
                    <a:pt x="204" y="68"/>
                    <a:pt x="201" y="71"/>
                  </a:cubicBezTo>
                  <a:cubicBezTo>
                    <a:pt x="198" y="74"/>
                    <a:pt x="190" y="72"/>
                    <a:pt x="186" y="73"/>
                  </a:cubicBezTo>
                  <a:cubicBezTo>
                    <a:pt x="182" y="73"/>
                    <a:pt x="178" y="71"/>
                    <a:pt x="176" y="74"/>
                  </a:cubicBezTo>
                  <a:cubicBezTo>
                    <a:pt x="174" y="78"/>
                    <a:pt x="176" y="83"/>
                    <a:pt x="176" y="87"/>
                  </a:cubicBezTo>
                  <a:cubicBezTo>
                    <a:pt x="176" y="92"/>
                    <a:pt x="175" y="97"/>
                    <a:pt x="175" y="99"/>
                  </a:cubicBezTo>
                  <a:cubicBezTo>
                    <a:pt x="175" y="101"/>
                    <a:pt x="179" y="105"/>
                    <a:pt x="184" y="108"/>
                  </a:cubicBezTo>
                  <a:cubicBezTo>
                    <a:pt x="188" y="111"/>
                    <a:pt x="194" y="116"/>
                    <a:pt x="193" y="117"/>
                  </a:cubicBezTo>
                  <a:cubicBezTo>
                    <a:pt x="193" y="119"/>
                    <a:pt x="194" y="123"/>
                    <a:pt x="193" y="126"/>
                  </a:cubicBezTo>
                  <a:cubicBezTo>
                    <a:pt x="191" y="129"/>
                    <a:pt x="184" y="130"/>
                    <a:pt x="184" y="135"/>
                  </a:cubicBezTo>
                  <a:cubicBezTo>
                    <a:pt x="184" y="139"/>
                    <a:pt x="190" y="142"/>
                    <a:pt x="193" y="145"/>
                  </a:cubicBezTo>
                  <a:cubicBezTo>
                    <a:pt x="195" y="149"/>
                    <a:pt x="199" y="152"/>
                    <a:pt x="200" y="157"/>
                  </a:cubicBezTo>
                  <a:cubicBezTo>
                    <a:pt x="201" y="161"/>
                    <a:pt x="203" y="169"/>
                    <a:pt x="201" y="172"/>
                  </a:cubicBezTo>
                  <a:cubicBezTo>
                    <a:pt x="199" y="176"/>
                    <a:pt x="192" y="163"/>
                    <a:pt x="190" y="173"/>
                  </a:cubicBezTo>
                  <a:cubicBezTo>
                    <a:pt x="189" y="178"/>
                    <a:pt x="183" y="187"/>
                    <a:pt x="181" y="197"/>
                  </a:cubicBezTo>
                  <a:cubicBezTo>
                    <a:pt x="179" y="195"/>
                    <a:pt x="179" y="193"/>
                    <a:pt x="177" y="192"/>
                  </a:cubicBezTo>
                  <a:cubicBezTo>
                    <a:pt x="175" y="191"/>
                    <a:pt x="171" y="189"/>
                    <a:pt x="168" y="189"/>
                  </a:cubicBezTo>
                  <a:cubicBezTo>
                    <a:pt x="165" y="189"/>
                    <a:pt x="163" y="192"/>
                    <a:pt x="161" y="194"/>
                  </a:cubicBezTo>
                  <a:cubicBezTo>
                    <a:pt x="159" y="195"/>
                    <a:pt x="157" y="197"/>
                    <a:pt x="156" y="199"/>
                  </a:cubicBezTo>
                  <a:cubicBezTo>
                    <a:pt x="149" y="190"/>
                    <a:pt x="145" y="181"/>
                    <a:pt x="140" y="177"/>
                  </a:cubicBezTo>
                  <a:cubicBezTo>
                    <a:pt x="132" y="172"/>
                    <a:pt x="134" y="186"/>
                    <a:pt x="130" y="187"/>
                  </a:cubicBezTo>
                  <a:cubicBezTo>
                    <a:pt x="126" y="187"/>
                    <a:pt x="129" y="180"/>
                    <a:pt x="126" y="179"/>
                  </a:cubicBezTo>
                  <a:cubicBezTo>
                    <a:pt x="122" y="178"/>
                    <a:pt x="116" y="183"/>
                    <a:pt x="112" y="182"/>
                  </a:cubicBezTo>
                  <a:cubicBezTo>
                    <a:pt x="108" y="180"/>
                    <a:pt x="108" y="176"/>
                    <a:pt x="106" y="170"/>
                  </a:cubicBezTo>
                  <a:cubicBezTo>
                    <a:pt x="104" y="164"/>
                    <a:pt x="106" y="153"/>
                    <a:pt x="103" y="147"/>
                  </a:cubicBezTo>
                  <a:cubicBezTo>
                    <a:pt x="100" y="141"/>
                    <a:pt x="96" y="136"/>
                    <a:pt x="90" y="137"/>
                  </a:cubicBezTo>
                  <a:cubicBezTo>
                    <a:pt x="85" y="138"/>
                    <a:pt x="81" y="146"/>
                    <a:pt x="76" y="150"/>
                  </a:cubicBezTo>
                  <a:cubicBezTo>
                    <a:pt x="72" y="155"/>
                    <a:pt x="65" y="159"/>
                    <a:pt x="62" y="165"/>
                  </a:cubicBezTo>
                  <a:cubicBezTo>
                    <a:pt x="60" y="171"/>
                    <a:pt x="64" y="178"/>
                    <a:pt x="61" y="182"/>
                  </a:cubicBezTo>
                  <a:cubicBezTo>
                    <a:pt x="59" y="185"/>
                    <a:pt x="53" y="179"/>
                    <a:pt x="50" y="181"/>
                  </a:cubicBezTo>
                  <a:cubicBezTo>
                    <a:pt x="47" y="182"/>
                    <a:pt x="50" y="185"/>
                    <a:pt x="47" y="189"/>
                  </a:cubicBezTo>
                  <a:cubicBezTo>
                    <a:pt x="45" y="193"/>
                    <a:pt x="39" y="200"/>
                    <a:pt x="35" y="203"/>
                  </a:cubicBezTo>
                  <a:cubicBezTo>
                    <a:pt x="31" y="206"/>
                    <a:pt x="25" y="206"/>
                    <a:pt x="23" y="207"/>
                  </a:cubicBezTo>
                  <a:cubicBezTo>
                    <a:pt x="22" y="208"/>
                    <a:pt x="17" y="212"/>
                    <a:pt x="10" y="209"/>
                  </a:cubicBezTo>
                  <a:cubicBezTo>
                    <a:pt x="3" y="206"/>
                    <a:pt x="0" y="197"/>
                    <a:pt x="0" y="192"/>
                  </a:cubicBezTo>
                  <a:cubicBezTo>
                    <a:pt x="1" y="187"/>
                    <a:pt x="9" y="190"/>
                    <a:pt x="11" y="187"/>
                  </a:cubicBezTo>
                  <a:cubicBezTo>
                    <a:pt x="13" y="185"/>
                    <a:pt x="10" y="181"/>
                    <a:pt x="11" y="178"/>
                  </a:cubicBezTo>
                  <a:cubicBezTo>
                    <a:pt x="12" y="175"/>
                    <a:pt x="16" y="173"/>
                    <a:pt x="17" y="170"/>
                  </a:cubicBezTo>
                  <a:cubicBezTo>
                    <a:pt x="18" y="167"/>
                    <a:pt x="18" y="163"/>
                    <a:pt x="18" y="159"/>
                  </a:cubicBezTo>
                  <a:cubicBezTo>
                    <a:pt x="17" y="155"/>
                    <a:pt x="15" y="150"/>
                    <a:pt x="14" y="145"/>
                  </a:cubicBezTo>
                  <a:cubicBezTo>
                    <a:pt x="14" y="141"/>
                    <a:pt x="11" y="136"/>
                    <a:pt x="13" y="133"/>
                  </a:cubicBezTo>
                  <a:cubicBezTo>
                    <a:pt x="15" y="130"/>
                    <a:pt x="20" y="135"/>
                    <a:pt x="23" y="134"/>
                  </a:cubicBezTo>
                  <a:cubicBezTo>
                    <a:pt x="25" y="132"/>
                    <a:pt x="26" y="129"/>
                    <a:pt x="26" y="125"/>
                  </a:cubicBezTo>
                  <a:cubicBezTo>
                    <a:pt x="25" y="122"/>
                    <a:pt x="23" y="119"/>
                    <a:pt x="20" y="116"/>
                  </a:cubicBezTo>
                  <a:cubicBezTo>
                    <a:pt x="18" y="113"/>
                    <a:pt x="13" y="113"/>
                    <a:pt x="10" y="108"/>
                  </a:cubicBezTo>
                  <a:cubicBezTo>
                    <a:pt x="8" y="103"/>
                    <a:pt x="7" y="94"/>
                    <a:pt x="7" y="89"/>
                  </a:cubicBezTo>
                  <a:cubicBezTo>
                    <a:pt x="7" y="84"/>
                    <a:pt x="8" y="81"/>
                    <a:pt x="12" y="79"/>
                  </a:cubicBezTo>
                  <a:cubicBezTo>
                    <a:pt x="16" y="78"/>
                    <a:pt x="20" y="84"/>
                    <a:pt x="23" y="83"/>
                  </a:cubicBezTo>
                  <a:cubicBezTo>
                    <a:pt x="27" y="81"/>
                    <a:pt x="23" y="76"/>
                    <a:pt x="23" y="73"/>
                  </a:cubicBezTo>
                  <a:cubicBezTo>
                    <a:pt x="22" y="69"/>
                    <a:pt x="21" y="63"/>
                    <a:pt x="22" y="59"/>
                  </a:cubicBezTo>
                  <a:cubicBezTo>
                    <a:pt x="23" y="56"/>
                    <a:pt x="28" y="58"/>
                    <a:pt x="29" y="54"/>
                  </a:cubicBezTo>
                  <a:cubicBezTo>
                    <a:pt x="30" y="50"/>
                    <a:pt x="23" y="42"/>
                    <a:pt x="27" y="39"/>
                  </a:cubicBezTo>
                  <a:cubicBezTo>
                    <a:pt x="31" y="36"/>
                    <a:pt x="38" y="44"/>
                    <a:pt x="42" y="44"/>
                  </a:cubicBezTo>
                  <a:cubicBezTo>
                    <a:pt x="47" y="44"/>
                    <a:pt x="49" y="36"/>
                    <a:pt x="52" y="39"/>
                  </a:cubicBezTo>
                  <a:cubicBezTo>
                    <a:pt x="55" y="41"/>
                    <a:pt x="50" y="49"/>
                    <a:pt x="52" y="52"/>
                  </a:cubicBezTo>
                  <a:cubicBezTo>
                    <a:pt x="55" y="55"/>
                    <a:pt x="61" y="53"/>
                    <a:pt x="63" y="56"/>
                  </a:cubicBezTo>
                  <a:cubicBezTo>
                    <a:pt x="65" y="59"/>
                    <a:pt x="63" y="63"/>
                    <a:pt x="64" y="67"/>
                  </a:cubicBezTo>
                  <a:cubicBezTo>
                    <a:pt x="65" y="71"/>
                    <a:pt x="66" y="76"/>
                    <a:pt x="68" y="78"/>
                  </a:cubicBezTo>
                  <a:cubicBezTo>
                    <a:pt x="71" y="81"/>
                    <a:pt x="75" y="85"/>
                    <a:pt x="77" y="81"/>
                  </a:cubicBezTo>
                  <a:cubicBezTo>
                    <a:pt x="80" y="77"/>
                    <a:pt x="77" y="67"/>
                    <a:pt x="79" y="63"/>
                  </a:cubicBezTo>
                  <a:cubicBezTo>
                    <a:pt x="80" y="58"/>
                    <a:pt x="85" y="60"/>
                    <a:pt x="85" y="57"/>
                  </a:cubicBezTo>
                  <a:cubicBezTo>
                    <a:pt x="86" y="54"/>
                    <a:pt x="81" y="51"/>
                    <a:pt x="81" y="47"/>
                  </a:cubicBezTo>
                  <a:cubicBezTo>
                    <a:pt x="82" y="43"/>
                    <a:pt x="87" y="41"/>
                    <a:pt x="89" y="36"/>
                  </a:cubicBezTo>
                  <a:cubicBezTo>
                    <a:pt x="90" y="32"/>
                    <a:pt x="86" y="26"/>
                    <a:pt x="89" y="22"/>
                  </a:cubicBezTo>
                  <a:cubicBezTo>
                    <a:pt x="93" y="18"/>
                    <a:pt x="102" y="17"/>
                    <a:pt x="107" y="16"/>
                  </a:cubicBezTo>
                  <a:cubicBezTo>
                    <a:pt x="111" y="15"/>
                    <a:pt x="112" y="19"/>
                    <a:pt x="116" y="17"/>
                  </a:cubicBezTo>
                  <a:cubicBezTo>
                    <a:pt x="120" y="14"/>
                    <a:pt x="124" y="10"/>
                    <a:pt x="128" y="0"/>
                  </a:cubicBezTo>
                  <a:close/>
                  <a:moveTo>
                    <a:pt x="234" y="174"/>
                  </a:moveTo>
                  <a:cubicBezTo>
                    <a:pt x="234" y="174"/>
                    <a:pt x="234" y="174"/>
                    <a:pt x="234" y="174"/>
                  </a:cubicBezTo>
                  <a:cubicBezTo>
                    <a:pt x="234" y="174"/>
                    <a:pt x="234" y="174"/>
                    <a:pt x="234" y="174"/>
                  </a:cubicBezTo>
                  <a:close/>
                  <a:moveTo>
                    <a:pt x="181" y="197"/>
                  </a:moveTo>
                  <a:cubicBezTo>
                    <a:pt x="181" y="197"/>
                    <a:pt x="181" y="197"/>
                    <a:pt x="181" y="197"/>
                  </a:cubicBezTo>
                  <a:cubicBezTo>
                    <a:pt x="181" y="197"/>
                    <a:pt x="181" y="197"/>
                    <a:pt x="181" y="197"/>
                  </a:cubicBezTo>
                  <a:close/>
                  <a:moveTo>
                    <a:pt x="181" y="197"/>
                  </a:moveTo>
                  <a:cubicBezTo>
                    <a:pt x="181" y="197"/>
                    <a:pt x="181" y="197"/>
                    <a:pt x="181" y="197"/>
                  </a:cubicBezTo>
                  <a:cubicBezTo>
                    <a:pt x="181" y="197"/>
                    <a:pt x="181" y="197"/>
                    <a:pt x="181" y="197"/>
                  </a:cubicBezTo>
                  <a:close/>
                </a:path>
              </a:pathLst>
            </a:custGeom>
            <a:grpFill/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49" name="Freeform 13"/>
            <p:cNvSpPr>
              <a:spLocks/>
            </p:cNvSpPr>
            <p:nvPr/>
          </p:nvSpPr>
          <p:spPr bwMode="auto">
            <a:xfrm rot="21439583">
              <a:off x="3027424" y="5063256"/>
              <a:ext cx="598067" cy="807167"/>
            </a:xfrm>
            <a:custGeom>
              <a:avLst/>
              <a:gdLst/>
              <a:ahLst/>
              <a:cxnLst>
                <a:cxn ang="0">
                  <a:pos x="58" y="170"/>
                </a:cxn>
                <a:cxn ang="0">
                  <a:pos x="61" y="162"/>
                </a:cxn>
                <a:cxn ang="0">
                  <a:pos x="57" y="159"/>
                </a:cxn>
                <a:cxn ang="0">
                  <a:pos x="55" y="151"/>
                </a:cxn>
                <a:cxn ang="0">
                  <a:pos x="49" y="151"/>
                </a:cxn>
                <a:cxn ang="0">
                  <a:pos x="46" y="150"/>
                </a:cxn>
                <a:cxn ang="0">
                  <a:pos x="36" y="143"/>
                </a:cxn>
                <a:cxn ang="0">
                  <a:pos x="28" y="135"/>
                </a:cxn>
                <a:cxn ang="0">
                  <a:pos x="20" y="141"/>
                </a:cxn>
                <a:cxn ang="0">
                  <a:pos x="16" y="128"/>
                </a:cxn>
                <a:cxn ang="0">
                  <a:pos x="12" y="116"/>
                </a:cxn>
                <a:cxn ang="0">
                  <a:pos x="2" y="107"/>
                </a:cxn>
                <a:cxn ang="0">
                  <a:pos x="16" y="107"/>
                </a:cxn>
                <a:cxn ang="0">
                  <a:pos x="12" y="98"/>
                </a:cxn>
                <a:cxn ang="0">
                  <a:pos x="16" y="89"/>
                </a:cxn>
                <a:cxn ang="0">
                  <a:pos x="28" y="91"/>
                </a:cxn>
                <a:cxn ang="0">
                  <a:pos x="31" y="79"/>
                </a:cxn>
                <a:cxn ang="0">
                  <a:pos x="31" y="66"/>
                </a:cxn>
                <a:cxn ang="0">
                  <a:pos x="43" y="63"/>
                </a:cxn>
                <a:cxn ang="0">
                  <a:pos x="34" y="54"/>
                </a:cxn>
                <a:cxn ang="0">
                  <a:pos x="35" y="45"/>
                </a:cxn>
                <a:cxn ang="0">
                  <a:pos x="50" y="50"/>
                </a:cxn>
                <a:cxn ang="0">
                  <a:pos x="53" y="40"/>
                </a:cxn>
                <a:cxn ang="0">
                  <a:pos x="48" y="31"/>
                </a:cxn>
                <a:cxn ang="0">
                  <a:pos x="51" y="19"/>
                </a:cxn>
                <a:cxn ang="0">
                  <a:pos x="43" y="12"/>
                </a:cxn>
                <a:cxn ang="0">
                  <a:pos x="46" y="4"/>
                </a:cxn>
                <a:cxn ang="0">
                  <a:pos x="50" y="2"/>
                </a:cxn>
                <a:cxn ang="0">
                  <a:pos x="91" y="3"/>
                </a:cxn>
                <a:cxn ang="0">
                  <a:pos x="95" y="9"/>
                </a:cxn>
                <a:cxn ang="0">
                  <a:pos x="107" y="9"/>
                </a:cxn>
                <a:cxn ang="0">
                  <a:pos x="103" y="14"/>
                </a:cxn>
                <a:cxn ang="0">
                  <a:pos x="105" y="20"/>
                </a:cxn>
                <a:cxn ang="0">
                  <a:pos x="97" y="21"/>
                </a:cxn>
                <a:cxn ang="0">
                  <a:pos x="87" y="26"/>
                </a:cxn>
                <a:cxn ang="0">
                  <a:pos x="88" y="34"/>
                </a:cxn>
                <a:cxn ang="0">
                  <a:pos x="97" y="34"/>
                </a:cxn>
                <a:cxn ang="0">
                  <a:pos x="98" y="41"/>
                </a:cxn>
                <a:cxn ang="0">
                  <a:pos x="105" y="44"/>
                </a:cxn>
                <a:cxn ang="0">
                  <a:pos x="107" y="55"/>
                </a:cxn>
                <a:cxn ang="0">
                  <a:pos x="104" y="62"/>
                </a:cxn>
                <a:cxn ang="0">
                  <a:pos x="100" y="63"/>
                </a:cxn>
                <a:cxn ang="0">
                  <a:pos x="101" y="73"/>
                </a:cxn>
                <a:cxn ang="0">
                  <a:pos x="97" y="77"/>
                </a:cxn>
                <a:cxn ang="0">
                  <a:pos x="82" y="80"/>
                </a:cxn>
                <a:cxn ang="0">
                  <a:pos x="81" y="86"/>
                </a:cxn>
                <a:cxn ang="0">
                  <a:pos x="91" y="89"/>
                </a:cxn>
                <a:cxn ang="0">
                  <a:pos x="94" y="94"/>
                </a:cxn>
                <a:cxn ang="0">
                  <a:pos x="87" y="95"/>
                </a:cxn>
                <a:cxn ang="0">
                  <a:pos x="85" y="103"/>
                </a:cxn>
                <a:cxn ang="0">
                  <a:pos x="77" y="106"/>
                </a:cxn>
                <a:cxn ang="0">
                  <a:pos x="77" y="115"/>
                </a:cxn>
                <a:cxn ang="0">
                  <a:pos x="85" y="115"/>
                </a:cxn>
                <a:cxn ang="0">
                  <a:pos x="91" y="119"/>
                </a:cxn>
                <a:cxn ang="0">
                  <a:pos x="90" y="126"/>
                </a:cxn>
                <a:cxn ang="0">
                  <a:pos x="83" y="130"/>
                </a:cxn>
                <a:cxn ang="0">
                  <a:pos x="77" y="138"/>
                </a:cxn>
                <a:cxn ang="0">
                  <a:pos x="76" y="148"/>
                </a:cxn>
                <a:cxn ang="0">
                  <a:pos x="65" y="147"/>
                </a:cxn>
                <a:cxn ang="0">
                  <a:pos x="62" y="151"/>
                </a:cxn>
                <a:cxn ang="0">
                  <a:pos x="66" y="154"/>
                </a:cxn>
                <a:cxn ang="0">
                  <a:pos x="69" y="160"/>
                </a:cxn>
                <a:cxn ang="0">
                  <a:pos x="58" y="170"/>
                </a:cxn>
              </a:cxnLst>
              <a:rect l="0" t="0" r="r" b="b"/>
              <a:pathLst>
                <a:path w="107" h="170">
                  <a:moveTo>
                    <a:pt x="58" y="170"/>
                  </a:moveTo>
                  <a:cubicBezTo>
                    <a:pt x="60" y="167"/>
                    <a:pt x="61" y="164"/>
                    <a:pt x="61" y="162"/>
                  </a:cubicBezTo>
                  <a:cubicBezTo>
                    <a:pt x="61" y="159"/>
                    <a:pt x="58" y="161"/>
                    <a:pt x="57" y="159"/>
                  </a:cubicBezTo>
                  <a:cubicBezTo>
                    <a:pt x="56" y="157"/>
                    <a:pt x="57" y="153"/>
                    <a:pt x="55" y="151"/>
                  </a:cubicBezTo>
                  <a:cubicBezTo>
                    <a:pt x="54" y="149"/>
                    <a:pt x="50" y="150"/>
                    <a:pt x="49" y="151"/>
                  </a:cubicBezTo>
                  <a:cubicBezTo>
                    <a:pt x="49" y="153"/>
                    <a:pt x="47" y="151"/>
                    <a:pt x="46" y="150"/>
                  </a:cubicBezTo>
                  <a:cubicBezTo>
                    <a:pt x="43" y="148"/>
                    <a:pt x="40" y="146"/>
                    <a:pt x="36" y="143"/>
                  </a:cubicBezTo>
                  <a:cubicBezTo>
                    <a:pt x="32" y="141"/>
                    <a:pt x="31" y="135"/>
                    <a:pt x="28" y="135"/>
                  </a:cubicBezTo>
                  <a:cubicBezTo>
                    <a:pt x="24" y="134"/>
                    <a:pt x="23" y="143"/>
                    <a:pt x="20" y="141"/>
                  </a:cubicBezTo>
                  <a:cubicBezTo>
                    <a:pt x="17" y="139"/>
                    <a:pt x="18" y="132"/>
                    <a:pt x="16" y="128"/>
                  </a:cubicBezTo>
                  <a:cubicBezTo>
                    <a:pt x="15" y="124"/>
                    <a:pt x="15" y="120"/>
                    <a:pt x="12" y="116"/>
                  </a:cubicBezTo>
                  <a:cubicBezTo>
                    <a:pt x="10" y="112"/>
                    <a:pt x="0" y="111"/>
                    <a:pt x="2" y="107"/>
                  </a:cubicBezTo>
                  <a:cubicBezTo>
                    <a:pt x="4" y="102"/>
                    <a:pt x="13" y="109"/>
                    <a:pt x="16" y="107"/>
                  </a:cubicBezTo>
                  <a:cubicBezTo>
                    <a:pt x="20" y="104"/>
                    <a:pt x="12" y="101"/>
                    <a:pt x="12" y="98"/>
                  </a:cubicBezTo>
                  <a:cubicBezTo>
                    <a:pt x="12" y="95"/>
                    <a:pt x="12" y="90"/>
                    <a:pt x="16" y="89"/>
                  </a:cubicBezTo>
                  <a:cubicBezTo>
                    <a:pt x="19" y="87"/>
                    <a:pt x="25" y="93"/>
                    <a:pt x="28" y="91"/>
                  </a:cubicBezTo>
                  <a:cubicBezTo>
                    <a:pt x="32" y="89"/>
                    <a:pt x="31" y="83"/>
                    <a:pt x="31" y="79"/>
                  </a:cubicBezTo>
                  <a:cubicBezTo>
                    <a:pt x="31" y="75"/>
                    <a:pt x="29" y="70"/>
                    <a:pt x="31" y="66"/>
                  </a:cubicBezTo>
                  <a:cubicBezTo>
                    <a:pt x="33" y="63"/>
                    <a:pt x="42" y="67"/>
                    <a:pt x="43" y="63"/>
                  </a:cubicBezTo>
                  <a:cubicBezTo>
                    <a:pt x="44" y="59"/>
                    <a:pt x="35" y="58"/>
                    <a:pt x="34" y="54"/>
                  </a:cubicBezTo>
                  <a:cubicBezTo>
                    <a:pt x="32" y="51"/>
                    <a:pt x="31" y="46"/>
                    <a:pt x="35" y="45"/>
                  </a:cubicBezTo>
                  <a:cubicBezTo>
                    <a:pt x="39" y="44"/>
                    <a:pt x="46" y="51"/>
                    <a:pt x="50" y="50"/>
                  </a:cubicBezTo>
                  <a:cubicBezTo>
                    <a:pt x="54" y="49"/>
                    <a:pt x="54" y="43"/>
                    <a:pt x="53" y="40"/>
                  </a:cubicBezTo>
                  <a:cubicBezTo>
                    <a:pt x="53" y="36"/>
                    <a:pt x="49" y="35"/>
                    <a:pt x="48" y="31"/>
                  </a:cubicBezTo>
                  <a:cubicBezTo>
                    <a:pt x="48" y="28"/>
                    <a:pt x="52" y="23"/>
                    <a:pt x="51" y="19"/>
                  </a:cubicBezTo>
                  <a:cubicBezTo>
                    <a:pt x="50" y="16"/>
                    <a:pt x="44" y="16"/>
                    <a:pt x="43" y="12"/>
                  </a:cubicBezTo>
                  <a:cubicBezTo>
                    <a:pt x="42" y="9"/>
                    <a:pt x="44" y="6"/>
                    <a:pt x="46" y="4"/>
                  </a:cubicBezTo>
                  <a:cubicBezTo>
                    <a:pt x="46" y="3"/>
                    <a:pt x="48" y="2"/>
                    <a:pt x="50" y="2"/>
                  </a:cubicBezTo>
                  <a:cubicBezTo>
                    <a:pt x="50" y="5"/>
                    <a:pt x="90" y="0"/>
                    <a:pt x="91" y="3"/>
                  </a:cubicBezTo>
                  <a:cubicBezTo>
                    <a:pt x="91" y="6"/>
                    <a:pt x="94" y="4"/>
                    <a:pt x="95" y="9"/>
                  </a:cubicBezTo>
                  <a:cubicBezTo>
                    <a:pt x="96" y="13"/>
                    <a:pt x="104" y="5"/>
                    <a:pt x="107" y="9"/>
                  </a:cubicBezTo>
                  <a:cubicBezTo>
                    <a:pt x="105" y="11"/>
                    <a:pt x="103" y="12"/>
                    <a:pt x="103" y="14"/>
                  </a:cubicBezTo>
                  <a:cubicBezTo>
                    <a:pt x="103" y="18"/>
                    <a:pt x="106" y="18"/>
                    <a:pt x="105" y="20"/>
                  </a:cubicBezTo>
                  <a:cubicBezTo>
                    <a:pt x="103" y="22"/>
                    <a:pt x="100" y="20"/>
                    <a:pt x="97" y="21"/>
                  </a:cubicBezTo>
                  <a:cubicBezTo>
                    <a:pt x="94" y="22"/>
                    <a:pt x="89" y="23"/>
                    <a:pt x="87" y="26"/>
                  </a:cubicBezTo>
                  <a:cubicBezTo>
                    <a:pt x="85" y="28"/>
                    <a:pt x="86" y="32"/>
                    <a:pt x="88" y="34"/>
                  </a:cubicBezTo>
                  <a:cubicBezTo>
                    <a:pt x="90" y="36"/>
                    <a:pt x="95" y="33"/>
                    <a:pt x="97" y="34"/>
                  </a:cubicBezTo>
                  <a:cubicBezTo>
                    <a:pt x="99" y="36"/>
                    <a:pt x="97" y="39"/>
                    <a:pt x="98" y="41"/>
                  </a:cubicBezTo>
                  <a:cubicBezTo>
                    <a:pt x="100" y="43"/>
                    <a:pt x="104" y="41"/>
                    <a:pt x="105" y="44"/>
                  </a:cubicBezTo>
                  <a:cubicBezTo>
                    <a:pt x="107" y="47"/>
                    <a:pt x="107" y="52"/>
                    <a:pt x="107" y="55"/>
                  </a:cubicBezTo>
                  <a:cubicBezTo>
                    <a:pt x="107" y="58"/>
                    <a:pt x="105" y="60"/>
                    <a:pt x="104" y="62"/>
                  </a:cubicBezTo>
                  <a:cubicBezTo>
                    <a:pt x="103" y="63"/>
                    <a:pt x="101" y="60"/>
                    <a:pt x="100" y="63"/>
                  </a:cubicBezTo>
                  <a:cubicBezTo>
                    <a:pt x="99" y="65"/>
                    <a:pt x="101" y="70"/>
                    <a:pt x="101" y="73"/>
                  </a:cubicBezTo>
                  <a:cubicBezTo>
                    <a:pt x="100" y="75"/>
                    <a:pt x="100" y="76"/>
                    <a:pt x="97" y="77"/>
                  </a:cubicBezTo>
                  <a:cubicBezTo>
                    <a:pt x="94" y="78"/>
                    <a:pt x="85" y="78"/>
                    <a:pt x="82" y="80"/>
                  </a:cubicBezTo>
                  <a:cubicBezTo>
                    <a:pt x="79" y="82"/>
                    <a:pt x="79" y="84"/>
                    <a:pt x="81" y="86"/>
                  </a:cubicBezTo>
                  <a:cubicBezTo>
                    <a:pt x="83" y="88"/>
                    <a:pt x="89" y="87"/>
                    <a:pt x="91" y="89"/>
                  </a:cubicBezTo>
                  <a:cubicBezTo>
                    <a:pt x="94" y="90"/>
                    <a:pt x="95" y="92"/>
                    <a:pt x="94" y="94"/>
                  </a:cubicBezTo>
                  <a:cubicBezTo>
                    <a:pt x="92" y="95"/>
                    <a:pt x="88" y="93"/>
                    <a:pt x="87" y="95"/>
                  </a:cubicBezTo>
                  <a:cubicBezTo>
                    <a:pt x="85" y="97"/>
                    <a:pt x="87" y="101"/>
                    <a:pt x="85" y="103"/>
                  </a:cubicBezTo>
                  <a:cubicBezTo>
                    <a:pt x="83" y="105"/>
                    <a:pt x="78" y="103"/>
                    <a:pt x="77" y="106"/>
                  </a:cubicBezTo>
                  <a:cubicBezTo>
                    <a:pt x="75" y="108"/>
                    <a:pt x="76" y="113"/>
                    <a:pt x="77" y="115"/>
                  </a:cubicBezTo>
                  <a:cubicBezTo>
                    <a:pt x="79" y="117"/>
                    <a:pt x="83" y="114"/>
                    <a:pt x="85" y="115"/>
                  </a:cubicBezTo>
                  <a:cubicBezTo>
                    <a:pt x="88" y="116"/>
                    <a:pt x="90" y="117"/>
                    <a:pt x="91" y="119"/>
                  </a:cubicBezTo>
                  <a:cubicBezTo>
                    <a:pt x="92" y="121"/>
                    <a:pt x="92" y="124"/>
                    <a:pt x="90" y="126"/>
                  </a:cubicBezTo>
                  <a:cubicBezTo>
                    <a:pt x="89" y="128"/>
                    <a:pt x="85" y="128"/>
                    <a:pt x="83" y="130"/>
                  </a:cubicBezTo>
                  <a:cubicBezTo>
                    <a:pt x="81" y="132"/>
                    <a:pt x="78" y="135"/>
                    <a:pt x="77" y="138"/>
                  </a:cubicBezTo>
                  <a:cubicBezTo>
                    <a:pt x="76" y="141"/>
                    <a:pt x="79" y="146"/>
                    <a:pt x="76" y="148"/>
                  </a:cubicBezTo>
                  <a:cubicBezTo>
                    <a:pt x="73" y="150"/>
                    <a:pt x="68" y="147"/>
                    <a:pt x="65" y="147"/>
                  </a:cubicBezTo>
                  <a:cubicBezTo>
                    <a:pt x="62" y="148"/>
                    <a:pt x="62" y="149"/>
                    <a:pt x="62" y="151"/>
                  </a:cubicBezTo>
                  <a:cubicBezTo>
                    <a:pt x="62" y="153"/>
                    <a:pt x="64" y="153"/>
                    <a:pt x="66" y="154"/>
                  </a:cubicBezTo>
                  <a:cubicBezTo>
                    <a:pt x="67" y="156"/>
                    <a:pt x="73" y="157"/>
                    <a:pt x="69" y="160"/>
                  </a:cubicBezTo>
                  <a:cubicBezTo>
                    <a:pt x="67" y="163"/>
                    <a:pt x="64" y="167"/>
                    <a:pt x="58" y="170"/>
                  </a:cubicBezTo>
                  <a:close/>
                </a:path>
              </a:pathLst>
            </a:custGeom>
            <a:grpFill/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50" name="Freeform 14"/>
            <p:cNvSpPr>
              <a:spLocks/>
            </p:cNvSpPr>
            <p:nvPr/>
          </p:nvSpPr>
          <p:spPr bwMode="auto">
            <a:xfrm rot="21439583">
              <a:off x="3356637" y="5584272"/>
              <a:ext cx="720080" cy="480213"/>
            </a:xfrm>
            <a:custGeom>
              <a:avLst/>
              <a:gdLst/>
              <a:ahLst/>
              <a:cxnLst>
                <a:cxn ang="0">
                  <a:pos x="46" y="101"/>
                </a:cxn>
                <a:cxn ang="0">
                  <a:pos x="41" y="97"/>
                </a:cxn>
                <a:cxn ang="0">
                  <a:pos x="35" y="93"/>
                </a:cxn>
                <a:cxn ang="0">
                  <a:pos x="28" y="92"/>
                </a:cxn>
                <a:cxn ang="0">
                  <a:pos x="26" y="87"/>
                </a:cxn>
                <a:cxn ang="0">
                  <a:pos x="19" y="80"/>
                </a:cxn>
                <a:cxn ang="0">
                  <a:pos x="10" y="78"/>
                </a:cxn>
                <a:cxn ang="0">
                  <a:pos x="10" y="73"/>
                </a:cxn>
                <a:cxn ang="0">
                  <a:pos x="4" y="70"/>
                </a:cxn>
                <a:cxn ang="0">
                  <a:pos x="0" y="61"/>
                </a:cxn>
                <a:cxn ang="0">
                  <a:pos x="1" y="57"/>
                </a:cxn>
                <a:cxn ang="0">
                  <a:pos x="10" y="49"/>
                </a:cxn>
                <a:cxn ang="0">
                  <a:pos x="19" y="49"/>
                </a:cxn>
                <a:cxn ang="0">
                  <a:pos x="35" y="49"/>
                </a:cxn>
                <a:cxn ang="0">
                  <a:pos x="36" y="43"/>
                </a:cxn>
                <a:cxn ang="0">
                  <a:pos x="44" y="43"/>
                </a:cxn>
                <a:cxn ang="0">
                  <a:pos x="50" y="39"/>
                </a:cxn>
                <a:cxn ang="0">
                  <a:pos x="57" y="32"/>
                </a:cxn>
                <a:cxn ang="0">
                  <a:pos x="66" y="37"/>
                </a:cxn>
                <a:cxn ang="0">
                  <a:pos x="66" y="31"/>
                </a:cxn>
                <a:cxn ang="0">
                  <a:pos x="74" y="31"/>
                </a:cxn>
                <a:cxn ang="0">
                  <a:pos x="76" y="25"/>
                </a:cxn>
                <a:cxn ang="0">
                  <a:pos x="84" y="24"/>
                </a:cxn>
                <a:cxn ang="0">
                  <a:pos x="87" y="17"/>
                </a:cxn>
                <a:cxn ang="0">
                  <a:pos x="93" y="15"/>
                </a:cxn>
                <a:cxn ang="0">
                  <a:pos x="101" y="9"/>
                </a:cxn>
                <a:cxn ang="0">
                  <a:pos x="109" y="5"/>
                </a:cxn>
                <a:cxn ang="0">
                  <a:pos x="109" y="0"/>
                </a:cxn>
                <a:cxn ang="0">
                  <a:pos x="114" y="9"/>
                </a:cxn>
                <a:cxn ang="0">
                  <a:pos x="120" y="9"/>
                </a:cxn>
                <a:cxn ang="0">
                  <a:pos x="123" y="13"/>
                </a:cxn>
                <a:cxn ang="0">
                  <a:pos x="118" y="17"/>
                </a:cxn>
                <a:cxn ang="0">
                  <a:pos x="122" y="20"/>
                </a:cxn>
                <a:cxn ang="0">
                  <a:pos x="127" y="22"/>
                </a:cxn>
                <a:cxn ang="0">
                  <a:pos x="128" y="28"/>
                </a:cxn>
                <a:cxn ang="0">
                  <a:pos x="126" y="36"/>
                </a:cxn>
                <a:cxn ang="0">
                  <a:pos x="119" y="38"/>
                </a:cxn>
                <a:cxn ang="0">
                  <a:pos x="119" y="46"/>
                </a:cxn>
                <a:cxn ang="0">
                  <a:pos x="112" y="43"/>
                </a:cxn>
                <a:cxn ang="0">
                  <a:pos x="110" y="49"/>
                </a:cxn>
                <a:cxn ang="0">
                  <a:pos x="97" y="48"/>
                </a:cxn>
                <a:cxn ang="0">
                  <a:pos x="99" y="59"/>
                </a:cxn>
                <a:cxn ang="0">
                  <a:pos x="87" y="58"/>
                </a:cxn>
                <a:cxn ang="0">
                  <a:pos x="88" y="73"/>
                </a:cxn>
                <a:cxn ang="0">
                  <a:pos x="78" y="72"/>
                </a:cxn>
                <a:cxn ang="0">
                  <a:pos x="66" y="70"/>
                </a:cxn>
                <a:cxn ang="0">
                  <a:pos x="59" y="72"/>
                </a:cxn>
                <a:cxn ang="0">
                  <a:pos x="49" y="80"/>
                </a:cxn>
                <a:cxn ang="0">
                  <a:pos x="42" y="86"/>
                </a:cxn>
                <a:cxn ang="0">
                  <a:pos x="46" y="101"/>
                </a:cxn>
              </a:cxnLst>
              <a:rect l="0" t="0" r="r" b="b"/>
              <a:pathLst>
                <a:path w="129" h="101">
                  <a:moveTo>
                    <a:pt x="46" y="101"/>
                  </a:moveTo>
                  <a:cubicBezTo>
                    <a:pt x="44" y="99"/>
                    <a:pt x="42" y="98"/>
                    <a:pt x="41" y="97"/>
                  </a:cubicBezTo>
                  <a:cubicBezTo>
                    <a:pt x="38" y="95"/>
                    <a:pt x="37" y="94"/>
                    <a:pt x="35" y="93"/>
                  </a:cubicBezTo>
                  <a:cubicBezTo>
                    <a:pt x="32" y="92"/>
                    <a:pt x="29" y="93"/>
                    <a:pt x="28" y="92"/>
                  </a:cubicBezTo>
                  <a:cubicBezTo>
                    <a:pt x="26" y="91"/>
                    <a:pt x="28" y="89"/>
                    <a:pt x="26" y="87"/>
                  </a:cubicBezTo>
                  <a:cubicBezTo>
                    <a:pt x="25" y="85"/>
                    <a:pt x="21" y="82"/>
                    <a:pt x="19" y="80"/>
                  </a:cubicBezTo>
                  <a:cubicBezTo>
                    <a:pt x="16" y="79"/>
                    <a:pt x="12" y="79"/>
                    <a:pt x="10" y="78"/>
                  </a:cubicBezTo>
                  <a:cubicBezTo>
                    <a:pt x="9" y="76"/>
                    <a:pt x="12" y="74"/>
                    <a:pt x="10" y="73"/>
                  </a:cubicBezTo>
                  <a:cubicBezTo>
                    <a:pt x="9" y="71"/>
                    <a:pt x="6" y="72"/>
                    <a:pt x="4" y="70"/>
                  </a:cubicBezTo>
                  <a:cubicBezTo>
                    <a:pt x="3" y="68"/>
                    <a:pt x="0" y="65"/>
                    <a:pt x="0" y="61"/>
                  </a:cubicBezTo>
                  <a:cubicBezTo>
                    <a:pt x="0" y="60"/>
                    <a:pt x="1" y="58"/>
                    <a:pt x="1" y="57"/>
                  </a:cubicBezTo>
                  <a:cubicBezTo>
                    <a:pt x="5" y="54"/>
                    <a:pt x="8" y="51"/>
                    <a:pt x="10" y="49"/>
                  </a:cubicBezTo>
                  <a:cubicBezTo>
                    <a:pt x="13" y="49"/>
                    <a:pt x="16" y="49"/>
                    <a:pt x="19" y="49"/>
                  </a:cubicBezTo>
                  <a:cubicBezTo>
                    <a:pt x="24" y="49"/>
                    <a:pt x="31" y="51"/>
                    <a:pt x="35" y="49"/>
                  </a:cubicBezTo>
                  <a:cubicBezTo>
                    <a:pt x="38" y="48"/>
                    <a:pt x="34" y="44"/>
                    <a:pt x="36" y="43"/>
                  </a:cubicBezTo>
                  <a:cubicBezTo>
                    <a:pt x="38" y="42"/>
                    <a:pt x="42" y="44"/>
                    <a:pt x="44" y="43"/>
                  </a:cubicBezTo>
                  <a:cubicBezTo>
                    <a:pt x="47" y="43"/>
                    <a:pt x="48" y="41"/>
                    <a:pt x="50" y="39"/>
                  </a:cubicBezTo>
                  <a:cubicBezTo>
                    <a:pt x="52" y="37"/>
                    <a:pt x="54" y="32"/>
                    <a:pt x="57" y="32"/>
                  </a:cubicBezTo>
                  <a:cubicBezTo>
                    <a:pt x="60" y="32"/>
                    <a:pt x="63" y="38"/>
                    <a:pt x="66" y="37"/>
                  </a:cubicBezTo>
                  <a:cubicBezTo>
                    <a:pt x="68" y="37"/>
                    <a:pt x="64" y="32"/>
                    <a:pt x="66" y="31"/>
                  </a:cubicBezTo>
                  <a:cubicBezTo>
                    <a:pt x="68" y="29"/>
                    <a:pt x="72" y="33"/>
                    <a:pt x="74" y="31"/>
                  </a:cubicBezTo>
                  <a:cubicBezTo>
                    <a:pt x="76" y="30"/>
                    <a:pt x="74" y="26"/>
                    <a:pt x="76" y="25"/>
                  </a:cubicBezTo>
                  <a:cubicBezTo>
                    <a:pt x="78" y="23"/>
                    <a:pt x="81" y="25"/>
                    <a:pt x="84" y="24"/>
                  </a:cubicBezTo>
                  <a:cubicBezTo>
                    <a:pt x="86" y="22"/>
                    <a:pt x="86" y="19"/>
                    <a:pt x="87" y="17"/>
                  </a:cubicBezTo>
                  <a:cubicBezTo>
                    <a:pt x="89" y="16"/>
                    <a:pt x="91" y="17"/>
                    <a:pt x="93" y="15"/>
                  </a:cubicBezTo>
                  <a:cubicBezTo>
                    <a:pt x="96" y="14"/>
                    <a:pt x="98" y="11"/>
                    <a:pt x="101" y="9"/>
                  </a:cubicBezTo>
                  <a:cubicBezTo>
                    <a:pt x="103" y="7"/>
                    <a:pt x="107" y="7"/>
                    <a:pt x="109" y="5"/>
                  </a:cubicBezTo>
                  <a:cubicBezTo>
                    <a:pt x="110" y="4"/>
                    <a:pt x="109" y="2"/>
                    <a:pt x="109" y="0"/>
                  </a:cubicBezTo>
                  <a:cubicBezTo>
                    <a:pt x="111" y="4"/>
                    <a:pt x="112" y="8"/>
                    <a:pt x="114" y="9"/>
                  </a:cubicBezTo>
                  <a:cubicBezTo>
                    <a:pt x="118" y="12"/>
                    <a:pt x="118" y="9"/>
                    <a:pt x="120" y="9"/>
                  </a:cubicBezTo>
                  <a:cubicBezTo>
                    <a:pt x="121" y="10"/>
                    <a:pt x="123" y="11"/>
                    <a:pt x="123" y="13"/>
                  </a:cubicBezTo>
                  <a:cubicBezTo>
                    <a:pt x="122" y="14"/>
                    <a:pt x="118" y="15"/>
                    <a:pt x="118" y="17"/>
                  </a:cubicBezTo>
                  <a:cubicBezTo>
                    <a:pt x="118" y="19"/>
                    <a:pt x="120" y="19"/>
                    <a:pt x="122" y="20"/>
                  </a:cubicBezTo>
                  <a:cubicBezTo>
                    <a:pt x="123" y="21"/>
                    <a:pt x="126" y="21"/>
                    <a:pt x="127" y="22"/>
                  </a:cubicBezTo>
                  <a:cubicBezTo>
                    <a:pt x="128" y="24"/>
                    <a:pt x="129" y="26"/>
                    <a:pt x="128" y="28"/>
                  </a:cubicBezTo>
                  <a:cubicBezTo>
                    <a:pt x="128" y="30"/>
                    <a:pt x="128" y="34"/>
                    <a:pt x="126" y="36"/>
                  </a:cubicBezTo>
                  <a:cubicBezTo>
                    <a:pt x="124" y="38"/>
                    <a:pt x="120" y="36"/>
                    <a:pt x="119" y="38"/>
                  </a:cubicBezTo>
                  <a:cubicBezTo>
                    <a:pt x="118" y="40"/>
                    <a:pt x="121" y="44"/>
                    <a:pt x="119" y="46"/>
                  </a:cubicBezTo>
                  <a:cubicBezTo>
                    <a:pt x="117" y="47"/>
                    <a:pt x="114" y="43"/>
                    <a:pt x="112" y="43"/>
                  </a:cubicBezTo>
                  <a:cubicBezTo>
                    <a:pt x="110" y="44"/>
                    <a:pt x="113" y="48"/>
                    <a:pt x="110" y="49"/>
                  </a:cubicBezTo>
                  <a:cubicBezTo>
                    <a:pt x="107" y="49"/>
                    <a:pt x="100" y="45"/>
                    <a:pt x="97" y="48"/>
                  </a:cubicBezTo>
                  <a:cubicBezTo>
                    <a:pt x="94" y="50"/>
                    <a:pt x="102" y="56"/>
                    <a:pt x="99" y="59"/>
                  </a:cubicBezTo>
                  <a:cubicBezTo>
                    <a:pt x="96" y="62"/>
                    <a:pt x="90" y="55"/>
                    <a:pt x="87" y="58"/>
                  </a:cubicBezTo>
                  <a:cubicBezTo>
                    <a:pt x="84" y="62"/>
                    <a:pt x="90" y="69"/>
                    <a:pt x="88" y="73"/>
                  </a:cubicBezTo>
                  <a:cubicBezTo>
                    <a:pt x="86" y="76"/>
                    <a:pt x="82" y="72"/>
                    <a:pt x="78" y="72"/>
                  </a:cubicBezTo>
                  <a:cubicBezTo>
                    <a:pt x="75" y="72"/>
                    <a:pt x="69" y="70"/>
                    <a:pt x="66" y="70"/>
                  </a:cubicBezTo>
                  <a:cubicBezTo>
                    <a:pt x="62" y="70"/>
                    <a:pt x="62" y="70"/>
                    <a:pt x="59" y="72"/>
                  </a:cubicBezTo>
                  <a:cubicBezTo>
                    <a:pt x="56" y="74"/>
                    <a:pt x="52" y="77"/>
                    <a:pt x="49" y="80"/>
                  </a:cubicBezTo>
                  <a:cubicBezTo>
                    <a:pt x="46" y="82"/>
                    <a:pt x="43" y="80"/>
                    <a:pt x="42" y="86"/>
                  </a:cubicBezTo>
                  <a:cubicBezTo>
                    <a:pt x="41" y="89"/>
                    <a:pt x="44" y="95"/>
                    <a:pt x="46" y="101"/>
                  </a:cubicBezTo>
                  <a:close/>
                </a:path>
              </a:pathLst>
            </a:custGeom>
            <a:grpFill/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51" name="Freeform 15"/>
            <p:cNvSpPr>
              <a:spLocks/>
            </p:cNvSpPr>
            <p:nvPr/>
          </p:nvSpPr>
          <p:spPr bwMode="auto">
            <a:xfrm rot="21439583">
              <a:off x="3597639" y="5802540"/>
              <a:ext cx="702080" cy="461483"/>
            </a:xfrm>
            <a:custGeom>
              <a:avLst/>
              <a:gdLst/>
              <a:ahLst/>
              <a:cxnLst>
                <a:cxn ang="0">
                  <a:pos x="57" y="94"/>
                </a:cxn>
                <a:cxn ang="0">
                  <a:pos x="53" y="91"/>
                </a:cxn>
                <a:cxn ang="0">
                  <a:pos x="49" y="96"/>
                </a:cxn>
                <a:cxn ang="0">
                  <a:pos x="42" y="95"/>
                </a:cxn>
                <a:cxn ang="0">
                  <a:pos x="41" y="85"/>
                </a:cxn>
                <a:cxn ang="0">
                  <a:pos x="32" y="81"/>
                </a:cxn>
                <a:cxn ang="0">
                  <a:pos x="28" y="73"/>
                </a:cxn>
                <a:cxn ang="0">
                  <a:pos x="18" y="65"/>
                </a:cxn>
                <a:cxn ang="0">
                  <a:pos x="14" y="59"/>
                </a:cxn>
                <a:cxn ang="0">
                  <a:pos x="2" y="49"/>
                </a:cxn>
                <a:cxn ang="0">
                  <a:pos x="5" y="52"/>
                </a:cxn>
                <a:cxn ang="0">
                  <a:pos x="1" y="37"/>
                </a:cxn>
                <a:cxn ang="0">
                  <a:pos x="8" y="31"/>
                </a:cxn>
                <a:cxn ang="0">
                  <a:pos x="18" y="23"/>
                </a:cxn>
                <a:cxn ang="0">
                  <a:pos x="25" y="21"/>
                </a:cxn>
                <a:cxn ang="0">
                  <a:pos x="37" y="23"/>
                </a:cxn>
                <a:cxn ang="0">
                  <a:pos x="47" y="24"/>
                </a:cxn>
                <a:cxn ang="0">
                  <a:pos x="46" y="9"/>
                </a:cxn>
                <a:cxn ang="0">
                  <a:pos x="58" y="10"/>
                </a:cxn>
                <a:cxn ang="0">
                  <a:pos x="68" y="15"/>
                </a:cxn>
                <a:cxn ang="0">
                  <a:pos x="76" y="26"/>
                </a:cxn>
                <a:cxn ang="0">
                  <a:pos x="87" y="25"/>
                </a:cxn>
                <a:cxn ang="0">
                  <a:pos x="93" y="16"/>
                </a:cxn>
                <a:cxn ang="0">
                  <a:pos x="96" y="5"/>
                </a:cxn>
                <a:cxn ang="0">
                  <a:pos x="106" y="9"/>
                </a:cxn>
                <a:cxn ang="0">
                  <a:pos x="110" y="3"/>
                </a:cxn>
                <a:cxn ang="0">
                  <a:pos x="123" y="0"/>
                </a:cxn>
                <a:cxn ang="0">
                  <a:pos x="125" y="6"/>
                </a:cxn>
                <a:cxn ang="0">
                  <a:pos x="120" y="11"/>
                </a:cxn>
                <a:cxn ang="0">
                  <a:pos x="123" y="32"/>
                </a:cxn>
                <a:cxn ang="0">
                  <a:pos x="116" y="39"/>
                </a:cxn>
                <a:cxn ang="0">
                  <a:pos x="107" y="39"/>
                </a:cxn>
                <a:cxn ang="0">
                  <a:pos x="101" y="45"/>
                </a:cxn>
                <a:cxn ang="0">
                  <a:pos x="99" y="56"/>
                </a:cxn>
                <a:cxn ang="0">
                  <a:pos x="93" y="56"/>
                </a:cxn>
                <a:cxn ang="0">
                  <a:pos x="94" y="66"/>
                </a:cxn>
                <a:cxn ang="0">
                  <a:pos x="88" y="68"/>
                </a:cxn>
                <a:cxn ang="0">
                  <a:pos x="86" y="80"/>
                </a:cxn>
                <a:cxn ang="0">
                  <a:pos x="72" y="85"/>
                </a:cxn>
                <a:cxn ang="0">
                  <a:pos x="70" y="91"/>
                </a:cxn>
                <a:cxn ang="0">
                  <a:pos x="57" y="94"/>
                </a:cxn>
              </a:cxnLst>
              <a:rect l="0" t="0" r="r" b="b"/>
              <a:pathLst>
                <a:path w="126" h="97">
                  <a:moveTo>
                    <a:pt x="57" y="94"/>
                  </a:moveTo>
                  <a:cubicBezTo>
                    <a:pt x="54" y="90"/>
                    <a:pt x="55" y="91"/>
                    <a:pt x="53" y="91"/>
                  </a:cubicBezTo>
                  <a:cubicBezTo>
                    <a:pt x="51" y="92"/>
                    <a:pt x="51" y="95"/>
                    <a:pt x="49" y="96"/>
                  </a:cubicBezTo>
                  <a:cubicBezTo>
                    <a:pt x="46" y="97"/>
                    <a:pt x="43" y="97"/>
                    <a:pt x="42" y="95"/>
                  </a:cubicBezTo>
                  <a:cubicBezTo>
                    <a:pt x="40" y="93"/>
                    <a:pt x="43" y="88"/>
                    <a:pt x="41" y="85"/>
                  </a:cubicBezTo>
                  <a:cubicBezTo>
                    <a:pt x="39" y="82"/>
                    <a:pt x="35" y="83"/>
                    <a:pt x="32" y="81"/>
                  </a:cubicBezTo>
                  <a:cubicBezTo>
                    <a:pt x="30" y="79"/>
                    <a:pt x="30" y="76"/>
                    <a:pt x="28" y="73"/>
                  </a:cubicBezTo>
                  <a:cubicBezTo>
                    <a:pt x="25" y="71"/>
                    <a:pt x="20" y="68"/>
                    <a:pt x="18" y="65"/>
                  </a:cubicBezTo>
                  <a:cubicBezTo>
                    <a:pt x="16" y="63"/>
                    <a:pt x="17" y="62"/>
                    <a:pt x="14" y="59"/>
                  </a:cubicBezTo>
                  <a:cubicBezTo>
                    <a:pt x="12" y="57"/>
                    <a:pt x="5" y="52"/>
                    <a:pt x="2" y="49"/>
                  </a:cubicBezTo>
                  <a:cubicBezTo>
                    <a:pt x="3" y="50"/>
                    <a:pt x="4" y="51"/>
                    <a:pt x="5" y="52"/>
                  </a:cubicBezTo>
                  <a:cubicBezTo>
                    <a:pt x="3" y="46"/>
                    <a:pt x="0" y="40"/>
                    <a:pt x="1" y="37"/>
                  </a:cubicBezTo>
                  <a:cubicBezTo>
                    <a:pt x="2" y="31"/>
                    <a:pt x="5" y="33"/>
                    <a:pt x="8" y="31"/>
                  </a:cubicBezTo>
                  <a:cubicBezTo>
                    <a:pt x="11" y="28"/>
                    <a:pt x="15" y="25"/>
                    <a:pt x="18" y="23"/>
                  </a:cubicBezTo>
                  <a:cubicBezTo>
                    <a:pt x="21" y="21"/>
                    <a:pt x="21" y="21"/>
                    <a:pt x="25" y="21"/>
                  </a:cubicBezTo>
                  <a:cubicBezTo>
                    <a:pt x="28" y="21"/>
                    <a:pt x="34" y="23"/>
                    <a:pt x="37" y="23"/>
                  </a:cubicBezTo>
                  <a:cubicBezTo>
                    <a:pt x="41" y="23"/>
                    <a:pt x="45" y="27"/>
                    <a:pt x="47" y="24"/>
                  </a:cubicBezTo>
                  <a:cubicBezTo>
                    <a:pt x="49" y="20"/>
                    <a:pt x="43" y="13"/>
                    <a:pt x="46" y="9"/>
                  </a:cubicBezTo>
                  <a:cubicBezTo>
                    <a:pt x="49" y="6"/>
                    <a:pt x="55" y="13"/>
                    <a:pt x="58" y="10"/>
                  </a:cubicBezTo>
                  <a:cubicBezTo>
                    <a:pt x="62" y="12"/>
                    <a:pt x="65" y="13"/>
                    <a:pt x="68" y="15"/>
                  </a:cubicBezTo>
                  <a:cubicBezTo>
                    <a:pt x="71" y="18"/>
                    <a:pt x="73" y="24"/>
                    <a:pt x="76" y="26"/>
                  </a:cubicBezTo>
                  <a:cubicBezTo>
                    <a:pt x="80" y="27"/>
                    <a:pt x="84" y="27"/>
                    <a:pt x="87" y="25"/>
                  </a:cubicBezTo>
                  <a:cubicBezTo>
                    <a:pt x="91" y="23"/>
                    <a:pt x="92" y="19"/>
                    <a:pt x="93" y="16"/>
                  </a:cubicBezTo>
                  <a:cubicBezTo>
                    <a:pt x="95" y="12"/>
                    <a:pt x="93" y="7"/>
                    <a:pt x="96" y="5"/>
                  </a:cubicBezTo>
                  <a:cubicBezTo>
                    <a:pt x="100" y="3"/>
                    <a:pt x="103" y="10"/>
                    <a:pt x="106" y="9"/>
                  </a:cubicBezTo>
                  <a:cubicBezTo>
                    <a:pt x="109" y="9"/>
                    <a:pt x="107" y="5"/>
                    <a:pt x="110" y="3"/>
                  </a:cubicBezTo>
                  <a:cubicBezTo>
                    <a:pt x="114" y="1"/>
                    <a:pt x="120" y="0"/>
                    <a:pt x="123" y="0"/>
                  </a:cubicBezTo>
                  <a:cubicBezTo>
                    <a:pt x="126" y="1"/>
                    <a:pt x="126" y="4"/>
                    <a:pt x="125" y="6"/>
                  </a:cubicBezTo>
                  <a:cubicBezTo>
                    <a:pt x="124" y="8"/>
                    <a:pt x="120" y="7"/>
                    <a:pt x="120" y="11"/>
                  </a:cubicBezTo>
                  <a:cubicBezTo>
                    <a:pt x="120" y="16"/>
                    <a:pt x="124" y="27"/>
                    <a:pt x="123" y="32"/>
                  </a:cubicBezTo>
                  <a:cubicBezTo>
                    <a:pt x="122" y="37"/>
                    <a:pt x="119" y="38"/>
                    <a:pt x="116" y="39"/>
                  </a:cubicBezTo>
                  <a:cubicBezTo>
                    <a:pt x="113" y="40"/>
                    <a:pt x="109" y="38"/>
                    <a:pt x="107" y="39"/>
                  </a:cubicBezTo>
                  <a:cubicBezTo>
                    <a:pt x="104" y="40"/>
                    <a:pt x="102" y="42"/>
                    <a:pt x="101" y="45"/>
                  </a:cubicBezTo>
                  <a:cubicBezTo>
                    <a:pt x="99" y="48"/>
                    <a:pt x="101" y="53"/>
                    <a:pt x="99" y="56"/>
                  </a:cubicBezTo>
                  <a:cubicBezTo>
                    <a:pt x="98" y="58"/>
                    <a:pt x="94" y="53"/>
                    <a:pt x="93" y="56"/>
                  </a:cubicBezTo>
                  <a:cubicBezTo>
                    <a:pt x="91" y="58"/>
                    <a:pt x="95" y="64"/>
                    <a:pt x="94" y="66"/>
                  </a:cubicBezTo>
                  <a:cubicBezTo>
                    <a:pt x="93" y="69"/>
                    <a:pt x="90" y="66"/>
                    <a:pt x="88" y="68"/>
                  </a:cubicBezTo>
                  <a:cubicBezTo>
                    <a:pt x="87" y="71"/>
                    <a:pt x="89" y="77"/>
                    <a:pt x="86" y="80"/>
                  </a:cubicBezTo>
                  <a:cubicBezTo>
                    <a:pt x="83" y="83"/>
                    <a:pt x="75" y="83"/>
                    <a:pt x="72" y="85"/>
                  </a:cubicBezTo>
                  <a:cubicBezTo>
                    <a:pt x="69" y="87"/>
                    <a:pt x="73" y="89"/>
                    <a:pt x="70" y="91"/>
                  </a:cubicBezTo>
                  <a:cubicBezTo>
                    <a:pt x="67" y="92"/>
                    <a:pt x="65" y="89"/>
                    <a:pt x="57" y="94"/>
                  </a:cubicBezTo>
                  <a:close/>
                </a:path>
              </a:pathLst>
            </a:custGeom>
            <a:grpFill/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52" name="Freeform 16"/>
            <p:cNvSpPr>
              <a:spLocks/>
            </p:cNvSpPr>
            <p:nvPr/>
          </p:nvSpPr>
          <p:spPr bwMode="auto">
            <a:xfrm rot="21439583">
              <a:off x="3921662" y="5939955"/>
              <a:ext cx="492055" cy="475105"/>
            </a:xfrm>
            <a:custGeom>
              <a:avLst/>
              <a:gdLst/>
              <a:ahLst/>
              <a:cxnLst>
                <a:cxn ang="0">
                  <a:pos x="18" y="84"/>
                </a:cxn>
                <a:cxn ang="0">
                  <a:pos x="15" y="82"/>
                </a:cxn>
                <a:cxn ang="0">
                  <a:pos x="0" y="64"/>
                </a:cxn>
                <a:cxn ang="0">
                  <a:pos x="13" y="61"/>
                </a:cxn>
                <a:cxn ang="0">
                  <a:pos x="15" y="55"/>
                </a:cxn>
                <a:cxn ang="0">
                  <a:pos x="29" y="50"/>
                </a:cxn>
                <a:cxn ang="0">
                  <a:pos x="31" y="38"/>
                </a:cxn>
                <a:cxn ang="0">
                  <a:pos x="37" y="36"/>
                </a:cxn>
                <a:cxn ang="0">
                  <a:pos x="36" y="26"/>
                </a:cxn>
                <a:cxn ang="0">
                  <a:pos x="42" y="26"/>
                </a:cxn>
                <a:cxn ang="0">
                  <a:pos x="44" y="15"/>
                </a:cxn>
                <a:cxn ang="0">
                  <a:pos x="50" y="9"/>
                </a:cxn>
                <a:cxn ang="0">
                  <a:pos x="59" y="9"/>
                </a:cxn>
                <a:cxn ang="0">
                  <a:pos x="66" y="2"/>
                </a:cxn>
                <a:cxn ang="0">
                  <a:pos x="66" y="0"/>
                </a:cxn>
                <a:cxn ang="0">
                  <a:pos x="73" y="2"/>
                </a:cxn>
                <a:cxn ang="0">
                  <a:pos x="80" y="7"/>
                </a:cxn>
                <a:cxn ang="0">
                  <a:pos x="81" y="18"/>
                </a:cxn>
                <a:cxn ang="0">
                  <a:pos x="86" y="24"/>
                </a:cxn>
                <a:cxn ang="0">
                  <a:pos x="88" y="30"/>
                </a:cxn>
                <a:cxn ang="0">
                  <a:pos x="86" y="37"/>
                </a:cxn>
                <a:cxn ang="0">
                  <a:pos x="80" y="47"/>
                </a:cxn>
                <a:cxn ang="0">
                  <a:pos x="73" y="49"/>
                </a:cxn>
                <a:cxn ang="0">
                  <a:pos x="64" y="52"/>
                </a:cxn>
                <a:cxn ang="0">
                  <a:pos x="55" y="56"/>
                </a:cxn>
                <a:cxn ang="0">
                  <a:pos x="53" y="62"/>
                </a:cxn>
                <a:cxn ang="0">
                  <a:pos x="70" y="62"/>
                </a:cxn>
                <a:cxn ang="0">
                  <a:pos x="71" y="68"/>
                </a:cxn>
                <a:cxn ang="0">
                  <a:pos x="78" y="70"/>
                </a:cxn>
                <a:cxn ang="0">
                  <a:pos x="74" y="77"/>
                </a:cxn>
                <a:cxn ang="0">
                  <a:pos x="67" y="84"/>
                </a:cxn>
                <a:cxn ang="0">
                  <a:pos x="66" y="90"/>
                </a:cxn>
                <a:cxn ang="0">
                  <a:pos x="65" y="98"/>
                </a:cxn>
                <a:cxn ang="0">
                  <a:pos x="57" y="96"/>
                </a:cxn>
                <a:cxn ang="0">
                  <a:pos x="50" y="92"/>
                </a:cxn>
                <a:cxn ang="0">
                  <a:pos x="42" y="90"/>
                </a:cxn>
                <a:cxn ang="0">
                  <a:pos x="35" y="89"/>
                </a:cxn>
                <a:cxn ang="0">
                  <a:pos x="29" y="82"/>
                </a:cxn>
                <a:cxn ang="0">
                  <a:pos x="18" y="84"/>
                </a:cxn>
              </a:cxnLst>
              <a:rect l="0" t="0" r="r" b="b"/>
              <a:pathLst>
                <a:path w="88" h="100">
                  <a:moveTo>
                    <a:pt x="18" y="84"/>
                  </a:moveTo>
                  <a:cubicBezTo>
                    <a:pt x="17" y="84"/>
                    <a:pt x="16" y="83"/>
                    <a:pt x="15" y="82"/>
                  </a:cubicBezTo>
                  <a:cubicBezTo>
                    <a:pt x="10" y="77"/>
                    <a:pt x="4" y="67"/>
                    <a:pt x="0" y="64"/>
                  </a:cubicBezTo>
                  <a:cubicBezTo>
                    <a:pt x="8" y="59"/>
                    <a:pt x="10" y="62"/>
                    <a:pt x="13" y="61"/>
                  </a:cubicBezTo>
                  <a:cubicBezTo>
                    <a:pt x="16" y="59"/>
                    <a:pt x="12" y="57"/>
                    <a:pt x="15" y="55"/>
                  </a:cubicBezTo>
                  <a:cubicBezTo>
                    <a:pt x="18" y="53"/>
                    <a:pt x="26" y="53"/>
                    <a:pt x="29" y="50"/>
                  </a:cubicBezTo>
                  <a:cubicBezTo>
                    <a:pt x="32" y="47"/>
                    <a:pt x="30" y="41"/>
                    <a:pt x="31" y="38"/>
                  </a:cubicBezTo>
                  <a:cubicBezTo>
                    <a:pt x="33" y="36"/>
                    <a:pt x="36" y="39"/>
                    <a:pt x="37" y="36"/>
                  </a:cubicBezTo>
                  <a:cubicBezTo>
                    <a:pt x="38" y="34"/>
                    <a:pt x="34" y="28"/>
                    <a:pt x="36" y="26"/>
                  </a:cubicBezTo>
                  <a:cubicBezTo>
                    <a:pt x="37" y="23"/>
                    <a:pt x="41" y="28"/>
                    <a:pt x="42" y="26"/>
                  </a:cubicBezTo>
                  <a:cubicBezTo>
                    <a:pt x="44" y="23"/>
                    <a:pt x="42" y="18"/>
                    <a:pt x="44" y="15"/>
                  </a:cubicBezTo>
                  <a:cubicBezTo>
                    <a:pt x="45" y="12"/>
                    <a:pt x="47" y="10"/>
                    <a:pt x="50" y="9"/>
                  </a:cubicBezTo>
                  <a:cubicBezTo>
                    <a:pt x="52" y="8"/>
                    <a:pt x="56" y="10"/>
                    <a:pt x="59" y="9"/>
                  </a:cubicBezTo>
                  <a:cubicBezTo>
                    <a:pt x="62" y="8"/>
                    <a:pt x="65" y="7"/>
                    <a:pt x="66" y="2"/>
                  </a:cubicBezTo>
                  <a:cubicBezTo>
                    <a:pt x="66" y="1"/>
                    <a:pt x="66" y="1"/>
                    <a:pt x="66" y="0"/>
                  </a:cubicBezTo>
                  <a:cubicBezTo>
                    <a:pt x="70" y="0"/>
                    <a:pt x="71" y="1"/>
                    <a:pt x="73" y="2"/>
                  </a:cubicBezTo>
                  <a:cubicBezTo>
                    <a:pt x="76" y="3"/>
                    <a:pt x="78" y="4"/>
                    <a:pt x="80" y="7"/>
                  </a:cubicBezTo>
                  <a:cubicBezTo>
                    <a:pt x="81" y="10"/>
                    <a:pt x="80" y="15"/>
                    <a:pt x="81" y="18"/>
                  </a:cubicBezTo>
                  <a:cubicBezTo>
                    <a:pt x="82" y="21"/>
                    <a:pt x="84" y="22"/>
                    <a:pt x="86" y="24"/>
                  </a:cubicBezTo>
                  <a:cubicBezTo>
                    <a:pt x="87" y="26"/>
                    <a:pt x="88" y="27"/>
                    <a:pt x="88" y="30"/>
                  </a:cubicBezTo>
                  <a:cubicBezTo>
                    <a:pt x="88" y="32"/>
                    <a:pt x="87" y="35"/>
                    <a:pt x="86" y="37"/>
                  </a:cubicBezTo>
                  <a:cubicBezTo>
                    <a:pt x="85" y="40"/>
                    <a:pt x="83" y="45"/>
                    <a:pt x="80" y="47"/>
                  </a:cubicBezTo>
                  <a:cubicBezTo>
                    <a:pt x="78" y="49"/>
                    <a:pt x="75" y="48"/>
                    <a:pt x="73" y="49"/>
                  </a:cubicBezTo>
                  <a:cubicBezTo>
                    <a:pt x="70" y="50"/>
                    <a:pt x="67" y="50"/>
                    <a:pt x="64" y="52"/>
                  </a:cubicBezTo>
                  <a:cubicBezTo>
                    <a:pt x="61" y="53"/>
                    <a:pt x="57" y="54"/>
                    <a:pt x="55" y="56"/>
                  </a:cubicBezTo>
                  <a:cubicBezTo>
                    <a:pt x="53" y="58"/>
                    <a:pt x="50" y="60"/>
                    <a:pt x="53" y="62"/>
                  </a:cubicBezTo>
                  <a:cubicBezTo>
                    <a:pt x="57" y="63"/>
                    <a:pt x="67" y="61"/>
                    <a:pt x="70" y="62"/>
                  </a:cubicBezTo>
                  <a:cubicBezTo>
                    <a:pt x="74" y="64"/>
                    <a:pt x="69" y="67"/>
                    <a:pt x="71" y="68"/>
                  </a:cubicBezTo>
                  <a:cubicBezTo>
                    <a:pt x="72" y="70"/>
                    <a:pt x="77" y="68"/>
                    <a:pt x="78" y="70"/>
                  </a:cubicBezTo>
                  <a:cubicBezTo>
                    <a:pt x="79" y="73"/>
                    <a:pt x="75" y="75"/>
                    <a:pt x="74" y="77"/>
                  </a:cubicBezTo>
                  <a:cubicBezTo>
                    <a:pt x="72" y="79"/>
                    <a:pt x="68" y="82"/>
                    <a:pt x="67" y="84"/>
                  </a:cubicBezTo>
                  <a:cubicBezTo>
                    <a:pt x="66" y="86"/>
                    <a:pt x="67" y="88"/>
                    <a:pt x="66" y="90"/>
                  </a:cubicBezTo>
                  <a:cubicBezTo>
                    <a:pt x="66" y="92"/>
                    <a:pt x="67" y="97"/>
                    <a:pt x="65" y="98"/>
                  </a:cubicBezTo>
                  <a:cubicBezTo>
                    <a:pt x="63" y="100"/>
                    <a:pt x="60" y="97"/>
                    <a:pt x="57" y="96"/>
                  </a:cubicBezTo>
                  <a:cubicBezTo>
                    <a:pt x="55" y="95"/>
                    <a:pt x="53" y="93"/>
                    <a:pt x="50" y="92"/>
                  </a:cubicBezTo>
                  <a:cubicBezTo>
                    <a:pt x="48" y="91"/>
                    <a:pt x="45" y="91"/>
                    <a:pt x="42" y="90"/>
                  </a:cubicBezTo>
                  <a:cubicBezTo>
                    <a:pt x="40" y="90"/>
                    <a:pt x="37" y="90"/>
                    <a:pt x="35" y="89"/>
                  </a:cubicBezTo>
                  <a:cubicBezTo>
                    <a:pt x="32" y="87"/>
                    <a:pt x="36" y="83"/>
                    <a:pt x="29" y="82"/>
                  </a:cubicBezTo>
                  <a:cubicBezTo>
                    <a:pt x="26" y="82"/>
                    <a:pt x="22" y="83"/>
                    <a:pt x="18" y="84"/>
                  </a:cubicBezTo>
                  <a:close/>
                </a:path>
              </a:pathLst>
            </a:custGeom>
            <a:grpFill/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59" name="Freeform 18"/>
            <p:cNvSpPr>
              <a:spLocks/>
            </p:cNvSpPr>
            <p:nvPr/>
          </p:nvSpPr>
          <p:spPr bwMode="auto">
            <a:xfrm rot="21439583">
              <a:off x="4291160" y="6194790"/>
              <a:ext cx="252028" cy="231592"/>
            </a:xfrm>
            <a:custGeom>
              <a:avLst/>
              <a:gdLst/>
              <a:ahLst/>
              <a:cxnLst>
                <a:cxn ang="0">
                  <a:pos x="5" y="11"/>
                </a:cxn>
                <a:cxn ang="0">
                  <a:pos x="12" y="8"/>
                </a:cxn>
                <a:cxn ang="0">
                  <a:pos x="19" y="1"/>
                </a:cxn>
                <a:cxn ang="0">
                  <a:pos x="21" y="0"/>
                </a:cxn>
                <a:cxn ang="0">
                  <a:pos x="25" y="5"/>
                </a:cxn>
                <a:cxn ang="0">
                  <a:pos x="33" y="8"/>
                </a:cxn>
                <a:cxn ang="0">
                  <a:pos x="35" y="16"/>
                </a:cxn>
                <a:cxn ang="0">
                  <a:pos x="44" y="21"/>
                </a:cxn>
                <a:cxn ang="0">
                  <a:pos x="42" y="34"/>
                </a:cxn>
                <a:cxn ang="0">
                  <a:pos x="35" y="37"/>
                </a:cxn>
                <a:cxn ang="0">
                  <a:pos x="37" y="49"/>
                </a:cxn>
                <a:cxn ang="0">
                  <a:pos x="34" y="48"/>
                </a:cxn>
                <a:cxn ang="0">
                  <a:pos x="19" y="48"/>
                </a:cxn>
                <a:cxn ang="0">
                  <a:pos x="8" y="47"/>
                </a:cxn>
                <a:cxn ang="0">
                  <a:pos x="0" y="41"/>
                </a:cxn>
                <a:cxn ang="0">
                  <a:pos x="1" y="33"/>
                </a:cxn>
                <a:cxn ang="0">
                  <a:pos x="2" y="27"/>
                </a:cxn>
                <a:cxn ang="0">
                  <a:pos x="9" y="20"/>
                </a:cxn>
                <a:cxn ang="0">
                  <a:pos x="13" y="13"/>
                </a:cxn>
                <a:cxn ang="0">
                  <a:pos x="6" y="11"/>
                </a:cxn>
                <a:cxn ang="0">
                  <a:pos x="5" y="11"/>
                </a:cxn>
              </a:cxnLst>
              <a:rect l="0" t="0" r="r" b="b"/>
              <a:pathLst>
                <a:path w="45" h="49">
                  <a:moveTo>
                    <a:pt x="5" y="11"/>
                  </a:moveTo>
                  <a:cubicBezTo>
                    <a:pt x="8" y="10"/>
                    <a:pt x="10" y="9"/>
                    <a:pt x="12" y="8"/>
                  </a:cubicBezTo>
                  <a:cubicBezTo>
                    <a:pt x="17" y="5"/>
                    <a:pt x="15" y="3"/>
                    <a:pt x="19" y="1"/>
                  </a:cubicBezTo>
                  <a:cubicBezTo>
                    <a:pt x="19" y="1"/>
                    <a:pt x="20" y="1"/>
                    <a:pt x="21" y="0"/>
                  </a:cubicBezTo>
                  <a:cubicBezTo>
                    <a:pt x="22" y="2"/>
                    <a:pt x="23" y="4"/>
                    <a:pt x="25" y="5"/>
                  </a:cubicBezTo>
                  <a:cubicBezTo>
                    <a:pt x="28" y="7"/>
                    <a:pt x="31" y="6"/>
                    <a:pt x="33" y="8"/>
                  </a:cubicBezTo>
                  <a:cubicBezTo>
                    <a:pt x="35" y="10"/>
                    <a:pt x="34" y="14"/>
                    <a:pt x="35" y="16"/>
                  </a:cubicBezTo>
                  <a:cubicBezTo>
                    <a:pt x="37" y="19"/>
                    <a:pt x="42" y="18"/>
                    <a:pt x="44" y="21"/>
                  </a:cubicBezTo>
                  <a:cubicBezTo>
                    <a:pt x="45" y="25"/>
                    <a:pt x="44" y="31"/>
                    <a:pt x="42" y="34"/>
                  </a:cubicBezTo>
                  <a:cubicBezTo>
                    <a:pt x="41" y="37"/>
                    <a:pt x="37" y="33"/>
                    <a:pt x="35" y="37"/>
                  </a:cubicBezTo>
                  <a:cubicBezTo>
                    <a:pt x="34" y="39"/>
                    <a:pt x="38" y="45"/>
                    <a:pt x="37" y="49"/>
                  </a:cubicBezTo>
                  <a:cubicBezTo>
                    <a:pt x="36" y="49"/>
                    <a:pt x="35" y="48"/>
                    <a:pt x="34" y="48"/>
                  </a:cubicBezTo>
                  <a:cubicBezTo>
                    <a:pt x="20" y="47"/>
                    <a:pt x="24" y="48"/>
                    <a:pt x="19" y="48"/>
                  </a:cubicBezTo>
                  <a:cubicBezTo>
                    <a:pt x="15" y="47"/>
                    <a:pt x="11" y="48"/>
                    <a:pt x="8" y="47"/>
                  </a:cubicBezTo>
                  <a:cubicBezTo>
                    <a:pt x="4" y="46"/>
                    <a:pt x="4" y="45"/>
                    <a:pt x="0" y="41"/>
                  </a:cubicBezTo>
                  <a:cubicBezTo>
                    <a:pt x="2" y="40"/>
                    <a:pt x="1" y="35"/>
                    <a:pt x="1" y="33"/>
                  </a:cubicBezTo>
                  <a:cubicBezTo>
                    <a:pt x="2" y="31"/>
                    <a:pt x="1" y="29"/>
                    <a:pt x="2" y="27"/>
                  </a:cubicBezTo>
                  <a:cubicBezTo>
                    <a:pt x="3" y="25"/>
                    <a:pt x="7" y="22"/>
                    <a:pt x="9" y="20"/>
                  </a:cubicBezTo>
                  <a:cubicBezTo>
                    <a:pt x="10" y="18"/>
                    <a:pt x="14" y="16"/>
                    <a:pt x="13" y="13"/>
                  </a:cubicBezTo>
                  <a:cubicBezTo>
                    <a:pt x="12" y="11"/>
                    <a:pt x="7" y="13"/>
                    <a:pt x="6" y="11"/>
                  </a:cubicBezTo>
                  <a:cubicBezTo>
                    <a:pt x="5" y="11"/>
                    <a:pt x="5" y="11"/>
                    <a:pt x="5" y="11"/>
                  </a:cubicBezTo>
                  <a:close/>
                </a:path>
              </a:pathLst>
            </a:custGeom>
            <a:grpFill/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61" name="Freeform 19"/>
            <p:cNvSpPr>
              <a:spLocks/>
            </p:cNvSpPr>
            <p:nvPr/>
          </p:nvSpPr>
          <p:spPr bwMode="auto">
            <a:xfrm rot="21439583">
              <a:off x="4037849" y="6311047"/>
              <a:ext cx="860096" cy="405286"/>
            </a:xfrm>
            <a:custGeom>
              <a:avLst/>
              <a:gdLst/>
              <a:ahLst/>
              <a:cxnLst>
                <a:cxn ang="0">
                  <a:pos x="154" y="30"/>
                </a:cxn>
                <a:cxn ang="0">
                  <a:pos x="142" y="32"/>
                </a:cxn>
                <a:cxn ang="0">
                  <a:pos x="126" y="33"/>
                </a:cxn>
                <a:cxn ang="0">
                  <a:pos x="58" y="32"/>
                </a:cxn>
                <a:cxn ang="0">
                  <a:pos x="114" y="58"/>
                </a:cxn>
                <a:cxn ang="0">
                  <a:pos x="116" y="64"/>
                </a:cxn>
                <a:cxn ang="0">
                  <a:pos x="113" y="72"/>
                </a:cxn>
                <a:cxn ang="0">
                  <a:pos x="88" y="72"/>
                </a:cxn>
                <a:cxn ang="0">
                  <a:pos x="87" y="78"/>
                </a:cxn>
                <a:cxn ang="0">
                  <a:pos x="80" y="78"/>
                </a:cxn>
                <a:cxn ang="0">
                  <a:pos x="76" y="84"/>
                </a:cxn>
                <a:cxn ang="0">
                  <a:pos x="67" y="82"/>
                </a:cxn>
                <a:cxn ang="0">
                  <a:pos x="65" y="74"/>
                </a:cxn>
                <a:cxn ang="0">
                  <a:pos x="63" y="55"/>
                </a:cxn>
                <a:cxn ang="0">
                  <a:pos x="43" y="57"/>
                </a:cxn>
                <a:cxn ang="0">
                  <a:pos x="33" y="49"/>
                </a:cxn>
                <a:cxn ang="0">
                  <a:pos x="34" y="26"/>
                </a:cxn>
                <a:cxn ang="0">
                  <a:pos x="29" y="17"/>
                </a:cxn>
                <a:cxn ang="0">
                  <a:pos x="18" y="15"/>
                </a:cxn>
                <a:cxn ang="0">
                  <a:pos x="0" y="2"/>
                </a:cxn>
                <a:cxn ang="0">
                  <a:pos x="1" y="2"/>
                </a:cxn>
                <a:cxn ang="0">
                  <a:pos x="12" y="0"/>
                </a:cxn>
                <a:cxn ang="0">
                  <a:pos x="18" y="7"/>
                </a:cxn>
                <a:cxn ang="0">
                  <a:pos x="25" y="8"/>
                </a:cxn>
                <a:cxn ang="0">
                  <a:pos x="33" y="10"/>
                </a:cxn>
                <a:cxn ang="0">
                  <a:pos x="40" y="14"/>
                </a:cxn>
                <a:cxn ang="0">
                  <a:pos x="48" y="16"/>
                </a:cxn>
                <a:cxn ang="0">
                  <a:pos x="56" y="22"/>
                </a:cxn>
                <a:cxn ang="0">
                  <a:pos x="67" y="23"/>
                </a:cxn>
                <a:cxn ang="0">
                  <a:pos x="82" y="23"/>
                </a:cxn>
                <a:cxn ang="0">
                  <a:pos x="154" y="30"/>
                </a:cxn>
              </a:cxnLst>
              <a:rect l="0" t="0" r="r" b="b"/>
              <a:pathLst>
                <a:path w="154" h="85">
                  <a:moveTo>
                    <a:pt x="154" y="30"/>
                  </a:moveTo>
                  <a:cubicBezTo>
                    <a:pt x="150" y="31"/>
                    <a:pt x="147" y="31"/>
                    <a:pt x="142" y="32"/>
                  </a:cubicBezTo>
                  <a:cubicBezTo>
                    <a:pt x="138" y="34"/>
                    <a:pt x="131" y="32"/>
                    <a:pt x="126" y="33"/>
                  </a:cubicBezTo>
                  <a:cubicBezTo>
                    <a:pt x="122" y="34"/>
                    <a:pt x="69" y="32"/>
                    <a:pt x="58" y="32"/>
                  </a:cubicBezTo>
                  <a:cubicBezTo>
                    <a:pt x="60" y="49"/>
                    <a:pt x="114" y="54"/>
                    <a:pt x="114" y="58"/>
                  </a:cubicBezTo>
                  <a:cubicBezTo>
                    <a:pt x="114" y="62"/>
                    <a:pt x="116" y="62"/>
                    <a:pt x="116" y="64"/>
                  </a:cubicBezTo>
                  <a:cubicBezTo>
                    <a:pt x="116" y="67"/>
                    <a:pt x="119" y="70"/>
                    <a:pt x="113" y="72"/>
                  </a:cubicBezTo>
                  <a:cubicBezTo>
                    <a:pt x="108" y="73"/>
                    <a:pt x="93" y="71"/>
                    <a:pt x="88" y="72"/>
                  </a:cubicBezTo>
                  <a:cubicBezTo>
                    <a:pt x="83" y="73"/>
                    <a:pt x="89" y="76"/>
                    <a:pt x="87" y="78"/>
                  </a:cubicBezTo>
                  <a:cubicBezTo>
                    <a:pt x="85" y="79"/>
                    <a:pt x="82" y="76"/>
                    <a:pt x="80" y="78"/>
                  </a:cubicBezTo>
                  <a:cubicBezTo>
                    <a:pt x="77" y="79"/>
                    <a:pt x="79" y="83"/>
                    <a:pt x="76" y="84"/>
                  </a:cubicBezTo>
                  <a:cubicBezTo>
                    <a:pt x="74" y="85"/>
                    <a:pt x="69" y="84"/>
                    <a:pt x="67" y="82"/>
                  </a:cubicBezTo>
                  <a:cubicBezTo>
                    <a:pt x="65" y="80"/>
                    <a:pt x="65" y="79"/>
                    <a:pt x="65" y="74"/>
                  </a:cubicBezTo>
                  <a:cubicBezTo>
                    <a:pt x="64" y="70"/>
                    <a:pt x="69" y="60"/>
                    <a:pt x="63" y="55"/>
                  </a:cubicBezTo>
                  <a:cubicBezTo>
                    <a:pt x="58" y="51"/>
                    <a:pt x="48" y="58"/>
                    <a:pt x="43" y="57"/>
                  </a:cubicBezTo>
                  <a:cubicBezTo>
                    <a:pt x="38" y="56"/>
                    <a:pt x="35" y="54"/>
                    <a:pt x="33" y="49"/>
                  </a:cubicBezTo>
                  <a:cubicBezTo>
                    <a:pt x="32" y="43"/>
                    <a:pt x="35" y="31"/>
                    <a:pt x="34" y="26"/>
                  </a:cubicBezTo>
                  <a:cubicBezTo>
                    <a:pt x="34" y="20"/>
                    <a:pt x="32" y="19"/>
                    <a:pt x="29" y="17"/>
                  </a:cubicBezTo>
                  <a:cubicBezTo>
                    <a:pt x="26" y="15"/>
                    <a:pt x="23" y="18"/>
                    <a:pt x="18" y="15"/>
                  </a:cubicBezTo>
                  <a:cubicBezTo>
                    <a:pt x="13" y="12"/>
                    <a:pt x="5" y="7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5" y="1"/>
                    <a:pt x="9" y="0"/>
                    <a:pt x="12" y="0"/>
                  </a:cubicBezTo>
                  <a:cubicBezTo>
                    <a:pt x="19" y="1"/>
                    <a:pt x="15" y="5"/>
                    <a:pt x="18" y="7"/>
                  </a:cubicBezTo>
                  <a:cubicBezTo>
                    <a:pt x="20" y="8"/>
                    <a:pt x="23" y="8"/>
                    <a:pt x="25" y="8"/>
                  </a:cubicBezTo>
                  <a:cubicBezTo>
                    <a:pt x="28" y="9"/>
                    <a:pt x="31" y="9"/>
                    <a:pt x="33" y="10"/>
                  </a:cubicBezTo>
                  <a:cubicBezTo>
                    <a:pt x="36" y="11"/>
                    <a:pt x="38" y="13"/>
                    <a:pt x="40" y="14"/>
                  </a:cubicBezTo>
                  <a:cubicBezTo>
                    <a:pt x="43" y="15"/>
                    <a:pt x="46" y="18"/>
                    <a:pt x="48" y="16"/>
                  </a:cubicBezTo>
                  <a:cubicBezTo>
                    <a:pt x="52" y="20"/>
                    <a:pt x="52" y="21"/>
                    <a:pt x="56" y="22"/>
                  </a:cubicBezTo>
                  <a:cubicBezTo>
                    <a:pt x="59" y="23"/>
                    <a:pt x="63" y="22"/>
                    <a:pt x="67" y="23"/>
                  </a:cubicBezTo>
                  <a:cubicBezTo>
                    <a:pt x="72" y="23"/>
                    <a:pt x="68" y="22"/>
                    <a:pt x="82" y="23"/>
                  </a:cubicBezTo>
                  <a:cubicBezTo>
                    <a:pt x="97" y="25"/>
                    <a:pt x="140" y="25"/>
                    <a:pt x="154" y="30"/>
                  </a:cubicBezTo>
                  <a:close/>
                </a:path>
              </a:pathLst>
            </a:custGeom>
            <a:grpFill/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62" name="Freeform 20"/>
            <p:cNvSpPr>
              <a:spLocks/>
            </p:cNvSpPr>
            <p:nvPr/>
          </p:nvSpPr>
          <p:spPr bwMode="auto">
            <a:xfrm rot="21439583">
              <a:off x="3440681" y="5018483"/>
              <a:ext cx="586066" cy="618146"/>
            </a:xfrm>
            <a:custGeom>
              <a:avLst/>
              <a:gdLst/>
              <a:ahLst/>
              <a:cxnLst>
                <a:cxn ang="0">
                  <a:pos x="16" y="130"/>
                </a:cxn>
                <a:cxn ang="0">
                  <a:pos x="24" y="128"/>
                </a:cxn>
                <a:cxn ang="0">
                  <a:pos x="24" y="122"/>
                </a:cxn>
                <a:cxn ang="0">
                  <a:pos x="28" y="120"/>
                </a:cxn>
                <a:cxn ang="0">
                  <a:pos x="28" y="109"/>
                </a:cxn>
                <a:cxn ang="0">
                  <a:pos x="44" y="106"/>
                </a:cxn>
                <a:cxn ang="0">
                  <a:pos x="49" y="102"/>
                </a:cxn>
                <a:cxn ang="0">
                  <a:pos x="61" y="102"/>
                </a:cxn>
                <a:cxn ang="0">
                  <a:pos x="69" y="95"/>
                </a:cxn>
                <a:cxn ang="0">
                  <a:pos x="73" y="86"/>
                </a:cxn>
                <a:cxn ang="0">
                  <a:pos x="81" y="84"/>
                </a:cxn>
                <a:cxn ang="0">
                  <a:pos x="84" y="78"/>
                </a:cxn>
                <a:cxn ang="0">
                  <a:pos x="83" y="71"/>
                </a:cxn>
                <a:cxn ang="0">
                  <a:pos x="89" y="65"/>
                </a:cxn>
                <a:cxn ang="0">
                  <a:pos x="101" y="65"/>
                </a:cxn>
                <a:cxn ang="0">
                  <a:pos x="100" y="53"/>
                </a:cxn>
                <a:cxn ang="0">
                  <a:pos x="101" y="46"/>
                </a:cxn>
                <a:cxn ang="0">
                  <a:pos x="104" y="39"/>
                </a:cxn>
                <a:cxn ang="0">
                  <a:pos x="105" y="23"/>
                </a:cxn>
                <a:cxn ang="0">
                  <a:pos x="103" y="22"/>
                </a:cxn>
                <a:cxn ang="0">
                  <a:pos x="98" y="13"/>
                </a:cxn>
                <a:cxn ang="0">
                  <a:pos x="88" y="13"/>
                </a:cxn>
                <a:cxn ang="0">
                  <a:pos x="82" y="1"/>
                </a:cxn>
                <a:cxn ang="0">
                  <a:pos x="75" y="6"/>
                </a:cxn>
                <a:cxn ang="0">
                  <a:pos x="58" y="3"/>
                </a:cxn>
                <a:cxn ang="0">
                  <a:pos x="53" y="11"/>
                </a:cxn>
                <a:cxn ang="0">
                  <a:pos x="44" y="13"/>
                </a:cxn>
                <a:cxn ang="0">
                  <a:pos x="40" y="22"/>
                </a:cxn>
                <a:cxn ang="0">
                  <a:pos x="32" y="15"/>
                </a:cxn>
                <a:cxn ang="0">
                  <a:pos x="32" y="15"/>
                </a:cxn>
                <a:cxn ang="0">
                  <a:pos x="28" y="20"/>
                </a:cxn>
                <a:cxn ang="0">
                  <a:pos x="30" y="26"/>
                </a:cxn>
                <a:cxn ang="0">
                  <a:pos x="22" y="27"/>
                </a:cxn>
                <a:cxn ang="0">
                  <a:pos x="12" y="32"/>
                </a:cxn>
                <a:cxn ang="0">
                  <a:pos x="13" y="40"/>
                </a:cxn>
                <a:cxn ang="0">
                  <a:pos x="22" y="40"/>
                </a:cxn>
                <a:cxn ang="0">
                  <a:pos x="23" y="47"/>
                </a:cxn>
                <a:cxn ang="0">
                  <a:pos x="30" y="50"/>
                </a:cxn>
                <a:cxn ang="0">
                  <a:pos x="32" y="61"/>
                </a:cxn>
                <a:cxn ang="0">
                  <a:pos x="29" y="68"/>
                </a:cxn>
                <a:cxn ang="0">
                  <a:pos x="25" y="69"/>
                </a:cxn>
                <a:cxn ang="0">
                  <a:pos x="26" y="79"/>
                </a:cxn>
                <a:cxn ang="0">
                  <a:pos x="22" y="83"/>
                </a:cxn>
                <a:cxn ang="0">
                  <a:pos x="7" y="86"/>
                </a:cxn>
                <a:cxn ang="0">
                  <a:pos x="6" y="92"/>
                </a:cxn>
                <a:cxn ang="0">
                  <a:pos x="16" y="95"/>
                </a:cxn>
                <a:cxn ang="0">
                  <a:pos x="19" y="100"/>
                </a:cxn>
                <a:cxn ang="0">
                  <a:pos x="12" y="101"/>
                </a:cxn>
                <a:cxn ang="0">
                  <a:pos x="10" y="109"/>
                </a:cxn>
                <a:cxn ang="0">
                  <a:pos x="2" y="112"/>
                </a:cxn>
                <a:cxn ang="0">
                  <a:pos x="2" y="121"/>
                </a:cxn>
                <a:cxn ang="0">
                  <a:pos x="10" y="121"/>
                </a:cxn>
                <a:cxn ang="0">
                  <a:pos x="16" y="125"/>
                </a:cxn>
                <a:cxn ang="0">
                  <a:pos x="16" y="130"/>
                </a:cxn>
              </a:cxnLst>
              <a:rect l="0" t="0" r="r" b="b"/>
              <a:pathLst>
                <a:path w="105" h="130">
                  <a:moveTo>
                    <a:pt x="16" y="130"/>
                  </a:moveTo>
                  <a:cubicBezTo>
                    <a:pt x="20" y="129"/>
                    <a:pt x="22" y="128"/>
                    <a:pt x="24" y="128"/>
                  </a:cubicBezTo>
                  <a:cubicBezTo>
                    <a:pt x="33" y="127"/>
                    <a:pt x="23" y="123"/>
                    <a:pt x="24" y="122"/>
                  </a:cubicBezTo>
                  <a:cubicBezTo>
                    <a:pt x="25" y="120"/>
                    <a:pt x="27" y="122"/>
                    <a:pt x="28" y="120"/>
                  </a:cubicBezTo>
                  <a:cubicBezTo>
                    <a:pt x="29" y="117"/>
                    <a:pt x="25" y="111"/>
                    <a:pt x="28" y="109"/>
                  </a:cubicBezTo>
                  <a:cubicBezTo>
                    <a:pt x="32" y="106"/>
                    <a:pt x="41" y="107"/>
                    <a:pt x="44" y="106"/>
                  </a:cubicBezTo>
                  <a:cubicBezTo>
                    <a:pt x="48" y="105"/>
                    <a:pt x="46" y="103"/>
                    <a:pt x="49" y="102"/>
                  </a:cubicBezTo>
                  <a:cubicBezTo>
                    <a:pt x="52" y="102"/>
                    <a:pt x="58" y="103"/>
                    <a:pt x="61" y="102"/>
                  </a:cubicBezTo>
                  <a:cubicBezTo>
                    <a:pt x="65" y="101"/>
                    <a:pt x="67" y="98"/>
                    <a:pt x="69" y="95"/>
                  </a:cubicBezTo>
                  <a:cubicBezTo>
                    <a:pt x="70" y="92"/>
                    <a:pt x="71" y="88"/>
                    <a:pt x="73" y="86"/>
                  </a:cubicBezTo>
                  <a:cubicBezTo>
                    <a:pt x="75" y="84"/>
                    <a:pt x="79" y="86"/>
                    <a:pt x="81" y="84"/>
                  </a:cubicBezTo>
                  <a:cubicBezTo>
                    <a:pt x="83" y="83"/>
                    <a:pt x="84" y="80"/>
                    <a:pt x="84" y="78"/>
                  </a:cubicBezTo>
                  <a:cubicBezTo>
                    <a:pt x="85" y="76"/>
                    <a:pt x="82" y="73"/>
                    <a:pt x="83" y="71"/>
                  </a:cubicBezTo>
                  <a:cubicBezTo>
                    <a:pt x="84" y="68"/>
                    <a:pt x="86" y="66"/>
                    <a:pt x="89" y="65"/>
                  </a:cubicBezTo>
                  <a:cubicBezTo>
                    <a:pt x="92" y="64"/>
                    <a:pt x="98" y="68"/>
                    <a:pt x="101" y="65"/>
                  </a:cubicBezTo>
                  <a:cubicBezTo>
                    <a:pt x="104" y="62"/>
                    <a:pt x="100" y="56"/>
                    <a:pt x="100" y="53"/>
                  </a:cubicBezTo>
                  <a:cubicBezTo>
                    <a:pt x="100" y="50"/>
                    <a:pt x="100" y="49"/>
                    <a:pt x="101" y="46"/>
                  </a:cubicBezTo>
                  <a:cubicBezTo>
                    <a:pt x="101" y="44"/>
                    <a:pt x="103" y="43"/>
                    <a:pt x="104" y="39"/>
                  </a:cubicBezTo>
                  <a:cubicBezTo>
                    <a:pt x="105" y="35"/>
                    <a:pt x="105" y="29"/>
                    <a:pt x="105" y="23"/>
                  </a:cubicBezTo>
                  <a:cubicBezTo>
                    <a:pt x="104" y="23"/>
                    <a:pt x="104" y="23"/>
                    <a:pt x="103" y="22"/>
                  </a:cubicBezTo>
                  <a:cubicBezTo>
                    <a:pt x="101" y="21"/>
                    <a:pt x="101" y="15"/>
                    <a:pt x="98" y="13"/>
                  </a:cubicBezTo>
                  <a:cubicBezTo>
                    <a:pt x="95" y="11"/>
                    <a:pt x="91" y="15"/>
                    <a:pt x="88" y="13"/>
                  </a:cubicBezTo>
                  <a:cubicBezTo>
                    <a:pt x="85" y="11"/>
                    <a:pt x="85" y="3"/>
                    <a:pt x="82" y="1"/>
                  </a:cubicBezTo>
                  <a:cubicBezTo>
                    <a:pt x="79" y="0"/>
                    <a:pt x="79" y="6"/>
                    <a:pt x="75" y="6"/>
                  </a:cubicBezTo>
                  <a:cubicBezTo>
                    <a:pt x="71" y="6"/>
                    <a:pt x="63" y="5"/>
                    <a:pt x="58" y="3"/>
                  </a:cubicBezTo>
                  <a:cubicBezTo>
                    <a:pt x="57" y="3"/>
                    <a:pt x="56" y="9"/>
                    <a:pt x="53" y="11"/>
                  </a:cubicBezTo>
                  <a:cubicBezTo>
                    <a:pt x="51" y="12"/>
                    <a:pt x="46" y="10"/>
                    <a:pt x="44" y="13"/>
                  </a:cubicBezTo>
                  <a:cubicBezTo>
                    <a:pt x="41" y="16"/>
                    <a:pt x="43" y="20"/>
                    <a:pt x="40" y="22"/>
                  </a:cubicBezTo>
                  <a:cubicBezTo>
                    <a:pt x="37" y="24"/>
                    <a:pt x="33" y="17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0" y="17"/>
                    <a:pt x="28" y="18"/>
                    <a:pt x="28" y="20"/>
                  </a:cubicBezTo>
                  <a:cubicBezTo>
                    <a:pt x="28" y="24"/>
                    <a:pt x="31" y="24"/>
                    <a:pt x="30" y="26"/>
                  </a:cubicBezTo>
                  <a:cubicBezTo>
                    <a:pt x="28" y="28"/>
                    <a:pt x="25" y="26"/>
                    <a:pt x="22" y="27"/>
                  </a:cubicBezTo>
                  <a:cubicBezTo>
                    <a:pt x="19" y="28"/>
                    <a:pt x="14" y="29"/>
                    <a:pt x="12" y="32"/>
                  </a:cubicBezTo>
                  <a:cubicBezTo>
                    <a:pt x="10" y="34"/>
                    <a:pt x="11" y="38"/>
                    <a:pt x="13" y="40"/>
                  </a:cubicBezTo>
                  <a:cubicBezTo>
                    <a:pt x="15" y="42"/>
                    <a:pt x="20" y="39"/>
                    <a:pt x="22" y="40"/>
                  </a:cubicBezTo>
                  <a:cubicBezTo>
                    <a:pt x="24" y="42"/>
                    <a:pt x="22" y="45"/>
                    <a:pt x="23" y="47"/>
                  </a:cubicBezTo>
                  <a:cubicBezTo>
                    <a:pt x="25" y="49"/>
                    <a:pt x="29" y="47"/>
                    <a:pt x="30" y="50"/>
                  </a:cubicBezTo>
                  <a:cubicBezTo>
                    <a:pt x="32" y="53"/>
                    <a:pt x="32" y="58"/>
                    <a:pt x="32" y="61"/>
                  </a:cubicBezTo>
                  <a:cubicBezTo>
                    <a:pt x="32" y="64"/>
                    <a:pt x="30" y="66"/>
                    <a:pt x="29" y="68"/>
                  </a:cubicBezTo>
                  <a:cubicBezTo>
                    <a:pt x="28" y="69"/>
                    <a:pt x="26" y="66"/>
                    <a:pt x="25" y="69"/>
                  </a:cubicBezTo>
                  <a:cubicBezTo>
                    <a:pt x="24" y="71"/>
                    <a:pt x="26" y="76"/>
                    <a:pt x="26" y="79"/>
                  </a:cubicBezTo>
                  <a:cubicBezTo>
                    <a:pt x="25" y="81"/>
                    <a:pt x="25" y="82"/>
                    <a:pt x="22" y="83"/>
                  </a:cubicBezTo>
                  <a:cubicBezTo>
                    <a:pt x="19" y="84"/>
                    <a:pt x="10" y="84"/>
                    <a:pt x="7" y="86"/>
                  </a:cubicBezTo>
                  <a:cubicBezTo>
                    <a:pt x="4" y="88"/>
                    <a:pt x="4" y="90"/>
                    <a:pt x="6" y="92"/>
                  </a:cubicBezTo>
                  <a:cubicBezTo>
                    <a:pt x="8" y="94"/>
                    <a:pt x="14" y="93"/>
                    <a:pt x="16" y="95"/>
                  </a:cubicBezTo>
                  <a:cubicBezTo>
                    <a:pt x="19" y="96"/>
                    <a:pt x="20" y="98"/>
                    <a:pt x="19" y="100"/>
                  </a:cubicBezTo>
                  <a:cubicBezTo>
                    <a:pt x="17" y="101"/>
                    <a:pt x="13" y="99"/>
                    <a:pt x="12" y="101"/>
                  </a:cubicBezTo>
                  <a:cubicBezTo>
                    <a:pt x="10" y="103"/>
                    <a:pt x="12" y="107"/>
                    <a:pt x="10" y="109"/>
                  </a:cubicBezTo>
                  <a:cubicBezTo>
                    <a:pt x="8" y="111"/>
                    <a:pt x="3" y="109"/>
                    <a:pt x="2" y="112"/>
                  </a:cubicBezTo>
                  <a:cubicBezTo>
                    <a:pt x="0" y="114"/>
                    <a:pt x="1" y="119"/>
                    <a:pt x="2" y="121"/>
                  </a:cubicBezTo>
                  <a:cubicBezTo>
                    <a:pt x="4" y="123"/>
                    <a:pt x="8" y="120"/>
                    <a:pt x="10" y="121"/>
                  </a:cubicBezTo>
                  <a:cubicBezTo>
                    <a:pt x="13" y="122"/>
                    <a:pt x="15" y="123"/>
                    <a:pt x="16" y="125"/>
                  </a:cubicBezTo>
                  <a:cubicBezTo>
                    <a:pt x="17" y="127"/>
                    <a:pt x="17" y="128"/>
                    <a:pt x="16" y="130"/>
                  </a:cubicBezTo>
                  <a:close/>
                </a:path>
              </a:pathLst>
            </a:custGeom>
            <a:grpFill/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63" name="Freeform 21"/>
            <p:cNvSpPr>
              <a:spLocks/>
            </p:cNvSpPr>
            <p:nvPr/>
          </p:nvSpPr>
          <p:spPr bwMode="auto">
            <a:xfrm rot="21439583">
              <a:off x="3372991" y="5323442"/>
              <a:ext cx="688076" cy="502351"/>
            </a:xfrm>
            <a:custGeom>
              <a:avLst/>
              <a:gdLst/>
              <a:ahLst/>
              <a:cxnLst>
                <a:cxn ang="0">
                  <a:pos x="29" y="66"/>
                </a:cxn>
                <a:cxn ang="0">
                  <a:pos x="37" y="64"/>
                </a:cxn>
                <a:cxn ang="0">
                  <a:pos x="37" y="58"/>
                </a:cxn>
                <a:cxn ang="0">
                  <a:pos x="41" y="56"/>
                </a:cxn>
                <a:cxn ang="0">
                  <a:pos x="41" y="45"/>
                </a:cxn>
                <a:cxn ang="0">
                  <a:pos x="57" y="42"/>
                </a:cxn>
                <a:cxn ang="0">
                  <a:pos x="62" y="38"/>
                </a:cxn>
                <a:cxn ang="0">
                  <a:pos x="74" y="38"/>
                </a:cxn>
                <a:cxn ang="0">
                  <a:pos x="82" y="31"/>
                </a:cxn>
                <a:cxn ang="0">
                  <a:pos x="86" y="22"/>
                </a:cxn>
                <a:cxn ang="0">
                  <a:pos x="94" y="20"/>
                </a:cxn>
                <a:cxn ang="0">
                  <a:pos x="97" y="14"/>
                </a:cxn>
                <a:cxn ang="0">
                  <a:pos x="96" y="7"/>
                </a:cxn>
                <a:cxn ang="0">
                  <a:pos x="102" y="1"/>
                </a:cxn>
                <a:cxn ang="0">
                  <a:pos x="112" y="2"/>
                </a:cxn>
                <a:cxn ang="0">
                  <a:pos x="114" y="8"/>
                </a:cxn>
                <a:cxn ang="0">
                  <a:pos x="119" y="13"/>
                </a:cxn>
                <a:cxn ang="0">
                  <a:pos x="123" y="20"/>
                </a:cxn>
                <a:cxn ang="0">
                  <a:pos x="118" y="28"/>
                </a:cxn>
                <a:cxn ang="0">
                  <a:pos x="111" y="33"/>
                </a:cxn>
                <a:cxn ang="0">
                  <a:pos x="115" y="40"/>
                </a:cxn>
                <a:cxn ang="0">
                  <a:pos x="116" y="48"/>
                </a:cxn>
                <a:cxn ang="0">
                  <a:pos x="112" y="55"/>
                </a:cxn>
                <a:cxn ang="0">
                  <a:pos x="104" y="54"/>
                </a:cxn>
                <a:cxn ang="0">
                  <a:pos x="104" y="60"/>
                </a:cxn>
                <a:cxn ang="0">
                  <a:pos x="96" y="64"/>
                </a:cxn>
                <a:cxn ang="0">
                  <a:pos x="88" y="70"/>
                </a:cxn>
                <a:cxn ang="0">
                  <a:pos x="82" y="72"/>
                </a:cxn>
                <a:cxn ang="0">
                  <a:pos x="79" y="79"/>
                </a:cxn>
                <a:cxn ang="0">
                  <a:pos x="71" y="80"/>
                </a:cxn>
                <a:cxn ang="0">
                  <a:pos x="69" y="86"/>
                </a:cxn>
                <a:cxn ang="0">
                  <a:pos x="61" y="86"/>
                </a:cxn>
                <a:cxn ang="0">
                  <a:pos x="61" y="92"/>
                </a:cxn>
                <a:cxn ang="0">
                  <a:pos x="52" y="87"/>
                </a:cxn>
                <a:cxn ang="0">
                  <a:pos x="45" y="94"/>
                </a:cxn>
                <a:cxn ang="0">
                  <a:pos x="39" y="98"/>
                </a:cxn>
                <a:cxn ang="0">
                  <a:pos x="31" y="98"/>
                </a:cxn>
                <a:cxn ang="0">
                  <a:pos x="30" y="104"/>
                </a:cxn>
                <a:cxn ang="0">
                  <a:pos x="14" y="104"/>
                </a:cxn>
                <a:cxn ang="0">
                  <a:pos x="5" y="104"/>
                </a:cxn>
                <a:cxn ang="0">
                  <a:pos x="7" y="102"/>
                </a:cxn>
                <a:cxn ang="0">
                  <a:pos x="4" y="96"/>
                </a:cxn>
                <a:cxn ang="0">
                  <a:pos x="0" y="93"/>
                </a:cxn>
                <a:cxn ang="0">
                  <a:pos x="3" y="89"/>
                </a:cxn>
                <a:cxn ang="0">
                  <a:pos x="14" y="90"/>
                </a:cxn>
                <a:cxn ang="0">
                  <a:pos x="15" y="80"/>
                </a:cxn>
                <a:cxn ang="0">
                  <a:pos x="21" y="72"/>
                </a:cxn>
                <a:cxn ang="0">
                  <a:pos x="28" y="68"/>
                </a:cxn>
                <a:cxn ang="0">
                  <a:pos x="29" y="66"/>
                </a:cxn>
              </a:cxnLst>
              <a:rect l="0" t="0" r="r" b="b"/>
              <a:pathLst>
                <a:path w="123" h="106">
                  <a:moveTo>
                    <a:pt x="29" y="66"/>
                  </a:moveTo>
                  <a:cubicBezTo>
                    <a:pt x="33" y="65"/>
                    <a:pt x="35" y="64"/>
                    <a:pt x="37" y="64"/>
                  </a:cubicBezTo>
                  <a:cubicBezTo>
                    <a:pt x="46" y="63"/>
                    <a:pt x="36" y="59"/>
                    <a:pt x="37" y="58"/>
                  </a:cubicBezTo>
                  <a:cubicBezTo>
                    <a:pt x="38" y="56"/>
                    <a:pt x="40" y="58"/>
                    <a:pt x="41" y="56"/>
                  </a:cubicBezTo>
                  <a:cubicBezTo>
                    <a:pt x="42" y="53"/>
                    <a:pt x="38" y="47"/>
                    <a:pt x="41" y="45"/>
                  </a:cubicBezTo>
                  <a:cubicBezTo>
                    <a:pt x="45" y="42"/>
                    <a:pt x="54" y="43"/>
                    <a:pt x="57" y="42"/>
                  </a:cubicBezTo>
                  <a:cubicBezTo>
                    <a:pt x="61" y="41"/>
                    <a:pt x="59" y="39"/>
                    <a:pt x="62" y="38"/>
                  </a:cubicBezTo>
                  <a:cubicBezTo>
                    <a:pt x="65" y="38"/>
                    <a:pt x="71" y="39"/>
                    <a:pt x="74" y="38"/>
                  </a:cubicBezTo>
                  <a:cubicBezTo>
                    <a:pt x="78" y="37"/>
                    <a:pt x="80" y="34"/>
                    <a:pt x="82" y="31"/>
                  </a:cubicBezTo>
                  <a:cubicBezTo>
                    <a:pt x="83" y="28"/>
                    <a:pt x="84" y="24"/>
                    <a:pt x="86" y="22"/>
                  </a:cubicBezTo>
                  <a:cubicBezTo>
                    <a:pt x="88" y="20"/>
                    <a:pt x="92" y="22"/>
                    <a:pt x="94" y="20"/>
                  </a:cubicBezTo>
                  <a:cubicBezTo>
                    <a:pt x="96" y="19"/>
                    <a:pt x="97" y="16"/>
                    <a:pt x="97" y="14"/>
                  </a:cubicBezTo>
                  <a:cubicBezTo>
                    <a:pt x="98" y="12"/>
                    <a:pt x="95" y="9"/>
                    <a:pt x="96" y="7"/>
                  </a:cubicBezTo>
                  <a:cubicBezTo>
                    <a:pt x="97" y="4"/>
                    <a:pt x="99" y="2"/>
                    <a:pt x="102" y="1"/>
                  </a:cubicBezTo>
                  <a:cubicBezTo>
                    <a:pt x="105" y="0"/>
                    <a:pt x="109" y="2"/>
                    <a:pt x="112" y="2"/>
                  </a:cubicBezTo>
                  <a:cubicBezTo>
                    <a:pt x="113" y="4"/>
                    <a:pt x="113" y="7"/>
                    <a:pt x="114" y="8"/>
                  </a:cubicBezTo>
                  <a:cubicBezTo>
                    <a:pt x="116" y="12"/>
                    <a:pt x="118" y="10"/>
                    <a:pt x="119" y="13"/>
                  </a:cubicBezTo>
                  <a:cubicBezTo>
                    <a:pt x="121" y="15"/>
                    <a:pt x="123" y="17"/>
                    <a:pt x="123" y="20"/>
                  </a:cubicBezTo>
                  <a:cubicBezTo>
                    <a:pt x="122" y="23"/>
                    <a:pt x="120" y="26"/>
                    <a:pt x="118" y="28"/>
                  </a:cubicBezTo>
                  <a:cubicBezTo>
                    <a:pt x="116" y="30"/>
                    <a:pt x="112" y="30"/>
                    <a:pt x="111" y="33"/>
                  </a:cubicBezTo>
                  <a:cubicBezTo>
                    <a:pt x="110" y="35"/>
                    <a:pt x="114" y="37"/>
                    <a:pt x="115" y="40"/>
                  </a:cubicBezTo>
                  <a:cubicBezTo>
                    <a:pt x="116" y="42"/>
                    <a:pt x="116" y="45"/>
                    <a:pt x="116" y="48"/>
                  </a:cubicBezTo>
                  <a:cubicBezTo>
                    <a:pt x="115" y="51"/>
                    <a:pt x="114" y="54"/>
                    <a:pt x="112" y="55"/>
                  </a:cubicBezTo>
                  <a:cubicBezTo>
                    <a:pt x="110" y="56"/>
                    <a:pt x="106" y="53"/>
                    <a:pt x="104" y="54"/>
                  </a:cubicBezTo>
                  <a:cubicBezTo>
                    <a:pt x="102" y="55"/>
                    <a:pt x="105" y="58"/>
                    <a:pt x="104" y="60"/>
                  </a:cubicBezTo>
                  <a:cubicBezTo>
                    <a:pt x="102" y="62"/>
                    <a:pt x="98" y="62"/>
                    <a:pt x="96" y="64"/>
                  </a:cubicBezTo>
                  <a:cubicBezTo>
                    <a:pt x="93" y="66"/>
                    <a:pt x="91" y="69"/>
                    <a:pt x="88" y="70"/>
                  </a:cubicBezTo>
                  <a:cubicBezTo>
                    <a:pt x="86" y="72"/>
                    <a:pt x="84" y="71"/>
                    <a:pt x="82" y="72"/>
                  </a:cubicBezTo>
                  <a:cubicBezTo>
                    <a:pt x="81" y="74"/>
                    <a:pt x="81" y="77"/>
                    <a:pt x="79" y="79"/>
                  </a:cubicBezTo>
                  <a:cubicBezTo>
                    <a:pt x="76" y="80"/>
                    <a:pt x="73" y="78"/>
                    <a:pt x="71" y="80"/>
                  </a:cubicBezTo>
                  <a:cubicBezTo>
                    <a:pt x="69" y="81"/>
                    <a:pt x="71" y="85"/>
                    <a:pt x="69" y="86"/>
                  </a:cubicBezTo>
                  <a:cubicBezTo>
                    <a:pt x="67" y="88"/>
                    <a:pt x="63" y="84"/>
                    <a:pt x="61" y="86"/>
                  </a:cubicBezTo>
                  <a:cubicBezTo>
                    <a:pt x="59" y="87"/>
                    <a:pt x="63" y="92"/>
                    <a:pt x="61" y="92"/>
                  </a:cubicBezTo>
                  <a:cubicBezTo>
                    <a:pt x="58" y="93"/>
                    <a:pt x="55" y="87"/>
                    <a:pt x="52" y="87"/>
                  </a:cubicBezTo>
                  <a:cubicBezTo>
                    <a:pt x="49" y="87"/>
                    <a:pt x="47" y="92"/>
                    <a:pt x="45" y="94"/>
                  </a:cubicBezTo>
                  <a:cubicBezTo>
                    <a:pt x="43" y="96"/>
                    <a:pt x="42" y="98"/>
                    <a:pt x="39" y="98"/>
                  </a:cubicBezTo>
                  <a:cubicBezTo>
                    <a:pt x="37" y="99"/>
                    <a:pt x="33" y="97"/>
                    <a:pt x="31" y="98"/>
                  </a:cubicBezTo>
                  <a:cubicBezTo>
                    <a:pt x="29" y="99"/>
                    <a:pt x="33" y="103"/>
                    <a:pt x="30" y="104"/>
                  </a:cubicBezTo>
                  <a:cubicBezTo>
                    <a:pt x="26" y="106"/>
                    <a:pt x="19" y="104"/>
                    <a:pt x="14" y="104"/>
                  </a:cubicBezTo>
                  <a:cubicBezTo>
                    <a:pt x="11" y="104"/>
                    <a:pt x="8" y="104"/>
                    <a:pt x="5" y="104"/>
                  </a:cubicBezTo>
                  <a:cubicBezTo>
                    <a:pt x="6" y="103"/>
                    <a:pt x="7" y="103"/>
                    <a:pt x="7" y="102"/>
                  </a:cubicBezTo>
                  <a:cubicBezTo>
                    <a:pt x="11" y="99"/>
                    <a:pt x="5" y="98"/>
                    <a:pt x="4" y="96"/>
                  </a:cubicBezTo>
                  <a:cubicBezTo>
                    <a:pt x="2" y="95"/>
                    <a:pt x="0" y="95"/>
                    <a:pt x="0" y="93"/>
                  </a:cubicBezTo>
                  <a:cubicBezTo>
                    <a:pt x="0" y="91"/>
                    <a:pt x="0" y="90"/>
                    <a:pt x="3" y="89"/>
                  </a:cubicBezTo>
                  <a:cubicBezTo>
                    <a:pt x="6" y="89"/>
                    <a:pt x="11" y="92"/>
                    <a:pt x="14" y="90"/>
                  </a:cubicBezTo>
                  <a:cubicBezTo>
                    <a:pt x="17" y="88"/>
                    <a:pt x="14" y="83"/>
                    <a:pt x="15" y="80"/>
                  </a:cubicBezTo>
                  <a:cubicBezTo>
                    <a:pt x="16" y="77"/>
                    <a:pt x="19" y="74"/>
                    <a:pt x="21" y="72"/>
                  </a:cubicBezTo>
                  <a:cubicBezTo>
                    <a:pt x="23" y="70"/>
                    <a:pt x="27" y="70"/>
                    <a:pt x="28" y="68"/>
                  </a:cubicBezTo>
                  <a:cubicBezTo>
                    <a:pt x="29" y="67"/>
                    <a:pt x="29" y="67"/>
                    <a:pt x="29" y="66"/>
                  </a:cubicBezTo>
                  <a:close/>
                </a:path>
              </a:pathLst>
            </a:custGeom>
            <a:grpFill/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64" name="Freeform 24"/>
            <p:cNvSpPr>
              <a:spLocks noEditPoints="1"/>
            </p:cNvSpPr>
            <p:nvPr/>
          </p:nvSpPr>
          <p:spPr bwMode="auto">
            <a:xfrm rot="21439583">
              <a:off x="3976641" y="4919451"/>
              <a:ext cx="296033" cy="664125"/>
            </a:xfrm>
            <a:custGeom>
              <a:avLst/>
              <a:gdLst/>
              <a:ahLst/>
              <a:cxnLst>
                <a:cxn ang="0">
                  <a:pos x="45" y="7"/>
                </a:cxn>
                <a:cxn ang="0">
                  <a:pos x="49" y="13"/>
                </a:cxn>
                <a:cxn ang="0">
                  <a:pos x="51" y="21"/>
                </a:cxn>
                <a:cxn ang="0">
                  <a:pos x="52" y="30"/>
                </a:cxn>
                <a:cxn ang="0">
                  <a:pos x="45" y="33"/>
                </a:cxn>
                <a:cxn ang="0">
                  <a:pos x="38" y="43"/>
                </a:cxn>
                <a:cxn ang="0">
                  <a:pos x="35" y="53"/>
                </a:cxn>
                <a:cxn ang="0">
                  <a:pos x="37" y="64"/>
                </a:cxn>
                <a:cxn ang="0">
                  <a:pos x="43" y="74"/>
                </a:cxn>
                <a:cxn ang="0">
                  <a:pos x="45" y="84"/>
                </a:cxn>
                <a:cxn ang="0">
                  <a:pos x="39" y="97"/>
                </a:cxn>
                <a:cxn ang="0">
                  <a:pos x="33" y="105"/>
                </a:cxn>
                <a:cxn ang="0">
                  <a:pos x="28" y="113"/>
                </a:cxn>
                <a:cxn ang="0">
                  <a:pos x="38" y="124"/>
                </a:cxn>
                <a:cxn ang="0">
                  <a:pos x="38" y="139"/>
                </a:cxn>
                <a:cxn ang="0">
                  <a:pos x="35" y="139"/>
                </a:cxn>
                <a:cxn ang="0">
                  <a:pos x="29" y="139"/>
                </a:cxn>
                <a:cxn ang="0">
                  <a:pos x="24" y="136"/>
                </a:cxn>
                <a:cxn ang="0">
                  <a:pos x="25" y="124"/>
                </a:cxn>
                <a:cxn ang="0">
                  <a:pos x="16" y="122"/>
                </a:cxn>
                <a:cxn ang="0">
                  <a:pos x="5" y="124"/>
                </a:cxn>
                <a:cxn ang="0">
                  <a:pos x="5" y="122"/>
                </a:cxn>
                <a:cxn ang="0">
                  <a:pos x="1" y="115"/>
                </a:cxn>
                <a:cxn ang="0">
                  <a:pos x="8" y="110"/>
                </a:cxn>
                <a:cxn ang="0">
                  <a:pos x="13" y="102"/>
                </a:cxn>
                <a:cxn ang="0">
                  <a:pos x="9" y="95"/>
                </a:cxn>
                <a:cxn ang="0">
                  <a:pos x="4" y="90"/>
                </a:cxn>
                <a:cxn ang="0">
                  <a:pos x="2" y="84"/>
                </a:cxn>
                <a:cxn ang="0">
                  <a:pos x="2" y="84"/>
                </a:cxn>
                <a:cxn ang="0">
                  <a:pos x="4" y="83"/>
                </a:cxn>
                <a:cxn ang="0">
                  <a:pos x="3" y="71"/>
                </a:cxn>
                <a:cxn ang="0">
                  <a:pos x="4" y="64"/>
                </a:cxn>
                <a:cxn ang="0">
                  <a:pos x="7" y="57"/>
                </a:cxn>
                <a:cxn ang="0">
                  <a:pos x="8" y="41"/>
                </a:cxn>
                <a:cxn ang="0">
                  <a:pos x="13" y="38"/>
                </a:cxn>
                <a:cxn ang="0">
                  <a:pos x="18" y="27"/>
                </a:cxn>
                <a:cxn ang="0">
                  <a:pos x="18" y="13"/>
                </a:cxn>
                <a:cxn ang="0">
                  <a:pos x="16" y="2"/>
                </a:cxn>
                <a:cxn ang="0">
                  <a:pos x="22" y="2"/>
                </a:cxn>
                <a:cxn ang="0">
                  <a:pos x="26" y="11"/>
                </a:cxn>
                <a:cxn ang="0">
                  <a:pos x="38" y="10"/>
                </a:cxn>
                <a:cxn ang="0">
                  <a:pos x="45" y="7"/>
                </a:cxn>
                <a:cxn ang="0">
                  <a:pos x="6" y="128"/>
                </a:cxn>
                <a:cxn ang="0">
                  <a:pos x="6" y="127"/>
                </a:cxn>
                <a:cxn ang="0">
                  <a:pos x="6" y="128"/>
                </a:cxn>
                <a:cxn ang="0">
                  <a:pos x="6" y="127"/>
                </a:cxn>
                <a:cxn ang="0">
                  <a:pos x="5" y="124"/>
                </a:cxn>
                <a:cxn ang="0">
                  <a:pos x="6" y="127"/>
                </a:cxn>
                <a:cxn ang="0">
                  <a:pos x="2" y="84"/>
                </a:cxn>
                <a:cxn ang="0">
                  <a:pos x="2" y="84"/>
                </a:cxn>
                <a:cxn ang="0">
                  <a:pos x="2" y="84"/>
                </a:cxn>
                <a:cxn ang="0">
                  <a:pos x="7" y="41"/>
                </a:cxn>
                <a:cxn ang="0">
                  <a:pos x="7" y="41"/>
                </a:cxn>
                <a:cxn ang="0">
                  <a:pos x="7" y="41"/>
                </a:cxn>
              </a:cxnLst>
              <a:rect l="0" t="0" r="r" b="b"/>
              <a:pathLst>
                <a:path w="53" h="140">
                  <a:moveTo>
                    <a:pt x="45" y="7"/>
                  </a:moveTo>
                  <a:cubicBezTo>
                    <a:pt x="47" y="9"/>
                    <a:pt x="48" y="12"/>
                    <a:pt x="49" y="13"/>
                  </a:cubicBezTo>
                  <a:cubicBezTo>
                    <a:pt x="53" y="20"/>
                    <a:pt x="51" y="19"/>
                    <a:pt x="51" y="21"/>
                  </a:cubicBezTo>
                  <a:cubicBezTo>
                    <a:pt x="52" y="24"/>
                    <a:pt x="53" y="28"/>
                    <a:pt x="52" y="30"/>
                  </a:cubicBezTo>
                  <a:cubicBezTo>
                    <a:pt x="50" y="33"/>
                    <a:pt x="47" y="30"/>
                    <a:pt x="45" y="33"/>
                  </a:cubicBezTo>
                  <a:cubicBezTo>
                    <a:pt x="42" y="35"/>
                    <a:pt x="39" y="41"/>
                    <a:pt x="38" y="43"/>
                  </a:cubicBezTo>
                  <a:cubicBezTo>
                    <a:pt x="37" y="45"/>
                    <a:pt x="35" y="51"/>
                    <a:pt x="35" y="53"/>
                  </a:cubicBezTo>
                  <a:cubicBezTo>
                    <a:pt x="35" y="55"/>
                    <a:pt x="36" y="63"/>
                    <a:pt x="37" y="64"/>
                  </a:cubicBezTo>
                  <a:cubicBezTo>
                    <a:pt x="38" y="66"/>
                    <a:pt x="42" y="70"/>
                    <a:pt x="43" y="74"/>
                  </a:cubicBezTo>
                  <a:cubicBezTo>
                    <a:pt x="45" y="77"/>
                    <a:pt x="45" y="80"/>
                    <a:pt x="45" y="84"/>
                  </a:cubicBezTo>
                  <a:cubicBezTo>
                    <a:pt x="44" y="88"/>
                    <a:pt x="41" y="94"/>
                    <a:pt x="39" y="97"/>
                  </a:cubicBezTo>
                  <a:cubicBezTo>
                    <a:pt x="37" y="101"/>
                    <a:pt x="35" y="102"/>
                    <a:pt x="33" y="105"/>
                  </a:cubicBezTo>
                  <a:cubicBezTo>
                    <a:pt x="31" y="107"/>
                    <a:pt x="27" y="109"/>
                    <a:pt x="28" y="113"/>
                  </a:cubicBezTo>
                  <a:cubicBezTo>
                    <a:pt x="29" y="117"/>
                    <a:pt x="36" y="119"/>
                    <a:pt x="38" y="124"/>
                  </a:cubicBezTo>
                  <a:cubicBezTo>
                    <a:pt x="40" y="129"/>
                    <a:pt x="39" y="135"/>
                    <a:pt x="38" y="139"/>
                  </a:cubicBezTo>
                  <a:cubicBezTo>
                    <a:pt x="37" y="139"/>
                    <a:pt x="36" y="139"/>
                    <a:pt x="35" y="139"/>
                  </a:cubicBezTo>
                  <a:cubicBezTo>
                    <a:pt x="33" y="139"/>
                    <a:pt x="31" y="140"/>
                    <a:pt x="29" y="139"/>
                  </a:cubicBezTo>
                  <a:cubicBezTo>
                    <a:pt x="27" y="139"/>
                    <a:pt x="25" y="138"/>
                    <a:pt x="24" y="136"/>
                  </a:cubicBezTo>
                  <a:cubicBezTo>
                    <a:pt x="23" y="133"/>
                    <a:pt x="27" y="127"/>
                    <a:pt x="25" y="124"/>
                  </a:cubicBezTo>
                  <a:cubicBezTo>
                    <a:pt x="23" y="121"/>
                    <a:pt x="21" y="121"/>
                    <a:pt x="16" y="122"/>
                  </a:cubicBezTo>
                  <a:cubicBezTo>
                    <a:pt x="13" y="123"/>
                    <a:pt x="9" y="123"/>
                    <a:pt x="5" y="124"/>
                  </a:cubicBezTo>
                  <a:cubicBezTo>
                    <a:pt x="5" y="123"/>
                    <a:pt x="5" y="123"/>
                    <a:pt x="5" y="122"/>
                  </a:cubicBezTo>
                  <a:cubicBezTo>
                    <a:pt x="4" y="119"/>
                    <a:pt x="0" y="117"/>
                    <a:pt x="1" y="115"/>
                  </a:cubicBezTo>
                  <a:cubicBezTo>
                    <a:pt x="2" y="112"/>
                    <a:pt x="6" y="112"/>
                    <a:pt x="8" y="110"/>
                  </a:cubicBezTo>
                  <a:cubicBezTo>
                    <a:pt x="10" y="108"/>
                    <a:pt x="12" y="105"/>
                    <a:pt x="13" y="102"/>
                  </a:cubicBezTo>
                  <a:cubicBezTo>
                    <a:pt x="13" y="99"/>
                    <a:pt x="11" y="97"/>
                    <a:pt x="9" y="95"/>
                  </a:cubicBezTo>
                  <a:cubicBezTo>
                    <a:pt x="8" y="92"/>
                    <a:pt x="6" y="94"/>
                    <a:pt x="4" y="90"/>
                  </a:cubicBezTo>
                  <a:cubicBezTo>
                    <a:pt x="3" y="89"/>
                    <a:pt x="3" y="86"/>
                    <a:pt x="2" y="84"/>
                  </a:cubicBezTo>
                  <a:lnTo>
                    <a:pt x="2" y="84"/>
                  </a:lnTo>
                  <a:cubicBezTo>
                    <a:pt x="3" y="84"/>
                    <a:pt x="3" y="83"/>
                    <a:pt x="4" y="83"/>
                  </a:cubicBezTo>
                  <a:cubicBezTo>
                    <a:pt x="7" y="80"/>
                    <a:pt x="3" y="74"/>
                    <a:pt x="3" y="71"/>
                  </a:cubicBezTo>
                  <a:cubicBezTo>
                    <a:pt x="3" y="68"/>
                    <a:pt x="3" y="67"/>
                    <a:pt x="4" y="64"/>
                  </a:cubicBezTo>
                  <a:cubicBezTo>
                    <a:pt x="4" y="62"/>
                    <a:pt x="6" y="61"/>
                    <a:pt x="7" y="57"/>
                  </a:cubicBezTo>
                  <a:cubicBezTo>
                    <a:pt x="8" y="53"/>
                    <a:pt x="8" y="47"/>
                    <a:pt x="8" y="41"/>
                  </a:cubicBezTo>
                  <a:cubicBezTo>
                    <a:pt x="8" y="41"/>
                    <a:pt x="11" y="40"/>
                    <a:pt x="13" y="38"/>
                  </a:cubicBezTo>
                  <a:cubicBezTo>
                    <a:pt x="15" y="35"/>
                    <a:pt x="17" y="32"/>
                    <a:pt x="18" y="27"/>
                  </a:cubicBezTo>
                  <a:cubicBezTo>
                    <a:pt x="19" y="23"/>
                    <a:pt x="18" y="18"/>
                    <a:pt x="18" y="13"/>
                  </a:cubicBezTo>
                  <a:cubicBezTo>
                    <a:pt x="18" y="9"/>
                    <a:pt x="15" y="5"/>
                    <a:pt x="16" y="2"/>
                  </a:cubicBezTo>
                  <a:cubicBezTo>
                    <a:pt x="17" y="0"/>
                    <a:pt x="20" y="1"/>
                    <a:pt x="22" y="2"/>
                  </a:cubicBezTo>
                  <a:cubicBezTo>
                    <a:pt x="24" y="4"/>
                    <a:pt x="23" y="9"/>
                    <a:pt x="26" y="11"/>
                  </a:cubicBezTo>
                  <a:cubicBezTo>
                    <a:pt x="29" y="12"/>
                    <a:pt x="36" y="10"/>
                    <a:pt x="38" y="10"/>
                  </a:cubicBezTo>
                  <a:cubicBezTo>
                    <a:pt x="39" y="10"/>
                    <a:pt x="42" y="8"/>
                    <a:pt x="45" y="7"/>
                  </a:cubicBezTo>
                  <a:close/>
                  <a:moveTo>
                    <a:pt x="6" y="128"/>
                  </a:moveTo>
                  <a:cubicBezTo>
                    <a:pt x="6" y="128"/>
                    <a:pt x="6" y="128"/>
                    <a:pt x="6" y="127"/>
                  </a:cubicBezTo>
                  <a:cubicBezTo>
                    <a:pt x="6" y="128"/>
                    <a:pt x="6" y="128"/>
                    <a:pt x="6" y="128"/>
                  </a:cubicBezTo>
                  <a:close/>
                  <a:moveTo>
                    <a:pt x="6" y="127"/>
                  </a:moveTo>
                  <a:cubicBezTo>
                    <a:pt x="6" y="126"/>
                    <a:pt x="6" y="125"/>
                    <a:pt x="5" y="124"/>
                  </a:cubicBezTo>
                  <a:cubicBezTo>
                    <a:pt x="6" y="125"/>
                    <a:pt x="6" y="126"/>
                    <a:pt x="6" y="127"/>
                  </a:cubicBezTo>
                  <a:close/>
                  <a:moveTo>
                    <a:pt x="2" y="84"/>
                  </a:moveTo>
                  <a:cubicBezTo>
                    <a:pt x="2" y="84"/>
                    <a:pt x="2" y="84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lose/>
                  <a:moveTo>
                    <a:pt x="7" y="41"/>
                  </a:move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lose/>
                </a:path>
              </a:pathLst>
            </a:custGeom>
            <a:grpFill/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65" name="Freeform 25"/>
            <p:cNvSpPr>
              <a:spLocks noEditPoints="1"/>
            </p:cNvSpPr>
            <p:nvPr/>
          </p:nvSpPr>
          <p:spPr bwMode="auto">
            <a:xfrm rot="21439583">
              <a:off x="4380245" y="5896378"/>
              <a:ext cx="786088" cy="556842"/>
            </a:xfrm>
            <a:custGeom>
              <a:avLst/>
              <a:gdLst/>
              <a:ahLst/>
              <a:cxnLst>
                <a:cxn ang="0">
                  <a:pos x="141" y="53"/>
                </a:cxn>
                <a:cxn ang="0">
                  <a:pos x="131" y="59"/>
                </a:cxn>
                <a:cxn ang="0">
                  <a:pos x="128" y="68"/>
                </a:cxn>
                <a:cxn ang="0">
                  <a:pos x="125" y="78"/>
                </a:cxn>
                <a:cxn ang="0">
                  <a:pos x="117" y="88"/>
                </a:cxn>
                <a:cxn ang="0">
                  <a:pos x="114" y="96"/>
                </a:cxn>
                <a:cxn ang="0">
                  <a:pos x="104" y="105"/>
                </a:cxn>
                <a:cxn ang="0">
                  <a:pos x="91" y="114"/>
                </a:cxn>
                <a:cxn ang="0">
                  <a:pos x="89" y="115"/>
                </a:cxn>
                <a:cxn ang="0">
                  <a:pos x="17" y="108"/>
                </a:cxn>
                <a:cxn ang="0">
                  <a:pos x="20" y="109"/>
                </a:cxn>
                <a:cxn ang="0">
                  <a:pos x="18" y="97"/>
                </a:cxn>
                <a:cxn ang="0">
                  <a:pos x="25" y="94"/>
                </a:cxn>
                <a:cxn ang="0">
                  <a:pos x="27" y="81"/>
                </a:cxn>
                <a:cxn ang="0">
                  <a:pos x="18" y="76"/>
                </a:cxn>
                <a:cxn ang="0">
                  <a:pos x="16" y="68"/>
                </a:cxn>
                <a:cxn ang="0">
                  <a:pos x="8" y="65"/>
                </a:cxn>
                <a:cxn ang="0">
                  <a:pos x="4" y="60"/>
                </a:cxn>
                <a:cxn ang="0">
                  <a:pos x="19" y="56"/>
                </a:cxn>
                <a:cxn ang="0">
                  <a:pos x="4" y="40"/>
                </a:cxn>
                <a:cxn ang="0">
                  <a:pos x="6" y="33"/>
                </a:cxn>
                <a:cxn ang="0">
                  <a:pos x="11" y="27"/>
                </a:cxn>
                <a:cxn ang="0">
                  <a:pos x="12" y="9"/>
                </a:cxn>
                <a:cxn ang="0">
                  <a:pos x="18" y="2"/>
                </a:cxn>
                <a:cxn ang="0">
                  <a:pos x="39" y="1"/>
                </a:cxn>
                <a:cxn ang="0">
                  <a:pos x="40" y="6"/>
                </a:cxn>
                <a:cxn ang="0">
                  <a:pos x="34" y="11"/>
                </a:cxn>
                <a:cxn ang="0">
                  <a:pos x="35" y="20"/>
                </a:cxn>
                <a:cxn ang="0">
                  <a:pos x="41" y="20"/>
                </a:cxn>
                <a:cxn ang="0">
                  <a:pos x="45" y="26"/>
                </a:cxn>
                <a:cxn ang="0">
                  <a:pos x="44" y="32"/>
                </a:cxn>
                <a:cxn ang="0">
                  <a:pos x="53" y="45"/>
                </a:cxn>
                <a:cxn ang="0">
                  <a:pos x="59" y="51"/>
                </a:cxn>
                <a:cxn ang="0">
                  <a:pos x="63" y="57"/>
                </a:cxn>
                <a:cxn ang="0">
                  <a:pos x="71" y="58"/>
                </a:cxn>
                <a:cxn ang="0">
                  <a:pos x="79" y="51"/>
                </a:cxn>
                <a:cxn ang="0">
                  <a:pos x="80" y="44"/>
                </a:cxn>
                <a:cxn ang="0">
                  <a:pos x="86" y="39"/>
                </a:cxn>
                <a:cxn ang="0">
                  <a:pos x="91" y="43"/>
                </a:cxn>
                <a:cxn ang="0">
                  <a:pos x="107" y="40"/>
                </a:cxn>
                <a:cxn ang="0">
                  <a:pos x="111" y="47"/>
                </a:cxn>
                <a:cxn ang="0">
                  <a:pos x="118" y="56"/>
                </a:cxn>
                <a:cxn ang="0">
                  <a:pos x="128" y="53"/>
                </a:cxn>
                <a:cxn ang="0">
                  <a:pos x="141" y="53"/>
                </a:cxn>
                <a:cxn ang="0">
                  <a:pos x="1" y="62"/>
                </a:cxn>
                <a:cxn ang="0">
                  <a:pos x="1" y="62"/>
                </a:cxn>
              </a:cxnLst>
              <a:rect l="0" t="0" r="r" b="b"/>
              <a:pathLst>
                <a:path w="141" h="117">
                  <a:moveTo>
                    <a:pt x="141" y="53"/>
                  </a:moveTo>
                  <a:cubicBezTo>
                    <a:pt x="138" y="55"/>
                    <a:pt x="134" y="57"/>
                    <a:pt x="131" y="59"/>
                  </a:cubicBezTo>
                  <a:cubicBezTo>
                    <a:pt x="129" y="62"/>
                    <a:pt x="129" y="65"/>
                    <a:pt x="128" y="68"/>
                  </a:cubicBezTo>
                  <a:cubicBezTo>
                    <a:pt x="127" y="71"/>
                    <a:pt x="127" y="75"/>
                    <a:pt x="125" y="78"/>
                  </a:cubicBezTo>
                  <a:cubicBezTo>
                    <a:pt x="123" y="81"/>
                    <a:pt x="119" y="85"/>
                    <a:pt x="117" y="88"/>
                  </a:cubicBezTo>
                  <a:cubicBezTo>
                    <a:pt x="115" y="91"/>
                    <a:pt x="116" y="93"/>
                    <a:pt x="114" y="96"/>
                  </a:cubicBezTo>
                  <a:cubicBezTo>
                    <a:pt x="112" y="99"/>
                    <a:pt x="108" y="102"/>
                    <a:pt x="104" y="105"/>
                  </a:cubicBezTo>
                  <a:cubicBezTo>
                    <a:pt x="101" y="108"/>
                    <a:pt x="95" y="112"/>
                    <a:pt x="91" y="114"/>
                  </a:cubicBezTo>
                  <a:cubicBezTo>
                    <a:pt x="88" y="115"/>
                    <a:pt x="83" y="117"/>
                    <a:pt x="89" y="115"/>
                  </a:cubicBezTo>
                  <a:cubicBezTo>
                    <a:pt x="75" y="110"/>
                    <a:pt x="32" y="110"/>
                    <a:pt x="17" y="108"/>
                  </a:cubicBezTo>
                  <a:cubicBezTo>
                    <a:pt x="18" y="108"/>
                    <a:pt x="19" y="109"/>
                    <a:pt x="20" y="109"/>
                  </a:cubicBezTo>
                  <a:cubicBezTo>
                    <a:pt x="21" y="105"/>
                    <a:pt x="17" y="99"/>
                    <a:pt x="18" y="97"/>
                  </a:cubicBezTo>
                  <a:cubicBezTo>
                    <a:pt x="20" y="93"/>
                    <a:pt x="24" y="97"/>
                    <a:pt x="25" y="94"/>
                  </a:cubicBezTo>
                  <a:cubicBezTo>
                    <a:pt x="27" y="91"/>
                    <a:pt x="28" y="85"/>
                    <a:pt x="27" y="81"/>
                  </a:cubicBezTo>
                  <a:cubicBezTo>
                    <a:pt x="25" y="78"/>
                    <a:pt x="20" y="79"/>
                    <a:pt x="18" y="76"/>
                  </a:cubicBezTo>
                  <a:cubicBezTo>
                    <a:pt x="17" y="74"/>
                    <a:pt x="18" y="70"/>
                    <a:pt x="16" y="68"/>
                  </a:cubicBezTo>
                  <a:cubicBezTo>
                    <a:pt x="14" y="66"/>
                    <a:pt x="11" y="67"/>
                    <a:pt x="8" y="65"/>
                  </a:cubicBezTo>
                  <a:cubicBezTo>
                    <a:pt x="6" y="64"/>
                    <a:pt x="5" y="62"/>
                    <a:pt x="4" y="60"/>
                  </a:cubicBezTo>
                  <a:cubicBezTo>
                    <a:pt x="4" y="60"/>
                    <a:pt x="18" y="62"/>
                    <a:pt x="19" y="56"/>
                  </a:cubicBezTo>
                  <a:cubicBezTo>
                    <a:pt x="20" y="49"/>
                    <a:pt x="14" y="41"/>
                    <a:pt x="4" y="40"/>
                  </a:cubicBezTo>
                  <a:cubicBezTo>
                    <a:pt x="5" y="38"/>
                    <a:pt x="6" y="35"/>
                    <a:pt x="6" y="33"/>
                  </a:cubicBezTo>
                  <a:cubicBezTo>
                    <a:pt x="6" y="27"/>
                    <a:pt x="6" y="31"/>
                    <a:pt x="11" y="27"/>
                  </a:cubicBezTo>
                  <a:cubicBezTo>
                    <a:pt x="16" y="23"/>
                    <a:pt x="10" y="14"/>
                    <a:pt x="12" y="9"/>
                  </a:cubicBezTo>
                  <a:cubicBezTo>
                    <a:pt x="13" y="5"/>
                    <a:pt x="14" y="3"/>
                    <a:pt x="18" y="2"/>
                  </a:cubicBezTo>
                  <a:cubicBezTo>
                    <a:pt x="23" y="0"/>
                    <a:pt x="35" y="0"/>
                    <a:pt x="39" y="1"/>
                  </a:cubicBezTo>
                  <a:cubicBezTo>
                    <a:pt x="43" y="2"/>
                    <a:pt x="41" y="4"/>
                    <a:pt x="40" y="6"/>
                  </a:cubicBezTo>
                  <a:cubicBezTo>
                    <a:pt x="39" y="8"/>
                    <a:pt x="35" y="9"/>
                    <a:pt x="34" y="11"/>
                  </a:cubicBezTo>
                  <a:cubicBezTo>
                    <a:pt x="33" y="14"/>
                    <a:pt x="33" y="18"/>
                    <a:pt x="35" y="20"/>
                  </a:cubicBezTo>
                  <a:cubicBezTo>
                    <a:pt x="36" y="21"/>
                    <a:pt x="39" y="19"/>
                    <a:pt x="41" y="20"/>
                  </a:cubicBezTo>
                  <a:cubicBezTo>
                    <a:pt x="43" y="21"/>
                    <a:pt x="44" y="24"/>
                    <a:pt x="45" y="26"/>
                  </a:cubicBezTo>
                  <a:cubicBezTo>
                    <a:pt x="45" y="28"/>
                    <a:pt x="42" y="29"/>
                    <a:pt x="44" y="32"/>
                  </a:cubicBezTo>
                  <a:cubicBezTo>
                    <a:pt x="45" y="35"/>
                    <a:pt x="51" y="42"/>
                    <a:pt x="53" y="45"/>
                  </a:cubicBezTo>
                  <a:cubicBezTo>
                    <a:pt x="56" y="48"/>
                    <a:pt x="57" y="49"/>
                    <a:pt x="59" y="51"/>
                  </a:cubicBezTo>
                  <a:cubicBezTo>
                    <a:pt x="61" y="53"/>
                    <a:pt x="61" y="55"/>
                    <a:pt x="63" y="57"/>
                  </a:cubicBezTo>
                  <a:cubicBezTo>
                    <a:pt x="66" y="58"/>
                    <a:pt x="69" y="59"/>
                    <a:pt x="71" y="58"/>
                  </a:cubicBezTo>
                  <a:cubicBezTo>
                    <a:pt x="74" y="56"/>
                    <a:pt x="77" y="53"/>
                    <a:pt x="79" y="51"/>
                  </a:cubicBezTo>
                  <a:cubicBezTo>
                    <a:pt x="80" y="48"/>
                    <a:pt x="79" y="46"/>
                    <a:pt x="80" y="44"/>
                  </a:cubicBezTo>
                  <a:cubicBezTo>
                    <a:pt x="82" y="42"/>
                    <a:pt x="84" y="40"/>
                    <a:pt x="86" y="39"/>
                  </a:cubicBezTo>
                  <a:cubicBezTo>
                    <a:pt x="87" y="40"/>
                    <a:pt x="89" y="42"/>
                    <a:pt x="91" y="43"/>
                  </a:cubicBezTo>
                  <a:cubicBezTo>
                    <a:pt x="96" y="44"/>
                    <a:pt x="103" y="39"/>
                    <a:pt x="107" y="40"/>
                  </a:cubicBezTo>
                  <a:cubicBezTo>
                    <a:pt x="111" y="41"/>
                    <a:pt x="109" y="45"/>
                    <a:pt x="111" y="47"/>
                  </a:cubicBezTo>
                  <a:cubicBezTo>
                    <a:pt x="113" y="50"/>
                    <a:pt x="115" y="55"/>
                    <a:pt x="118" y="56"/>
                  </a:cubicBezTo>
                  <a:cubicBezTo>
                    <a:pt x="122" y="57"/>
                    <a:pt x="124" y="52"/>
                    <a:pt x="128" y="53"/>
                  </a:cubicBezTo>
                  <a:cubicBezTo>
                    <a:pt x="131" y="54"/>
                    <a:pt x="138" y="51"/>
                    <a:pt x="141" y="53"/>
                  </a:cubicBezTo>
                  <a:close/>
                  <a:moveTo>
                    <a:pt x="1" y="62"/>
                  </a:moveTo>
                  <a:cubicBezTo>
                    <a:pt x="0" y="62"/>
                    <a:pt x="0" y="62"/>
                    <a:pt x="1" y="62"/>
                  </a:cubicBezTo>
                  <a:close/>
                </a:path>
              </a:pathLst>
            </a:custGeom>
            <a:grpFill/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66" name="Freeform 26"/>
            <p:cNvSpPr>
              <a:spLocks noEditPoints="1"/>
            </p:cNvSpPr>
            <p:nvPr/>
          </p:nvSpPr>
          <p:spPr bwMode="auto">
            <a:xfrm rot="21439583">
              <a:off x="4440374" y="3717132"/>
              <a:ext cx="854096" cy="1064303"/>
            </a:xfrm>
            <a:custGeom>
              <a:avLst/>
              <a:gdLst/>
              <a:ahLst/>
              <a:cxnLst>
                <a:cxn ang="0">
                  <a:pos x="151" y="126"/>
                </a:cxn>
                <a:cxn ang="0">
                  <a:pos x="149" y="137"/>
                </a:cxn>
                <a:cxn ang="0">
                  <a:pos x="140" y="167"/>
                </a:cxn>
                <a:cxn ang="0">
                  <a:pos x="136" y="192"/>
                </a:cxn>
                <a:cxn ang="0">
                  <a:pos x="128" y="209"/>
                </a:cxn>
                <a:cxn ang="0">
                  <a:pos x="95" y="211"/>
                </a:cxn>
                <a:cxn ang="0">
                  <a:pos x="78" y="220"/>
                </a:cxn>
                <a:cxn ang="0">
                  <a:pos x="65" y="215"/>
                </a:cxn>
                <a:cxn ang="0">
                  <a:pos x="55" y="219"/>
                </a:cxn>
                <a:cxn ang="0">
                  <a:pos x="41" y="216"/>
                </a:cxn>
                <a:cxn ang="0">
                  <a:pos x="41" y="201"/>
                </a:cxn>
                <a:cxn ang="0">
                  <a:pos x="39" y="184"/>
                </a:cxn>
                <a:cxn ang="0">
                  <a:pos x="37" y="170"/>
                </a:cxn>
                <a:cxn ang="0">
                  <a:pos x="27" y="153"/>
                </a:cxn>
                <a:cxn ang="0">
                  <a:pos x="26" y="129"/>
                </a:cxn>
                <a:cxn ang="0">
                  <a:pos x="17" y="111"/>
                </a:cxn>
                <a:cxn ang="0">
                  <a:pos x="18" y="89"/>
                </a:cxn>
                <a:cxn ang="0">
                  <a:pos x="14" y="7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19" y="50"/>
                </a:cxn>
                <a:cxn ang="0">
                  <a:pos x="32" y="32"/>
                </a:cxn>
                <a:cxn ang="0">
                  <a:pos x="33" y="41"/>
                </a:cxn>
                <a:cxn ang="0">
                  <a:pos x="48" y="51"/>
                </a:cxn>
                <a:cxn ang="0">
                  <a:pos x="63" y="51"/>
                </a:cxn>
                <a:cxn ang="0">
                  <a:pos x="72" y="18"/>
                </a:cxn>
                <a:cxn ang="0">
                  <a:pos x="94" y="11"/>
                </a:cxn>
                <a:cxn ang="0">
                  <a:pos x="124" y="3"/>
                </a:cxn>
                <a:cxn ang="0">
                  <a:pos x="130" y="3"/>
                </a:cxn>
                <a:cxn ang="0">
                  <a:pos x="143" y="30"/>
                </a:cxn>
                <a:cxn ang="0">
                  <a:pos x="146" y="48"/>
                </a:cxn>
                <a:cxn ang="0">
                  <a:pos x="137" y="59"/>
                </a:cxn>
                <a:cxn ang="0">
                  <a:pos x="140" y="84"/>
                </a:cxn>
                <a:cxn ang="0">
                  <a:pos x="134" y="101"/>
                </a:cxn>
                <a:cxn ang="0">
                  <a:pos x="133" y="123"/>
                </a:cxn>
                <a:cxn ang="0">
                  <a:pos x="130" y="3"/>
                </a:cxn>
                <a:cxn ang="0">
                  <a:pos x="130" y="3"/>
                </a:cxn>
                <a:cxn ang="0">
                  <a:pos x="130" y="1"/>
                </a:cxn>
                <a:cxn ang="0">
                  <a:pos x="130" y="1"/>
                </a:cxn>
                <a:cxn ang="0">
                  <a:pos x="31" y="32"/>
                </a:cxn>
                <a:cxn ang="0">
                  <a:pos x="31" y="32"/>
                </a:cxn>
                <a:cxn ang="0">
                  <a:pos x="28" y="32"/>
                </a:cxn>
                <a:cxn ang="0">
                  <a:pos x="27" y="32"/>
                </a:cxn>
                <a:cxn ang="0">
                  <a:pos x="27" y="32"/>
                </a:cxn>
                <a:cxn ang="0">
                  <a:pos x="26" y="32"/>
                </a:cxn>
                <a:cxn ang="0">
                  <a:pos x="0" y="45"/>
                </a:cxn>
                <a:cxn ang="0">
                  <a:pos x="0" y="45"/>
                </a:cxn>
                <a:cxn ang="0">
                  <a:pos x="1" y="46"/>
                </a:cxn>
                <a:cxn ang="0">
                  <a:pos x="1" y="46"/>
                </a:cxn>
                <a:cxn ang="0">
                  <a:pos x="1" y="46"/>
                </a:cxn>
                <a:cxn ang="0">
                  <a:pos x="2" y="46"/>
                </a:cxn>
              </a:cxnLst>
              <a:rect l="0" t="0" r="r" b="b"/>
              <a:pathLst>
                <a:path w="153" h="224">
                  <a:moveTo>
                    <a:pt x="145" y="122"/>
                  </a:moveTo>
                  <a:cubicBezTo>
                    <a:pt x="147" y="123"/>
                    <a:pt x="150" y="124"/>
                    <a:pt x="151" y="126"/>
                  </a:cubicBezTo>
                  <a:cubicBezTo>
                    <a:pt x="153" y="129"/>
                    <a:pt x="153" y="131"/>
                    <a:pt x="152" y="134"/>
                  </a:cubicBezTo>
                  <a:cubicBezTo>
                    <a:pt x="152" y="136"/>
                    <a:pt x="150" y="133"/>
                    <a:pt x="149" y="137"/>
                  </a:cubicBezTo>
                  <a:cubicBezTo>
                    <a:pt x="148" y="141"/>
                    <a:pt x="151" y="153"/>
                    <a:pt x="149" y="158"/>
                  </a:cubicBezTo>
                  <a:cubicBezTo>
                    <a:pt x="147" y="164"/>
                    <a:pt x="142" y="163"/>
                    <a:pt x="140" y="167"/>
                  </a:cubicBezTo>
                  <a:cubicBezTo>
                    <a:pt x="138" y="172"/>
                    <a:pt x="139" y="179"/>
                    <a:pt x="139" y="184"/>
                  </a:cubicBezTo>
                  <a:cubicBezTo>
                    <a:pt x="138" y="188"/>
                    <a:pt x="138" y="189"/>
                    <a:pt x="136" y="192"/>
                  </a:cubicBezTo>
                  <a:cubicBezTo>
                    <a:pt x="134" y="195"/>
                    <a:pt x="129" y="197"/>
                    <a:pt x="128" y="200"/>
                  </a:cubicBezTo>
                  <a:cubicBezTo>
                    <a:pt x="126" y="203"/>
                    <a:pt x="132" y="207"/>
                    <a:pt x="128" y="209"/>
                  </a:cubicBezTo>
                  <a:cubicBezTo>
                    <a:pt x="123" y="211"/>
                    <a:pt x="110" y="209"/>
                    <a:pt x="105" y="210"/>
                  </a:cubicBezTo>
                  <a:cubicBezTo>
                    <a:pt x="100" y="210"/>
                    <a:pt x="97" y="209"/>
                    <a:pt x="95" y="211"/>
                  </a:cubicBezTo>
                  <a:cubicBezTo>
                    <a:pt x="92" y="213"/>
                    <a:pt x="95" y="218"/>
                    <a:pt x="92" y="220"/>
                  </a:cubicBezTo>
                  <a:cubicBezTo>
                    <a:pt x="88" y="222"/>
                    <a:pt x="82" y="221"/>
                    <a:pt x="78" y="220"/>
                  </a:cubicBezTo>
                  <a:cubicBezTo>
                    <a:pt x="74" y="219"/>
                    <a:pt x="74" y="216"/>
                    <a:pt x="71" y="215"/>
                  </a:cubicBezTo>
                  <a:cubicBezTo>
                    <a:pt x="69" y="214"/>
                    <a:pt x="67" y="214"/>
                    <a:pt x="65" y="215"/>
                  </a:cubicBezTo>
                  <a:cubicBezTo>
                    <a:pt x="63" y="217"/>
                    <a:pt x="64" y="222"/>
                    <a:pt x="62" y="223"/>
                  </a:cubicBezTo>
                  <a:cubicBezTo>
                    <a:pt x="59" y="224"/>
                    <a:pt x="58" y="220"/>
                    <a:pt x="55" y="219"/>
                  </a:cubicBezTo>
                  <a:cubicBezTo>
                    <a:pt x="51" y="218"/>
                    <a:pt x="44" y="218"/>
                    <a:pt x="41" y="216"/>
                  </a:cubicBezTo>
                  <a:lnTo>
                    <a:pt x="41" y="216"/>
                  </a:lnTo>
                  <a:cubicBezTo>
                    <a:pt x="41" y="216"/>
                    <a:pt x="42" y="215"/>
                    <a:pt x="42" y="215"/>
                  </a:cubicBezTo>
                  <a:cubicBezTo>
                    <a:pt x="44" y="212"/>
                    <a:pt x="42" y="204"/>
                    <a:pt x="41" y="201"/>
                  </a:cubicBezTo>
                  <a:cubicBezTo>
                    <a:pt x="40" y="197"/>
                    <a:pt x="37" y="197"/>
                    <a:pt x="37" y="194"/>
                  </a:cubicBezTo>
                  <a:cubicBezTo>
                    <a:pt x="36" y="191"/>
                    <a:pt x="39" y="187"/>
                    <a:pt x="39" y="184"/>
                  </a:cubicBezTo>
                  <a:cubicBezTo>
                    <a:pt x="38" y="181"/>
                    <a:pt x="34" y="181"/>
                    <a:pt x="34" y="178"/>
                  </a:cubicBezTo>
                  <a:cubicBezTo>
                    <a:pt x="34" y="176"/>
                    <a:pt x="37" y="173"/>
                    <a:pt x="37" y="170"/>
                  </a:cubicBezTo>
                  <a:cubicBezTo>
                    <a:pt x="37" y="167"/>
                    <a:pt x="34" y="165"/>
                    <a:pt x="33" y="162"/>
                  </a:cubicBezTo>
                  <a:cubicBezTo>
                    <a:pt x="31" y="159"/>
                    <a:pt x="28" y="154"/>
                    <a:pt x="27" y="153"/>
                  </a:cubicBezTo>
                  <a:cubicBezTo>
                    <a:pt x="26" y="151"/>
                    <a:pt x="29" y="144"/>
                    <a:pt x="29" y="140"/>
                  </a:cubicBezTo>
                  <a:cubicBezTo>
                    <a:pt x="29" y="136"/>
                    <a:pt x="28" y="131"/>
                    <a:pt x="26" y="129"/>
                  </a:cubicBezTo>
                  <a:cubicBezTo>
                    <a:pt x="23" y="127"/>
                    <a:pt x="18" y="122"/>
                    <a:pt x="18" y="120"/>
                  </a:cubicBezTo>
                  <a:cubicBezTo>
                    <a:pt x="18" y="119"/>
                    <a:pt x="18" y="115"/>
                    <a:pt x="17" y="111"/>
                  </a:cubicBezTo>
                  <a:cubicBezTo>
                    <a:pt x="17" y="108"/>
                    <a:pt x="15" y="104"/>
                    <a:pt x="15" y="100"/>
                  </a:cubicBezTo>
                  <a:cubicBezTo>
                    <a:pt x="15" y="96"/>
                    <a:pt x="18" y="91"/>
                    <a:pt x="18" y="89"/>
                  </a:cubicBezTo>
                  <a:cubicBezTo>
                    <a:pt x="19" y="87"/>
                    <a:pt x="20" y="81"/>
                    <a:pt x="17" y="78"/>
                  </a:cubicBezTo>
                  <a:cubicBezTo>
                    <a:pt x="14" y="75"/>
                    <a:pt x="15" y="71"/>
                    <a:pt x="14" y="70"/>
                  </a:cubicBezTo>
                  <a:cubicBezTo>
                    <a:pt x="13" y="68"/>
                    <a:pt x="8" y="67"/>
                    <a:pt x="8" y="61"/>
                  </a:cubicBezTo>
                  <a:cubicBezTo>
                    <a:pt x="7" y="58"/>
                    <a:pt x="8" y="53"/>
                    <a:pt x="8" y="48"/>
                  </a:cubicBezTo>
                  <a:lnTo>
                    <a:pt x="8" y="48"/>
                  </a:lnTo>
                  <a:cubicBezTo>
                    <a:pt x="8" y="48"/>
                    <a:pt x="8" y="48"/>
                    <a:pt x="8" y="48"/>
                  </a:cubicBezTo>
                  <a:cubicBezTo>
                    <a:pt x="11" y="49"/>
                    <a:pt x="10" y="50"/>
                    <a:pt x="12" y="51"/>
                  </a:cubicBezTo>
                  <a:cubicBezTo>
                    <a:pt x="14" y="51"/>
                    <a:pt x="18" y="53"/>
                    <a:pt x="19" y="50"/>
                  </a:cubicBezTo>
                  <a:cubicBezTo>
                    <a:pt x="21" y="47"/>
                    <a:pt x="15" y="41"/>
                    <a:pt x="19" y="36"/>
                  </a:cubicBezTo>
                  <a:cubicBezTo>
                    <a:pt x="22" y="33"/>
                    <a:pt x="26" y="36"/>
                    <a:pt x="32" y="32"/>
                  </a:cubicBezTo>
                  <a:cubicBezTo>
                    <a:pt x="33" y="32"/>
                    <a:pt x="33" y="32"/>
                    <a:pt x="34" y="33"/>
                  </a:cubicBezTo>
                  <a:cubicBezTo>
                    <a:pt x="35" y="35"/>
                    <a:pt x="30" y="39"/>
                    <a:pt x="33" y="41"/>
                  </a:cubicBezTo>
                  <a:cubicBezTo>
                    <a:pt x="36" y="42"/>
                    <a:pt x="43" y="37"/>
                    <a:pt x="47" y="40"/>
                  </a:cubicBezTo>
                  <a:cubicBezTo>
                    <a:pt x="50" y="42"/>
                    <a:pt x="47" y="48"/>
                    <a:pt x="48" y="51"/>
                  </a:cubicBezTo>
                  <a:cubicBezTo>
                    <a:pt x="50" y="54"/>
                    <a:pt x="53" y="53"/>
                    <a:pt x="56" y="53"/>
                  </a:cubicBezTo>
                  <a:cubicBezTo>
                    <a:pt x="58" y="53"/>
                    <a:pt x="60" y="53"/>
                    <a:pt x="63" y="51"/>
                  </a:cubicBezTo>
                  <a:cubicBezTo>
                    <a:pt x="65" y="50"/>
                    <a:pt x="69" y="50"/>
                    <a:pt x="71" y="44"/>
                  </a:cubicBezTo>
                  <a:cubicBezTo>
                    <a:pt x="73" y="38"/>
                    <a:pt x="70" y="23"/>
                    <a:pt x="72" y="18"/>
                  </a:cubicBezTo>
                  <a:cubicBezTo>
                    <a:pt x="74" y="12"/>
                    <a:pt x="78" y="17"/>
                    <a:pt x="82" y="16"/>
                  </a:cubicBezTo>
                  <a:cubicBezTo>
                    <a:pt x="86" y="15"/>
                    <a:pt x="88" y="12"/>
                    <a:pt x="94" y="11"/>
                  </a:cubicBezTo>
                  <a:cubicBezTo>
                    <a:pt x="99" y="10"/>
                    <a:pt x="107" y="11"/>
                    <a:pt x="112" y="10"/>
                  </a:cubicBezTo>
                  <a:cubicBezTo>
                    <a:pt x="118" y="8"/>
                    <a:pt x="120" y="3"/>
                    <a:pt x="124" y="3"/>
                  </a:cubicBezTo>
                  <a:cubicBezTo>
                    <a:pt x="127" y="2"/>
                    <a:pt x="128" y="2"/>
                    <a:pt x="130" y="3"/>
                  </a:cubicBezTo>
                  <a:lnTo>
                    <a:pt x="130" y="3"/>
                  </a:lnTo>
                  <a:cubicBezTo>
                    <a:pt x="130" y="8"/>
                    <a:pt x="131" y="17"/>
                    <a:pt x="133" y="22"/>
                  </a:cubicBezTo>
                  <a:cubicBezTo>
                    <a:pt x="136" y="27"/>
                    <a:pt x="141" y="27"/>
                    <a:pt x="143" y="30"/>
                  </a:cubicBezTo>
                  <a:cubicBezTo>
                    <a:pt x="146" y="33"/>
                    <a:pt x="148" y="36"/>
                    <a:pt x="149" y="39"/>
                  </a:cubicBezTo>
                  <a:cubicBezTo>
                    <a:pt x="149" y="43"/>
                    <a:pt x="148" y="46"/>
                    <a:pt x="146" y="48"/>
                  </a:cubicBezTo>
                  <a:cubicBezTo>
                    <a:pt x="143" y="49"/>
                    <a:pt x="138" y="44"/>
                    <a:pt x="136" y="47"/>
                  </a:cubicBezTo>
                  <a:cubicBezTo>
                    <a:pt x="134" y="50"/>
                    <a:pt x="137" y="55"/>
                    <a:pt x="137" y="59"/>
                  </a:cubicBezTo>
                  <a:cubicBezTo>
                    <a:pt x="138" y="64"/>
                    <a:pt x="140" y="69"/>
                    <a:pt x="141" y="73"/>
                  </a:cubicBezTo>
                  <a:cubicBezTo>
                    <a:pt x="141" y="77"/>
                    <a:pt x="141" y="81"/>
                    <a:pt x="140" y="84"/>
                  </a:cubicBezTo>
                  <a:cubicBezTo>
                    <a:pt x="139" y="87"/>
                    <a:pt x="135" y="89"/>
                    <a:pt x="134" y="92"/>
                  </a:cubicBezTo>
                  <a:cubicBezTo>
                    <a:pt x="133" y="95"/>
                    <a:pt x="136" y="99"/>
                    <a:pt x="134" y="101"/>
                  </a:cubicBezTo>
                  <a:cubicBezTo>
                    <a:pt x="132" y="104"/>
                    <a:pt x="124" y="101"/>
                    <a:pt x="123" y="106"/>
                  </a:cubicBezTo>
                  <a:cubicBezTo>
                    <a:pt x="123" y="111"/>
                    <a:pt x="126" y="120"/>
                    <a:pt x="133" y="123"/>
                  </a:cubicBezTo>
                  <a:cubicBezTo>
                    <a:pt x="139" y="125"/>
                    <a:pt x="142" y="123"/>
                    <a:pt x="145" y="122"/>
                  </a:cubicBezTo>
                  <a:close/>
                  <a:moveTo>
                    <a:pt x="130" y="3"/>
                  </a:moveTo>
                  <a:cubicBezTo>
                    <a:pt x="130" y="2"/>
                    <a:pt x="130" y="2"/>
                    <a:pt x="130" y="2"/>
                  </a:cubicBezTo>
                  <a:cubicBezTo>
                    <a:pt x="130" y="2"/>
                    <a:pt x="130" y="2"/>
                    <a:pt x="130" y="3"/>
                  </a:cubicBezTo>
                  <a:close/>
                  <a:moveTo>
                    <a:pt x="130" y="2"/>
                  </a:moveTo>
                  <a:cubicBezTo>
                    <a:pt x="130" y="1"/>
                    <a:pt x="130" y="1"/>
                    <a:pt x="130" y="1"/>
                  </a:cubicBezTo>
                  <a:cubicBezTo>
                    <a:pt x="130" y="1"/>
                    <a:pt x="130" y="1"/>
                    <a:pt x="130" y="2"/>
                  </a:cubicBezTo>
                  <a:close/>
                  <a:moveTo>
                    <a:pt x="130" y="1"/>
                  </a:moveTo>
                  <a:cubicBezTo>
                    <a:pt x="130" y="0"/>
                    <a:pt x="130" y="0"/>
                    <a:pt x="130" y="1"/>
                  </a:cubicBezTo>
                  <a:close/>
                  <a:moveTo>
                    <a:pt x="31" y="32"/>
                  </a:moveTo>
                  <a:cubicBezTo>
                    <a:pt x="31" y="32"/>
                    <a:pt x="31" y="32"/>
                    <a:pt x="31" y="32"/>
                  </a:cubicBezTo>
                  <a:cubicBezTo>
                    <a:pt x="31" y="32"/>
                    <a:pt x="31" y="32"/>
                    <a:pt x="31" y="32"/>
                  </a:cubicBezTo>
                  <a:close/>
                  <a:moveTo>
                    <a:pt x="28" y="32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lose/>
                  <a:moveTo>
                    <a:pt x="27" y="32"/>
                  </a:move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lose/>
                  <a:moveTo>
                    <a:pt x="26" y="32"/>
                  </a:move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lose/>
                  <a:moveTo>
                    <a:pt x="0" y="45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5"/>
                  </a:cubicBezTo>
                  <a:close/>
                  <a:moveTo>
                    <a:pt x="1" y="46"/>
                  </a:moveTo>
                  <a:cubicBezTo>
                    <a:pt x="1" y="46"/>
                    <a:pt x="1" y="46"/>
                    <a:pt x="1" y="46"/>
                  </a:cubicBezTo>
                  <a:cubicBezTo>
                    <a:pt x="1" y="46"/>
                    <a:pt x="1" y="46"/>
                    <a:pt x="1" y="46"/>
                  </a:cubicBezTo>
                  <a:close/>
                  <a:moveTo>
                    <a:pt x="1" y="46"/>
                  </a:moveTo>
                  <a:cubicBezTo>
                    <a:pt x="1" y="46"/>
                    <a:pt x="1" y="46"/>
                    <a:pt x="1" y="46"/>
                  </a:cubicBezTo>
                  <a:cubicBezTo>
                    <a:pt x="1" y="46"/>
                    <a:pt x="1" y="46"/>
                    <a:pt x="1" y="46"/>
                  </a:cubicBezTo>
                  <a:close/>
                  <a:moveTo>
                    <a:pt x="1" y="46"/>
                  </a:moveTo>
                  <a:cubicBezTo>
                    <a:pt x="1" y="46"/>
                    <a:pt x="2" y="46"/>
                    <a:pt x="2" y="46"/>
                  </a:cubicBezTo>
                  <a:cubicBezTo>
                    <a:pt x="2" y="46"/>
                    <a:pt x="1" y="46"/>
                    <a:pt x="1" y="46"/>
                  </a:cubicBezTo>
                  <a:close/>
                </a:path>
              </a:pathLst>
            </a:custGeom>
            <a:grpFill/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67" name="Freeform 27"/>
            <p:cNvSpPr>
              <a:spLocks noEditPoints="1"/>
            </p:cNvSpPr>
            <p:nvPr/>
          </p:nvSpPr>
          <p:spPr bwMode="auto">
            <a:xfrm rot="21439583">
              <a:off x="4121881" y="4514991"/>
              <a:ext cx="620069" cy="1168179"/>
            </a:xfrm>
            <a:custGeom>
              <a:avLst/>
              <a:gdLst/>
              <a:ahLst/>
              <a:cxnLst>
                <a:cxn ang="0">
                  <a:pos x="29" y="37"/>
                </a:cxn>
                <a:cxn ang="0">
                  <a:pos x="29" y="57"/>
                </a:cxn>
                <a:cxn ang="0">
                  <a:pos x="29" y="84"/>
                </a:cxn>
                <a:cxn ang="0">
                  <a:pos x="22" y="95"/>
                </a:cxn>
                <a:cxn ang="0">
                  <a:pos x="25" y="112"/>
                </a:cxn>
                <a:cxn ang="0">
                  <a:pos x="11" y="125"/>
                </a:cxn>
                <a:cxn ang="0">
                  <a:pos x="10" y="146"/>
                </a:cxn>
                <a:cxn ang="0">
                  <a:pos x="18" y="166"/>
                </a:cxn>
                <a:cxn ang="0">
                  <a:pos x="6" y="187"/>
                </a:cxn>
                <a:cxn ang="0">
                  <a:pos x="11" y="206"/>
                </a:cxn>
                <a:cxn ang="0">
                  <a:pos x="17" y="223"/>
                </a:cxn>
                <a:cxn ang="0">
                  <a:pos x="21" y="239"/>
                </a:cxn>
                <a:cxn ang="0">
                  <a:pos x="30" y="236"/>
                </a:cxn>
                <a:cxn ang="0">
                  <a:pos x="45" y="226"/>
                </a:cxn>
                <a:cxn ang="0">
                  <a:pos x="60" y="215"/>
                </a:cxn>
                <a:cxn ang="0">
                  <a:pos x="69" y="204"/>
                </a:cxn>
                <a:cxn ang="0">
                  <a:pos x="68" y="195"/>
                </a:cxn>
                <a:cxn ang="0">
                  <a:pos x="57" y="176"/>
                </a:cxn>
                <a:cxn ang="0">
                  <a:pos x="60" y="153"/>
                </a:cxn>
                <a:cxn ang="0">
                  <a:pos x="58" y="127"/>
                </a:cxn>
                <a:cxn ang="0">
                  <a:pos x="76" y="116"/>
                </a:cxn>
                <a:cxn ang="0">
                  <a:pos x="76" y="100"/>
                </a:cxn>
                <a:cxn ang="0">
                  <a:pos x="95" y="96"/>
                </a:cxn>
                <a:cxn ang="0">
                  <a:pos x="109" y="85"/>
                </a:cxn>
                <a:cxn ang="0">
                  <a:pos x="109" y="58"/>
                </a:cxn>
                <a:cxn ang="0">
                  <a:pos x="102" y="47"/>
                </a:cxn>
                <a:cxn ang="0">
                  <a:pos x="92" y="39"/>
                </a:cxn>
                <a:cxn ang="0">
                  <a:pos x="89" y="30"/>
                </a:cxn>
                <a:cxn ang="0">
                  <a:pos x="81" y="13"/>
                </a:cxn>
                <a:cxn ang="0">
                  <a:pos x="72" y="18"/>
                </a:cxn>
                <a:cxn ang="0">
                  <a:pos x="50" y="21"/>
                </a:cxn>
                <a:cxn ang="0">
                  <a:pos x="34" y="1"/>
                </a:cxn>
                <a:cxn ang="0">
                  <a:pos x="18" y="8"/>
                </a:cxn>
                <a:cxn ang="0">
                  <a:pos x="11" y="221"/>
                </a:cxn>
              </a:cxnLst>
              <a:rect l="0" t="0" r="r" b="b"/>
              <a:pathLst>
                <a:path w="111" h="246">
                  <a:moveTo>
                    <a:pt x="21" y="25"/>
                  </a:moveTo>
                  <a:cubicBezTo>
                    <a:pt x="24" y="28"/>
                    <a:pt x="28" y="32"/>
                    <a:pt x="29" y="37"/>
                  </a:cubicBezTo>
                  <a:cubicBezTo>
                    <a:pt x="29" y="42"/>
                    <a:pt x="25" y="49"/>
                    <a:pt x="25" y="52"/>
                  </a:cubicBezTo>
                  <a:cubicBezTo>
                    <a:pt x="25" y="56"/>
                    <a:pt x="28" y="54"/>
                    <a:pt x="29" y="57"/>
                  </a:cubicBezTo>
                  <a:cubicBezTo>
                    <a:pt x="29" y="60"/>
                    <a:pt x="29" y="68"/>
                    <a:pt x="29" y="71"/>
                  </a:cubicBezTo>
                  <a:cubicBezTo>
                    <a:pt x="29" y="73"/>
                    <a:pt x="31" y="83"/>
                    <a:pt x="29" y="84"/>
                  </a:cubicBezTo>
                  <a:cubicBezTo>
                    <a:pt x="28" y="84"/>
                    <a:pt x="23" y="87"/>
                    <a:pt x="18" y="89"/>
                  </a:cubicBezTo>
                  <a:cubicBezTo>
                    <a:pt x="20" y="91"/>
                    <a:pt x="21" y="94"/>
                    <a:pt x="22" y="95"/>
                  </a:cubicBezTo>
                  <a:cubicBezTo>
                    <a:pt x="26" y="102"/>
                    <a:pt x="24" y="101"/>
                    <a:pt x="24" y="103"/>
                  </a:cubicBezTo>
                  <a:cubicBezTo>
                    <a:pt x="25" y="106"/>
                    <a:pt x="26" y="110"/>
                    <a:pt x="25" y="112"/>
                  </a:cubicBezTo>
                  <a:cubicBezTo>
                    <a:pt x="23" y="115"/>
                    <a:pt x="20" y="112"/>
                    <a:pt x="18" y="115"/>
                  </a:cubicBezTo>
                  <a:cubicBezTo>
                    <a:pt x="15" y="117"/>
                    <a:pt x="12" y="123"/>
                    <a:pt x="11" y="125"/>
                  </a:cubicBezTo>
                  <a:cubicBezTo>
                    <a:pt x="10" y="127"/>
                    <a:pt x="8" y="133"/>
                    <a:pt x="8" y="135"/>
                  </a:cubicBezTo>
                  <a:cubicBezTo>
                    <a:pt x="8" y="137"/>
                    <a:pt x="9" y="145"/>
                    <a:pt x="10" y="146"/>
                  </a:cubicBezTo>
                  <a:cubicBezTo>
                    <a:pt x="11" y="148"/>
                    <a:pt x="15" y="152"/>
                    <a:pt x="16" y="156"/>
                  </a:cubicBezTo>
                  <a:cubicBezTo>
                    <a:pt x="18" y="159"/>
                    <a:pt x="18" y="162"/>
                    <a:pt x="18" y="166"/>
                  </a:cubicBezTo>
                  <a:cubicBezTo>
                    <a:pt x="17" y="170"/>
                    <a:pt x="14" y="176"/>
                    <a:pt x="12" y="179"/>
                  </a:cubicBezTo>
                  <a:cubicBezTo>
                    <a:pt x="10" y="183"/>
                    <a:pt x="8" y="184"/>
                    <a:pt x="6" y="187"/>
                  </a:cubicBezTo>
                  <a:cubicBezTo>
                    <a:pt x="4" y="189"/>
                    <a:pt x="0" y="191"/>
                    <a:pt x="1" y="195"/>
                  </a:cubicBezTo>
                  <a:cubicBezTo>
                    <a:pt x="2" y="199"/>
                    <a:pt x="9" y="201"/>
                    <a:pt x="11" y="206"/>
                  </a:cubicBezTo>
                  <a:cubicBezTo>
                    <a:pt x="13" y="211"/>
                    <a:pt x="12" y="217"/>
                    <a:pt x="11" y="221"/>
                  </a:cubicBezTo>
                  <a:cubicBezTo>
                    <a:pt x="13" y="221"/>
                    <a:pt x="16" y="221"/>
                    <a:pt x="17" y="223"/>
                  </a:cubicBezTo>
                  <a:cubicBezTo>
                    <a:pt x="19" y="224"/>
                    <a:pt x="18" y="227"/>
                    <a:pt x="19" y="230"/>
                  </a:cubicBezTo>
                  <a:cubicBezTo>
                    <a:pt x="19" y="233"/>
                    <a:pt x="19" y="237"/>
                    <a:pt x="21" y="239"/>
                  </a:cubicBezTo>
                  <a:cubicBezTo>
                    <a:pt x="22" y="242"/>
                    <a:pt x="24" y="246"/>
                    <a:pt x="27" y="245"/>
                  </a:cubicBezTo>
                  <a:cubicBezTo>
                    <a:pt x="29" y="244"/>
                    <a:pt x="29" y="239"/>
                    <a:pt x="30" y="236"/>
                  </a:cubicBezTo>
                  <a:cubicBezTo>
                    <a:pt x="32" y="233"/>
                    <a:pt x="33" y="229"/>
                    <a:pt x="36" y="227"/>
                  </a:cubicBezTo>
                  <a:cubicBezTo>
                    <a:pt x="38" y="225"/>
                    <a:pt x="42" y="228"/>
                    <a:pt x="45" y="226"/>
                  </a:cubicBezTo>
                  <a:cubicBezTo>
                    <a:pt x="48" y="224"/>
                    <a:pt x="46" y="218"/>
                    <a:pt x="49" y="215"/>
                  </a:cubicBezTo>
                  <a:cubicBezTo>
                    <a:pt x="52" y="213"/>
                    <a:pt x="57" y="216"/>
                    <a:pt x="60" y="215"/>
                  </a:cubicBezTo>
                  <a:cubicBezTo>
                    <a:pt x="63" y="213"/>
                    <a:pt x="63" y="208"/>
                    <a:pt x="64" y="206"/>
                  </a:cubicBezTo>
                  <a:cubicBezTo>
                    <a:pt x="66" y="205"/>
                    <a:pt x="66" y="201"/>
                    <a:pt x="69" y="204"/>
                  </a:cubicBezTo>
                  <a:cubicBezTo>
                    <a:pt x="70" y="205"/>
                    <a:pt x="70" y="206"/>
                    <a:pt x="71" y="206"/>
                  </a:cubicBezTo>
                  <a:cubicBezTo>
                    <a:pt x="70" y="202"/>
                    <a:pt x="68" y="198"/>
                    <a:pt x="68" y="195"/>
                  </a:cubicBezTo>
                  <a:cubicBezTo>
                    <a:pt x="67" y="187"/>
                    <a:pt x="65" y="189"/>
                    <a:pt x="63" y="186"/>
                  </a:cubicBezTo>
                  <a:cubicBezTo>
                    <a:pt x="61" y="183"/>
                    <a:pt x="59" y="180"/>
                    <a:pt x="57" y="176"/>
                  </a:cubicBezTo>
                  <a:cubicBezTo>
                    <a:pt x="56" y="172"/>
                    <a:pt x="52" y="165"/>
                    <a:pt x="53" y="161"/>
                  </a:cubicBezTo>
                  <a:cubicBezTo>
                    <a:pt x="54" y="157"/>
                    <a:pt x="59" y="156"/>
                    <a:pt x="60" y="153"/>
                  </a:cubicBezTo>
                  <a:cubicBezTo>
                    <a:pt x="61" y="149"/>
                    <a:pt x="58" y="146"/>
                    <a:pt x="58" y="141"/>
                  </a:cubicBezTo>
                  <a:cubicBezTo>
                    <a:pt x="57" y="137"/>
                    <a:pt x="56" y="130"/>
                    <a:pt x="58" y="127"/>
                  </a:cubicBezTo>
                  <a:cubicBezTo>
                    <a:pt x="59" y="123"/>
                    <a:pt x="62" y="127"/>
                    <a:pt x="65" y="125"/>
                  </a:cubicBezTo>
                  <a:cubicBezTo>
                    <a:pt x="69" y="123"/>
                    <a:pt x="74" y="119"/>
                    <a:pt x="76" y="116"/>
                  </a:cubicBezTo>
                  <a:cubicBezTo>
                    <a:pt x="78" y="113"/>
                    <a:pt x="76" y="112"/>
                    <a:pt x="76" y="109"/>
                  </a:cubicBezTo>
                  <a:cubicBezTo>
                    <a:pt x="76" y="106"/>
                    <a:pt x="75" y="102"/>
                    <a:pt x="76" y="100"/>
                  </a:cubicBezTo>
                  <a:cubicBezTo>
                    <a:pt x="77" y="98"/>
                    <a:pt x="79" y="97"/>
                    <a:pt x="82" y="96"/>
                  </a:cubicBezTo>
                  <a:cubicBezTo>
                    <a:pt x="85" y="96"/>
                    <a:pt x="91" y="97"/>
                    <a:pt x="95" y="96"/>
                  </a:cubicBezTo>
                  <a:cubicBezTo>
                    <a:pt x="98" y="96"/>
                    <a:pt x="99" y="95"/>
                    <a:pt x="101" y="93"/>
                  </a:cubicBezTo>
                  <a:cubicBezTo>
                    <a:pt x="104" y="91"/>
                    <a:pt x="107" y="89"/>
                    <a:pt x="109" y="85"/>
                  </a:cubicBezTo>
                  <a:cubicBezTo>
                    <a:pt x="110" y="80"/>
                    <a:pt x="108" y="73"/>
                    <a:pt x="108" y="68"/>
                  </a:cubicBezTo>
                  <a:cubicBezTo>
                    <a:pt x="108" y="64"/>
                    <a:pt x="111" y="66"/>
                    <a:pt x="109" y="58"/>
                  </a:cubicBezTo>
                  <a:cubicBezTo>
                    <a:pt x="109" y="57"/>
                    <a:pt x="108" y="55"/>
                    <a:pt x="108" y="52"/>
                  </a:cubicBezTo>
                  <a:cubicBezTo>
                    <a:pt x="106" y="54"/>
                    <a:pt x="105" y="48"/>
                    <a:pt x="102" y="47"/>
                  </a:cubicBezTo>
                  <a:cubicBezTo>
                    <a:pt x="99" y="46"/>
                    <a:pt x="94" y="49"/>
                    <a:pt x="92" y="47"/>
                  </a:cubicBezTo>
                  <a:cubicBezTo>
                    <a:pt x="89" y="45"/>
                    <a:pt x="91" y="42"/>
                    <a:pt x="92" y="39"/>
                  </a:cubicBezTo>
                  <a:cubicBezTo>
                    <a:pt x="93" y="37"/>
                    <a:pt x="97" y="37"/>
                    <a:pt x="97" y="34"/>
                  </a:cubicBezTo>
                  <a:cubicBezTo>
                    <a:pt x="96" y="32"/>
                    <a:pt x="91" y="31"/>
                    <a:pt x="89" y="30"/>
                  </a:cubicBezTo>
                  <a:cubicBezTo>
                    <a:pt x="88" y="29"/>
                    <a:pt x="85" y="26"/>
                    <a:pt x="85" y="24"/>
                  </a:cubicBezTo>
                  <a:cubicBezTo>
                    <a:pt x="85" y="22"/>
                    <a:pt x="82" y="13"/>
                    <a:pt x="81" y="13"/>
                  </a:cubicBezTo>
                  <a:cubicBezTo>
                    <a:pt x="80" y="13"/>
                    <a:pt x="78" y="13"/>
                    <a:pt x="76" y="14"/>
                  </a:cubicBezTo>
                  <a:cubicBezTo>
                    <a:pt x="75" y="15"/>
                    <a:pt x="74" y="17"/>
                    <a:pt x="72" y="18"/>
                  </a:cubicBezTo>
                  <a:cubicBezTo>
                    <a:pt x="70" y="20"/>
                    <a:pt x="68" y="22"/>
                    <a:pt x="65" y="22"/>
                  </a:cubicBezTo>
                  <a:cubicBezTo>
                    <a:pt x="61" y="23"/>
                    <a:pt x="54" y="23"/>
                    <a:pt x="50" y="21"/>
                  </a:cubicBezTo>
                  <a:cubicBezTo>
                    <a:pt x="45" y="18"/>
                    <a:pt x="40" y="11"/>
                    <a:pt x="37" y="8"/>
                  </a:cubicBezTo>
                  <a:cubicBezTo>
                    <a:pt x="35" y="4"/>
                    <a:pt x="36" y="2"/>
                    <a:pt x="34" y="1"/>
                  </a:cubicBezTo>
                  <a:cubicBezTo>
                    <a:pt x="31" y="0"/>
                    <a:pt x="28" y="1"/>
                    <a:pt x="25" y="2"/>
                  </a:cubicBezTo>
                  <a:cubicBezTo>
                    <a:pt x="23" y="3"/>
                    <a:pt x="20" y="5"/>
                    <a:pt x="18" y="8"/>
                  </a:cubicBezTo>
                  <a:cubicBezTo>
                    <a:pt x="12" y="16"/>
                    <a:pt x="17" y="18"/>
                    <a:pt x="21" y="25"/>
                  </a:cubicBezTo>
                  <a:close/>
                  <a:moveTo>
                    <a:pt x="11" y="221"/>
                  </a:moveTo>
                  <a:cubicBezTo>
                    <a:pt x="9" y="221"/>
                    <a:pt x="9" y="221"/>
                    <a:pt x="11" y="221"/>
                  </a:cubicBezTo>
                  <a:close/>
                </a:path>
              </a:pathLst>
            </a:custGeom>
            <a:grpFill/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68" name="Freeform 29"/>
            <p:cNvSpPr>
              <a:spLocks noEditPoints="1"/>
            </p:cNvSpPr>
            <p:nvPr/>
          </p:nvSpPr>
          <p:spPr bwMode="auto">
            <a:xfrm rot="21439583">
              <a:off x="4791550" y="5206512"/>
              <a:ext cx="1122126" cy="941695"/>
            </a:xfrm>
            <a:custGeom>
              <a:avLst/>
              <a:gdLst/>
              <a:ahLst/>
              <a:cxnLst>
                <a:cxn ang="0">
                  <a:pos x="178" y="1"/>
                </a:cxn>
                <a:cxn ang="0">
                  <a:pos x="197" y="22"/>
                </a:cxn>
                <a:cxn ang="0">
                  <a:pos x="183" y="36"/>
                </a:cxn>
                <a:cxn ang="0">
                  <a:pos x="178" y="55"/>
                </a:cxn>
                <a:cxn ang="0">
                  <a:pos x="170" y="69"/>
                </a:cxn>
                <a:cxn ang="0">
                  <a:pos x="159" y="90"/>
                </a:cxn>
                <a:cxn ang="0">
                  <a:pos x="152" y="106"/>
                </a:cxn>
                <a:cxn ang="0">
                  <a:pos x="145" y="123"/>
                </a:cxn>
                <a:cxn ang="0">
                  <a:pos x="129" y="138"/>
                </a:cxn>
                <a:cxn ang="0">
                  <a:pos x="104" y="164"/>
                </a:cxn>
                <a:cxn ang="0">
                  <a:pos x="82" y="180"/>
                </a:cxn>
                <a:cxn ang="0">
                  <a:pos x="73" y="185"/>
                </a:cxn>
                <a:cxn ang="0">
                  <a:pos x="63" y="193"/>
                </a:cxn>
                <a:cxn ang="0">
                  <a:pos x="62" y="193"/>
                </a:cxn>
                <a:cxn ang="0">
                  <a:pos x="39" y="196"/>
                </a:cxn>
                <a:cxn ang="0">
                  <a:pos x="28" y="180"/>
                </a:cxn>
                <a:cxn ang="0">
                  <a:pos x="7" y="179"/>
                </a:cxn>
                <a:cxn ang="0">
                  <a:pos x="18" y="174"/>
                </a:cxn>
                <a:cxn ang="0">
                  <a:pos x="27" y="162"/>
                </a:cxn>
                <a:cxn ang="0">
                  <a:pos x="31" y="145"/>
                </a:cxn>
                <a:cxn ang="0">
                  <a:pos x="41" y="130"/>
                </a:cxn>
                <a:cxn ang="0">
                  <a:pos x="52" y="121"/>
                </a:cxn>
                <a:cxn ang="0">
                  <a:pos x="65" y="114"/>
                </a:cxn>
                <a:cxn ang="0">
                  <a:pos x="78" y="110"/>
                </a:cxn>
                <a:cxn ang="0">
                  <a:pos x="95" y="104"/>
                </a:cxn>
                <a:cxn ang="0">
                  <a:pos x="106" y="112"/>
                </a:cxn>
                <a:cxn ang="0">
                  <a:pos x="111" y="100"/>
                </a:cxn>
                <a:cxn ang="0">
                  <a:pos x="116" y="85"/>
                </a:cxn>
                <a:cxn ang="0">
                  <a:pos x="129" y="72"/>
                </a:cxn>
                <a:cxn ang="0">
                  <a:pos x="143" y="57"/>
                </a:cxn>
                <a:cxn ang="0">
                  <a:pos x="153" y="47"/>
                </a:cxn>
                <a:cxn ang="0">
                  <a:pos x="157" y="31"/>
                </a:cxn>
                <a:cxn ang="0">
                  <a:pos x="167" y="14"/>
                </a:cxn>
                <a:cxn ang="0">
                  <a:pos x="177" y="0"/>
                </a:cxn>
                <a:cxn ang="0">
                  <a:pos x="55" y="197"/>
                </a:cxn>
                <a:cxn ang="0">
                  <a:pos x="55" y="197"/>
                </a:cxn>
                <a:cxn ang="0">
                  <a:pos x="55" y="197"/>
                </a:cxn>
              </a:cxnLst>
              <a:rect l="0" t="0" r="r" b="b"/>
              <a:pathLst>
                <a:path w="201" h="198">
                  <a:moveTo>
                    <a:pt x="177" y="0"/>
                  </a:moveTo>
                  <a:cubicBezTo>
                    <a:pt x="178" y="0"/>
                    <a:pt x="178" y="0"/>
                    <a:pt x="178" y="1"/>
                  </a:cubicBezTo>
                  <a:cubicBezTo>
                    <a:pt x="182" y="5"/>
                    <a:pt x="194" y="9"/>
                    <a:pt x="198" y="13"/>
                  </a:cubicBezTo>
                  <a:cubicBezTo>
                    <a:pt x="201" y="17"/>
                    <a:pt x="198" y="19"/>
                    <a:pt x="197" y="22"/>
                  </a:cubicBezTo>
                  <a:cubicBezTo>
                    <a:pt x="196" y="26"/>
                    <a:pt x="193" y="31"/>
                    <a:pt x="190" y="33"/>
                  </a:cubicBezTo>
                  <a:cubicBezTo>
                    <a:pt x="188" y="36"/>
                    <a:pt x="185" y="34"/>
                    <a:pt x="183" y="36"/>
                  </a:cubicBezTo>
                  <a:cubicBezTo>
                    <a:pt x="182" y="39"/>
                    <a:pt x="183" y="42"/>
                    <a:pt x="182" y="45"/>
                  </a:cubicBezTo>
                  <a:cubicBezTo>
                    <a:pt x="181" y="49"/>
                    <a:pt x="180" y="53"/>
                    <a:pt x="178" y="55"/>
                  </a:cubicBezTo>
                  <a:cubicBezTo>
                    <a:pt x="176" y="58"/>
                    <a:pt x="172" y="59"/>
                    <a:pt x="171" y="61"/>
                  </a:cubicBezTo>
                  <a:cubicBezTo>
                    <a:pt x="169" y="64"/>
                    <a:pt x="172" y="66"/>
                    <a:pt x="170" y="69"/>
                  </a:cubicBezTo>
                  <a:cubicBezTo>
                    <a:pt x="169" y="72"/>
                    <a:pt x="165" y="72"/>
                    <a:pt x="163" y="76"/>
                  </a:cubicBezTo>
                  <a:cubicBezTo>
                    <a:pt x="161" y="79"/>
                    <a:pt x="160" y="85"/>
                    <a:pt x="159" y="90"/>
                  </a:cubicBezTo>
                  <a:cubicBezTo>
                    <a:pt x="158" y="95"/>
                    <a:pt x="159" y="102"/>
                    <a:pt x="157" y="105"/>
                  </a:cubicBezTo>
                  <a:cubicBezTo>
                    <a:pt x="156" y="108"/>
                    <a:pt x="153" y="103"/>
                    <a:pt x="152" y="106"/>
                  </a:cubicBezTo>
                  <a:cubicBezTo>
                    <a:pt x="151" y="110"/>
                    <a:pt x="153" y="119"/>
                    <a:pt x="152" y="122"/>
                  </a:cubicBezTo>
                  <a:cubicBezTo>
                    <a:pt x="150" y="126"/>
                    <a:pt x="148" y="121"/>
                    <a:pt x="145" y="123"/>
                  </a:cubicBezTo>
                  <a:cubicBezTo>
                    <a:pt x="143" y="125"/>
                    <a:pt x="139" y="133"/>
                    <a:pt x="136" y="135"/>
                  </a:cubicBezTo>
                  <a:cubicBezTo>
                    <a:pt x="133" y="138"/>
                    <a:pt x="133" y="135"/>
                    <a:pt x="129" y="138"/>
                  </a:cubicBezTo>
                  <a:cubicBezTo>
                    <a:pt x="126" y="141"/>
                    <a:pt x="121" y="147"/>
                    <a:pt x="116" y="151"/>
                  </a:cubicBezTo>
                  <a:cubicBezTo>
                    <a:pt x="112" y="156"/>
                    <a:pt x="108" y="161"/>
                    <a:pt x="104" y="164"/>
                  </a:cubicBezTo>
                  <a:cubicBezTo>
                    <a:pt x="100" y="168"/>
                    <a:pt x="95" y="171"/>
                    <a:pt x="91" y="174"/>
                  </a:cubicBezTo>
                  <a:cubicBezTo>
                    <a:pt x="88" y="176"/>
                    <a:pt x="84" y="178"/>
                    <a:pt x="82" y="180"/>
                  </a:cubicBezTo>
                  <a:cubicBezTo>
                    <a:pt x="80" y="182"/>
                    <a:pt x="80" y="183"/>
                    <a:pt x="78" y="184"/>
                  </a:cubicBezTo>
                  <a:cubicBezTo>
                    <a:pt x="77" y="185"/>
                    <a:pt x="75" y="184"/>
                    <a:pt x="73" y="185"/>
                  </a:cubicBezTo>
                  <a:cubicBezTo>
                    <a:pt x="71" y="187"/>
                    <a:pt x="70" y="191"/>
                    <a:pt x="68" y="192"/>
                  </a:cubicBezTo>
                  <a:cubicBezTo>
                    <a:pt x="66" y="193"/>
                    <a:pt x="65" y="192"/>
                    <a:pt x="63" y="193"/>
                  </a:cubicBezTo>
                  <a:cubicBezTo>
                    <a:pt x="61" y="194"/>
                    <a:pt x="59" y="195"/>
                    <a:pt x="56" y="196"/>
                  </a:cubicBezTo>
                  <a:cubicBezTo>
                    <a:pt x="58" y="195"/>
                    <a:pt x="61" y="194"/>
                    <a:pt x="62" y="193"/>
                  </a:cubicBezTo>
                  <a:cubicBezTo>
                    <a:pt x="59" y="191"/>
                    <a:pt x="52" y="194"/>
                    <a:pt x="49" y="193"/>
                  </a:cubicBezTo>
                  <a:cubicBezTo>
                    <a:pt x="45" y="192"/>
                    <a:pt x="43" y="197"/>
                    <a:pt x="39" y="196"/>
                  </a:cubicBezTo>
                  <a:cubicBezTo>
                    <a:pt x="36" y="195"/>
                    <a:pt x="34" y="190"/>
                    <a:pt x="32" y="187"/>
                  </a:cubicBezTo>
                  <a:cubicBezTo>
                    <a:pt x="30" y="185"/>
                    <a:pt x="32" y="181"/>
                    <a:pt x="28" y="180"/>
                  </a:cubicBezTo>
                  <a:cubicBezTo>
                    <a:pt x="24" y="179"/>
                    <a:pt x="17" y="184"/>
                    <a:pt x="12" y="183"/>
                  </a:cubicBezTo>
                  <a:cubicBezTo>
                    <a:pt x="10" y="182"/>
                    <a:pt x="8" y="180"/>
                    <a:pt x="7" y="179"/>
                  </a:cubicBezTo>
                  <a:cubicBezTo>
                    <a:pt x="0" y="184"/>
                    <a:pt x="7" y="178"/>
                    <a:pt x="10" y="176"/>
                  </a:cubicBezTo>
                  <a:cubicBezTo>
                    <a:pt x="13" y="174"/>
                    <a:pt x="16" y="175"/>
                    <a:pt x="18" y="174"/>
                  </a:cubicBezTo>
                  <a:cubicBezTo>
                    <a:pt x="20" y="172"/>
                    <a:pt x="19" y="169"/>
                    <a:pt x="20" y="167"/>
                  </a:cubicBezTo>
                  <a:cubicBezTo>
                    <a:pt x="22" y="165"/>
                    <a:pt x="25" y="165"/>
                    <a:pt x="27" y="162"/>
                  </a:cubicBezTo>
                  <a:cubicBezTo>
                    <a:pt x="29" y="159"/>
                    <a:pt x="31" y="153"/>
                    <a:pt x="31" y="150"/>
                  </a:cubicBezTo>
                  <a:cubicBezTo>
                    <a:pt x="32" y="147"/>
                    <a:pt x="30" y="147"/>
                    <a:pt x="31" y="145"/>
                  </a:cubicBezTo>
                  <a:cubicBezTo>
                    <a:pt x="33" y="143"/>
                    <a:pt x="36" y="145"/>
                    <a:pt x="37" y="142"/>
                  </a:cubicBezTo>
                  <a:cubicBezTo>
                    <a:pt x="39" y="140"/>
                    <a:pt x="38" y="132"/>
                    <a:pt x="41" y="130"/>
                  </a:cubicBezTo>
                  <a:cubicBezTo>
                    <a:pt x="44" y="127"/>
                    <a:pt x="49" y="131"/>
                    <a:pt x="51" y="129"/>
                  </a:cubicBezTo>
                  <a:cubicBezTo>
                    <a:pt x="53" y="127"/>
                    <a:pt x="53" y="123"/>
                    <a:pt x="52" y="121"/>
                  </a:cubicBezTo>
                  <a:cubicBezTo>
                    <a:pt x="55" y="121"/>
                    <a:pt x="58" y="121"/>
                    <a:pt x="60" y="121"/>
                  </a:cubicBezTo>
                  <a:cubicBezTo>
                    <a:pt x="69" y="119"/>
                    <a:pt x="62" y="115"/>
                    <a:pt x="65" y="114"/>
                  </a:cubicBezTo>
                  <a:cubicBezTo>
                    <a:pt x="67" y="113"/>
                    <a:pt x="71" y="117"/>
                    <a:pt x="73" y="116"/>
                  </a:cubicBezTo>
                  <a:cubicBezTo>
                    <a:pt x="76" y="116"/>
                    <a:pt x="75" y="113"/>
                    <a:pt x="78" y="110"/>
                  </a:cubicBezTo>
                  <a:cubicBezTo>
                    <a:pt x="80" y="108"/>
                    <a:pt x="86" y="104"/>
                    <a:pt x="89" y="103"/>
                  </a:cubicBezTo>
                  <a:cubicBezTo>
                    <a:pt x="92" y="101"/>
                    <a:pt x="93" y="102"/>
                    <a:pt x="95" y="104"/>
                  </a:cubicBezTo>
                  <a:cubicBezTo>
                    <a:pt x="97" y="105"/>
                    <a:pt x="97" y="108"/>
                    <a:pt x="99" y="110"/>
                  </a:cubicBezTo>
                  <a:cubicBezTo>
                    <a:pt x="101" y="111"/>
                    <a:pt x="104" y="113"/>
                    <a:pt x="106" y="112"/>
                  </a:cubicBezTo>
                  <a:cubicBezTo>
                    <a:pt x="108" y="110"/>
                    <a:pt x="106" y="106"/>
                    <a:pt x="107" y="104"/>
                  </a:cubicBezTo>
                  <a:cubicBezTo>
                    <a:pt x="107" y="102"/>
                    <a:pt x="109" y="101"/>
                    <a:pt x="111" y="100"/>
                  </a:cubicBezTo>
                  <a:cubicBezTo>
                    <a:pt x="113" y="99"/>
                    <a:pt x="115" y="103"/>
                    <a:pt x="116" y="100"/>
                  </a:cubicBezTo>
                  <a:cubicBezTo>
                    <a:pt x="118" y="97"/>
                    <a:pt x="115" y="89"/>
                    <a:pt x="116" y="85"/>
                  </a:cubicBezTo>
                  <a:cubicBezTo>
                    <a:pt x="117" y="81"/>
                    <a:pt x="120" y="79"/>
                    <a:pt x="122" y="77"/>
                  </a:cubicBezTo>
                  <a:cubicBezTo>
                    <a:pt x="124" y="75"/>
                    <a:pt x="126" y="74"/>
                    <a:pt x="129" y="72"/>
                  </a:cubicBezTo>
                  <a:cubicBezTo>
                    <a:pt x="132" y="70"/>
                    <a:pt x="136" y="68"/>
                    <a:pt x="139" y="65"/>
                  </a:cubicBezTo>
                  <a:cubicBezTo>
                    <a:pt x="141" y="63"/>
                    <a:pt x="141" y="59"/>
                    <a:pt x="143" y="57"/>
                  </a:cubicBezTo>
                  <a:cubicBezTo>
                    <a:pt x="145" y="56"/>
                    <a:pt x="149" y="58"/>
                    <a:pt x="151" y="56"/>
                  </a:cubicBezTo>
                  <a:cubicBezTo>
                    <a:pt x="153" y="54"/>
                    <a:pt x="152" y="49"/>
                    <a:pt x="153" y="47"/>
                  </a:cubicBezTo>
                  <a:cubicBezTo>
                    <a:pt x="154" y="45"/>
                    <a:pt x="157" y="47"/>
                    <a:pt x="158" y="44"/>
                  </a:cubicBezTo>
                  <a:cubicBezTo>
                    <a:pt x="159" y="41"/>
                    <a:pt x="156" y="34"/>
                    <a:pt x="157" y="31"/>
                  </a:cubicBezTo>
                  <a:cubicBezTo>
                    <a:pt x="159" y="27"/>
                    <a:pt x="165" y="29"/>
                    <a:pt x="167" y="26"/>
                  </a:cubicBezTo>
                  <a:cubicBezTo>
                    <a:pt x="169" y="23"/>
                    <a:pt x="167" y="18"/>
                    <a:pt x="167" y="14"/>
                  </a:cubicBezTo>
                  <a:cubicBezTo>
                    <a:pt x="168" y="11"/>
                    <a:pt x="167" y="7"/>
                    <a:pt x="170" y="4"/>
                  </a:cubicBezTo>
                  <a:cubicBezTo>
                    <a:pt x="172" y="2"/>
                    <a:pt x="174" y="1"/>
                    <a:pt x="177" y="0"/>
                  </a:cubicBezTo>
                  <a:close/>
                  <a:moveTo>
                    <a:pt x="56" y="196"/>
                  </a:moveTo>
                  <a:cubicBezTo>
                    <a:pt x="56" y="197"/>
                    <a:pt x="55" y="197"/>
                    <a:pt x="55" y="197"/>
                  </a:cubicBezTo>
                  <a:cubicBezTo>
                    <a:pt x="55" y="197"/>
                    <a:pt x="56" y="197"/>
                    <a:pt x="56" y="196"/>
                  </a:cubicBezTo>
                  <a:close/>
                  <a:moveTo>
                    <a:pt x="55" y="197"/>
                  </a:moveTo>
                  <a:cubicBezTo>
                    <a:pt x="54" y="197"/>
                    <a:pt x="54" y="198"/>
                    <a:pt x="54" y="198"/>
                  </a:cubicBezTo>
                  <a:cubicBezTo>
                    <a:pt x="54" y="198"/>
                    <a:pt x="54" y="197"/>
                    <a:pt x="55" y="197"/>
                  </a:cubicBezTo>
                  <a:close/>
                </a:path>
              </a:pathLst>
            </a:custGeom>
            <a:grpFill/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69" name="Freeform 32"/>
            <p:cNvSpPr>
              <a:spLocks noEditPoints="1"/>
            </p:cNvSpPr>
            <p:nvPr/>
          </p:nvSpPr>
          <p:spPr bwMode="auto">
            <a:xfrm rot="21439583">
              <a:off x="3883640" y="5462978"/>
              <a:ext cx="1216136" cy="727131"/>
            </a:xfrm>
            <a:custGeom>
              <a:avLst/>
              <a:gdLst/>
              <a:ahLst/>
              <a:cxnLst>
                <a:cxn ang="0">
                  <a:pos x="97" y="121"/>
                </a:cxn>
                <a:cxn ang="0">
                  <a:pos x="104" y="96"/>
                </a:cxn>
                <a:cxn ang="0">
                  <a:pos x="126" y="100"/>
                </a:cxn>
                <a:cxn ang="0">
                  <a:pos x="121" y="114"/>
                </a:cxn>
                <a:cxn ang="0">
                  <a:pos x="131" y="120"/>
                </a:cxn>
                <a:cxn ang="0">
                  <a:pos x="139" y="139"/>
                </a:cxn>
                <a:cxn ang="0">
                  <a:pos x="149" y="151"/>
                </a:cxn>
                <a:cxn ang="0">
                  <a:pos x="165" y="145"/>
                </a:cxn>
                <a:cxn ang="0">
                  <a:pos x="175" y="130"/>
                </a:cxn>
                <a:cxn ang="0">
                  <a:pos x="185" y="121"/>
                </a:cxn>
                <a:cxn ang="0">
                  <a:pos x="196" y="104"/>
                </a:cxn>
                <a:cxn ang="0">
                  <a:pos x="202" y="96"/>
                </a:cxn>
                <a:cxn ang="0">
                  <a:pos x="216" y="83"/>
                </a:cxn>
                <a:cxn ang="0">
                  <a:pos x="209" y="70"/>
                </a:cxn>
                <a:cxn ang="0">
                  <a:pos x="205" y="60"/>
                </a:cxn>
                <a:cxn ang="0">
                  <a:pos x="196" y="63"/>
                </a:cxn>
                <a:cxn ang="0">
                  <a:pos x="198" y="50"/>
                </a:cxn>
                <a:cxn ang="0">
                  <a:pos x="189" y="43"/>
                </a:cxn>
                <a:cxn ang="0">
                  <a:pos x="190" y="53"/>
                </a:cxn>
                <a:cxn ang="0">
                  <a:pos x="184" y="63"/>
                </a:cxn>
                <a:cxn ang="0">
                  <a:pos x="170" y="56"/>
                </a:cxn>
                <a:cxn ang="0">
                  <a:pos x="157" y="63"/>
                </a:cxn>
                <a:cxn ang="0">
                  <a:pos x="142" y="53"/>
                </a:cxn>
                <a:cxn ang="0">
                  <a:pos x="125" y="38"/>
                </a:cxn>
                <a:cxn ang="0">
                  <a:pos x="117" y="3"/>
                </a:cxn>
                <a:cxn ang="0">
                  <a:pos x="108" y="14"/>
                </a:cxn>
                <a:cxn ang="0">
                  <a:pos x="93" y="25"/>
                </a:cxn>
                <a:cxn ang="0">
                  <a:pos x="78" y="35"/>
                </a:cxn>
                <a:cxn ang="0">
                  <a:pos x="69" y="38"/>
                </a:cxn>
                <a:cxn ang="0">
                  <a:pos x="65" y="22"/>
                </a:cxn>
                <a:cxn ang="0">
                  <a:pos x="50" y="20"/>
                </a:cxn>
                <a:cxn ang="0">
                  <a:pos x="46" y="5"/>
                </a:cxn>
                <a:cxn ang="0">
                  <a:pos x="26" y="5"/>
                </a:cxn>
                <a:cxn ang="0">
                  <a:pos x="23" y="18"/>
                </a:cxn>
                <a:cxn ang="0">
                  <a:pos x="15" y="18"/>
                </a:cxn>
                <a:cxn ang="0">
                  <a:pos x="26" y="27"/>
                </a:cxn>
                <a:cxn ang="0">
                  <a:pos x="24" y="35"/>
                </a:cxn>
                <a:cxn ang="0">
                  <a:pos x="33" y="40"/>
                </a:cxn>
                <a:cxn ang="0">
                  <a:pos x="32" y="54"/>
                </a:cxn>
                <a:cxn ang="0">
                  <a:pos x="25" y="64"/>
                </a:cxn>
                <a:cxn ang="0">
                  <a:pos x="16" y="67"/>
                </a:cxn>
                <a:cxn ang="0">
                  <a:pos x="5" y="77"/>
                </a:cxn>
                <a:cxn ang="0">
                  <a:pos x="23" y="93"/>
                </a:cxn>
                <a:cxn ang="0">
                  <a:pos x="40" y="83"/>
                </a:cxn>
                <a:cxn ang="0">
                  <a:pos x="53" y="76"/>
                </a:cxn>
                <a:cxn ang="0">
                  <a:pos x="70" y="67"/>
                </a:cxn>
                <a:cxn ang="0">
                  <a:pos x="67" y="78"/>
                </a:cxn>
                <a:cxn ang="0">
                  <a:pos x="77" y="99"/>
                </a:cxn>
                <a:cxn ang="0">
                  <a:pos x="85" y="115"/>
                </a:cxn>
                <a:cxn ang="0">
                  <a:pos x="91" y="123"/>
                </a:cxn>
                <a:cxn ang="0">
                  <a:pos x="70" y="99"/>
                </a:cxn>
                <a:cxn ang="0">
                  <a:pos x="70" y="99"/>
                </a:cxn>
                <a:cxn ang="0">
                  <a:pos x="70" y="99"/>
                </a:cxn>
              </a:cxnLst>
              <a:rect l="0" t="0" r="r" b="b"/>
              <a:pathLst>
                <a:path w="218" h="153">
                  <a:moveTo>
                    <a:pt x="91" y="123"/>
                  </a:moveTo>
                  <a:cubicBezTo>
                    <a:pt x="93" y="123"/>
                    <a:pt x="95" y="122"/>
                    <a:pt x="97" y="121"/>
                  </a:cubicBezTo>
                  <a:cubicBezTo>
                    <a:pt x="102" y="117"/>
                    <a:pt x="96" y="108"/>
                    <a:pt x="98" y="103"/>
                  </a:cubicBezTo>
                  <a:cubicBezTo>
                    <a:pt x="99" y="99"/>
                    <a:pt x="100" y="97"/>
                    <a:pt x="104" y="96"/>
                  </a:cubicBezTo>
                  <a:cubicBezTo>
                    <a:pt x="109" y="94"/>
                    <a:pt x="121" y="94"/>
                    <a:pt x="125" y="95"/>
                  </a:cubicBezTo>
                  <a:cubicBezTo>
                    <a:pt x="129" y="96"/>
                    <a:pt x="127" y="98"/>
                    <a:pt x="126" y="100"/>
                  </a:cubicBezTo>
                  <a:cubicBezTo>
                    <a:pt x="125" y="102"/>
                    <a:pt x="121" y="103"/>
                    <a:pt x="120" y="105"/>
                  </a:cubicBezTo>
                  <a:cubicBezTo>
                    <a:pt x="119" y="108"/>
                    <a:pt x="119" y="112"/>
                    <a:pt x="121" y="114"/>
                  </a:cubicBezTo>
                  <a:cubicBezTo>
                    <a:pt x="122" y="115"/>
                    <a:pt x="125" y="113"/>
                    <a:pt x="127" y="114"/>
                  </a:cubicBezTo>
                  <a:cubicBezTo>
                    <a:pt x="129" y="115"/>
                    <a:pt x="130" y="118"/>
                    <a:pt x="131" y="120"/>
                  </a:cubicBezTo>
                  <a:cubicBezTo>
                    <a:pt x="131" y="122"/>
                    <a:pt x="128" y="123"/>
                    <a:pt x="130" y="126"/>
                  </a:cubicBezTo>
                  <a:cubicBezTo>
                    <a:pt x="131" y="129"/>
                    <a:pt x="137" y="136"/>
                    <a:pt x="139" y="139"/>
                  </a:cubicBezTo>
                  <a:cubicBezTo>
                    <a:pt x="142" y="142"/>
                    <a:pt x="143" y="143"/>
                    <a:pt x="145" y="145"/>
                  </a:cubicBezTo>
                  <a:cubicBezTo>
                    <a:pt x="147" y="147"/>
                    <a:pt x="147" y="149"/>
                    <a:pt x="149" y="151"/>
                  </a:cubicBezTo>
                  <a:cubicBezTo>
                    <a:pt x="152" y="152"/>
                    <a:pt x="155" y="153"/>
                    <a:pt x="157" y="152"/>
                  </a:cubicBezTo>
                  <a:cubicBezTo>
                    <a:pt x="160" y="150"/>
                    <a:pt x="163" y="147"/>
                    <a:pt x="165" y="145"/>
                  </a:cubicBezTo>
                  <a:cubicBezTo>
                    <a:pt x="166" y="142"/>
                    <a:pt x="165" y="140"/>
                    <a:pt x="166" y="138"/>
                  </a:cubicBezTo>
                  <a:cubicBezTo>
                    <a:pt x="168" y="135"/>
                    <a:pt x="172" y="132"/>
                    <a:pt x="175" y="130"/>
                  </a:cubicBezTo>
                  <a:cubicBezTo>
                    <a:pt x="178" y="128"/>
                    <a:pt x="181" y="129"/>
                    <a:pt x="183" y="128"/>
                  </a:cubicBezTo>
                  <a:cubicBezTo>
                    <a:pt x="185" y="126"/>
                    <a:pt x="184" y="123"/>
                    <a:pt x="185" y="121"/>
                  </a:cubicBezTo>
                  <a:cubicBezTo>
                    <a:pt x="187" y="119"/>
                    <a:pt x="190" y="119"/>
                    <a:pt x="192" y="116"/>
                  </a:cubicBezTo>
                  <a:cubicBezTo>
                    <a:pt x="194" y="113"/>
                    <a:pt x="196" y="107"/>
                    <a:pt x="196" y="104"/>
                  </a:cubicBezTo>
                  <a:cubicBezTo>
                    <a:pt x="197" y="101"/>
                    <a:pt x="195" y="101"/>
                    <a:pt x="196" y="99"/>
                  </a:cubicBezTo>
                  <a:cubicBezTo>
                    <a:pt x="198" y="97"/>
                    <a:pt x="201" y="99"/>
                    <a:pt x="202" y="96"/>
                  </a:cubicBezTo>
                  <a:cubicBezTo>
                    <a:pt x="204" y="94"/>
                    <a:pt x="203" y="86"/>
                    <a:pt x="206" y="84"/>
                  </a:cubicBezTo>
                  <a:cubicBezTo>
                    <a:pt x="209" y="81"/>
                    <a:pt x="214" y="85"/>
                    <a:pt x="216" y="83"/>
                  </a:cubicBezTo>
                  <a:cubicBezTo>
                    <a:pt x="218" y="81"/>
                    <a:pt x="218" y="77"/>
                    <a:pt x="217" y="74"/>
                  </a:cubicBezTo>
                  <a:cubicBezTo>
                    <a:pt x="216" y="72"/>
                    <a:pt x="211" y="72"/>
                    <a:pt x="209" y="70"/>
                  </a:cubicBezTo>
                  <a:cubicBezTo>
                    <a:pt x="208" y="67"/>
                    <a:pt x="211" y="63"/>
                    <a:pt x="210" y="61"/>
                  </a:cubicBezTo>
                  <a:cubicBezTo>
                    <a:pt x="209" y="58"/>
                    <a:pt x="207" y="58"/>
                    <a:pt x="205" y="60"/>
                  </a:cubicBezTo>
                  <a:cubicBezTo>
                    <a:pt x="203" y="61"/>
                    <a:pt x="204" y="67"/>
                    <a:pt x="202" y="68"/>
                  </a:cubicBezTo>
                  <a:cubicBezTo>
                    <a:pt x="199" y="69"/>
                    <a:pt x="198" y="66"/>
                    <a:pt x="196" y="63"/>
                  </a:cubicBezTo>
                  <a:cubicBezTo>
                    <a:pt x="195" y="61"/>
                    <a:pt x="194" y="57"/>
                    <a:pt x="195" y="54"/>
                  </a:cubicBezTo>
                  <a:cubicBezTo>
                    <a:pt x="195" y="52"/>
                    <a:pt x="198" y="52"/>
                    <a:pt x="198" y="50"/>
                  </a:cubicBezTo>
                  <a:cubicBezTo>
                    <a:pt x="198" y="48"/>
                    <a:pt x="198" y="45"/>
                    <a:pt x="196" y="44"/>
                  </a:cubicBezTo>
                  <a:cubicBezTo>
                    <a:pt x="194" y="42"/>
                    <a:pt x="191" y="42"/>
                    <a:pt x="189" y="43"/>
                  </a:cubicBezTo>
                  <a:cubicBezTo>
                    <a:pt x="187" y="43"/>
                    <a:pt x="186" y="45"/>
                    <a:pt x="186" y="47"/>
                  </a:cubicBezTo>
                  <a:cubicBezTo>
                    <a:pt x="186" y="49"/>
                    <a:pt x="189" y="51"/>
                    <a:pt x="190" y="53"/>
                  </a:cubicBezTo>
                  <a:cubicBezTo>
                    <a:pt x="190" y="55"/>
                    <a:pt x="191" y="58"/>
                    <a:pt x="190" y="60"/>
                  </a:cubicBezTo>
                  <a:cubicBezTo>
                    <a:pt x="188" y="62"/>
                    <a:pt x="186" y="64"/>
                    <a:pt x="184" y="63"/>
                  </a:cubicBezTo>
                  <a:cubicBezTo>
                    <a:pt x="181" y="62"/>
                    <a:pt x="180" y="57"/>
                    <a:pt x="177" y="56"/>
                  </a:cubicBezTo>
                  <a:cubicBezTo>
                    <a:pt x="175" y="55"/>
                    <a:pt x="173" y="55"/>
                    <a:pt x="170" y="56"/>
                  </a:cubicBezTo>
                  <a:cubicBezTo>
                    <a:pt x="167" y="56"/>
                    <a:pt x="162" y="57"/>
                    <a:pt x="160" y="58"/>
                  </a:cubicBezTo>
                  <a:cubicBezTo>
                    <a:pt x="158" y="59"/>
                    <a:pt x="160" y="62"/>
                    <a:pt x="157" y="63"/>
                  </a:cubicBezTo>
                  <a:cubicBezTo>
                    <a:pt x="153" y="63"/>
                    <a:pt x="146" y="64"/>
                    <a:pt x="143" y="62"/>
                  </a:cubicBezTo>
                  <a:cubicBezTo>
                    <a:pt x="140" y="60"/>
                    <a:pt x="144" y="56"/>
                    <a:pt x="142" y="53"/>
                  </a:cubicBezTo>
                  <a:cubicBezTo>
                    <a:pt x="140" y="50"/>
                    <a:pt x="134" y="50"/>
                    <a:pt x="131" y="47"/>
                  </a:cubicBezTo>
                  <a:cubicBezTo>
                    <a:pt x="128" y="45"/>
                    <a:pt x="125" y="42"/>
                    <a:pt x="125" y="38"/>
                  </a:cubicBezTo>
                  <a:cubicBezTo>
                    <a:pt x="124" y="33"/>
                    <a:pt x="128" y="27"/>
                    <a:pt x="126" y="21"/>
                  </a:cubicBezTo>
                  <a:cubicBezTo>
                    <a:pt x="125" y="15"/>
                    <a:pt x="120" y="6"/>
                    <a:pt x="117" y="3"/>
                  </a:cubicBezTo>
                  <a:cubicBezTo>
                    <a:pt x="114" y="0"/>
                    <a:pt x="114" y="4"/>
                    <a:pt x="112" y="5"/>
                  </a:cubicBezTo>
                  <a:cubicBezTo>
                    <a:pt x="111" y="7"/>
                    <a:pt x="111" y="12"/>
                    <a:pt x="108" y="14"/>
                  </a:cubicBezTo>
                  <a:cubicBezTo>
                    <a:pt x="105" y="15"/>
                    <a:pt x="100" y="12"/>
                    <a:pt x="97" y="14"/>
                  </a:cubicBezTo>
                  <a:cubicBezTo>
                    <a:pt x="94" y="17"/>
                    <a:pt x="96" y="23"/>
                    <a:pt x="93" y="25"/>
                  </a:cubicBezTo>
                  <a:cubicBezTo>
                    <a:pt x="90" y="27"/>
                    <a:pt x="86" y="24"/>
                    <a:pt x="84" y="26"/>
                  </a:cubicBezTo>
                  <a:cubicBezTo>
                    <a:pt x="81" y="28"/>
                    <a:pt x="80" y="32"/>
                    <a:pt x="78" y="35"/>
                  </a:cubicBezTo>
                  <a:cubicBezTo>
                    <a:pt x="77" y="38"/>
                    <a:pt x="77" y="43"/>
                    <a:pt x="75" y="44"/>
                  </a:cubicBezTo>
                  <a:cubicBezTo>
                    <a:pt x="72" y="45"/>
                    <a:pt x="70" y="41"/>
                    <a:pt x="69" y="38"/>
                  </a:cubicBezTo>
                  <a:cubicBezTo>
                    <a:pt x="67" y="36"/>
                    <a:pt x="67" y="32"/>
                    <a:pt x="67" y="29"/>
                  </a:cubicBezTo>
                  <a:cubicBezTo>
                    <a:pt x="66" y="26"/>
                    <a:pt x="67" y="23"/>
                    <a:pt x="65" y="22"/>
                  </a:cubicBezTo>
                  <a:cubicBezTo>
                    <a:pt x="63" y="20"/>
                    <a:pt x="59" y="21"/>
                    <a:pt x="56" y="20"/>
                  </a:cubicBezTo>
                  <a:cubicBezTo>
                    <a:pt x="54" y="20"/>
                    <a:pt x="52" y="21"/>
                    <a:pt x="50" y="20"/>
                  </a:cubicBezTo>
                  <a:cubicBezTo>
                    <a:pt x="48" y="20"/>
                    <a:pt x="46" y="19"/>
                    <a:pt x="45" y="17"/>
                  </a:cubicBezTo>
                  <a:cubicBezTo>
                    <a:pt x="44" y="14"/>
                    <a:pt x="48" y="8"/>
                    <a:pt x="46" y="5"/>
                  </a:cubicBezTo>
                  <a:cubicBezTo>
                    <a:pt x="44" y="2"/>
                    <a:pt x="42" y="2"/>
                    <a:pt x="37" y="3"/>
                  </a:cubicBezTo>
                  <a:cubicBezTo>
                    <a:pt x="34" y="4"/>
                    <a:pt x="30" y="4"/>
                    <a:pt x="26" y="5"/>
                  </a:cubicBezTo>
                  <a:cubicBezTo>
                    <a:pt x="27" y="7"/>
                    <a:pt x="27" y="9"/>
                    <a:pt x="27" y="11"/>
                  </a:cubicBezTo>
                  <a:cubicBezTo>
                    <a:pt x="26" y="14"/>
                    <a:pt x="25" y="17"/>
                    <a:pt x="23" y="18"/>
                  </a:cubicBezTo>
                  <a:cubicBezTo>
                    <a:pt x="21" y="19"/>
                    <a:pt x="17" y="16"/>
                    <a:pt x="15" y="17"/>
                  </a:cubicBezTo>
                  <a:cubicBezTo>
                    <a:pt x="15" y="17"/>
                    <a:pt x="14" y="18"/>
                    <a:pt x="15" y="18"/>
                  </a:cubicBezTo>
                  <a:cubicBezTo>
                    <a:pt x="17" y="22"/>
                    <a:pt x="18" y="26"/>
                    <a:pt x="20" y="27"/>
                  </a:cubicBezTo>
                  <a:cubicBezTo>
                    <a:pt x="24" y="30"/>
                    <a:pt x="24" y="27"/>
                    <a:pt x="26" y="27"/>
                  </a:cubicBezTo>
                  <a:cubicBezTo>
                    <a:pt x="27" y="28"/>
                    <a:pt x="29" y="29"/>
                    <a:pt x="29" y="31"/>
                  </a:cubicBezTo>
                  <a:cubicBezTo>
                    <a:pt x="28" y="32"/>
                    <a:pt x="24" y="33"/>
                    <a:pt x="24" y="35"/>
                  </a:cubicBezTo>
                  <a:cubicBezTo>
                    <a:pt x="24" y="37"/>
                    <a:pt x="26" y="37"/>
                    <a:pt x="28" y="38"/>
                  </a:cubicBezTo>
                  <a:cubicBezTo>
                    <a:pt x="29" y="39"/>
                    <a:pt x="32" y="39"/>
                    <a:pt x="33" y="40"/>
                  </a:cubicBezTo>
                  <a:cubicBezTo>
                    <a:pt x="34" y="42"/>
                    <a:pt x="35" y="44"/>
                    <a:pt x="34" y="46"/>
                  </a:cubicBezTo>
                  <a:cubicBezTo>
                    <a:pt x="34" y="48"/>
                    <a:pt x="34" y="52"/>
                    <a:pt x="32" y="54"/>
                  </a:cubicBezTo>
                  <a:cubicBezTo>
                    <a:pt x="30" y="56"/>
                    <a:pt x="26" y="54"/>
                    <a:pt x="25" y="56"/>
                  </a:cubicBezTo>
                  <a:cubicBezTo>
                    <a:pt x="24" y="58"/>
                    <a:pt x="27" y="62"/>
                    <a:pt x="25" y="64"/>
                  </a:cubicBezTo>
                  <a:cubicBezTo>
                    <a:pt x="23" y="65"/>
                    <a:pt x="20" y="61"/>
                    <a:pt x="18" y="61"/>
                  </a:cubicBezTo>
                  <a:cubicBezTo>
                    <a:pt x="16" y="62"/>
                    <a:pt x="19" y="66"/>
                    <a:pt x="16" y="67"/>
                  </a:cubicBezTo>
                  <a:cubicBezTo>
                    <a:pt x="13" y="67"/>
                    <a:pt x="6" y="63"/>
                    <a:pt x="3" y="66"/>
                  </a:cubicBezTo>
                  <a:cubicBezTo>
                    <a:pt x="0" y="68"/>
                    <a:pt x="8" y="74"/>
                    <a:pt x="5" y="77"/>
                  </a:cubicBezTo>
                  <a:cubicBezTo>
                    <a:pt x="9" y="79"/>
                    <a:pt x="12" y="80"/>
                    <a:pt x="15" y="82"/>
                  </a:cubicBezTo>
                  <a:cubicBezTo>
                    <a:pt x="18" y="85"/>
                    <a:pt x="20" y="91"/>
                    <a:pt x="23" y="93"/>
                  </a:cubicBezTo>
                  <a:cubicBezTo>
                    <a:pt x="27" y="94"/>
                    <a:pt x="31" y="94"/>
                    <a:pt x="34" y="92"/>
                  </a:cubicBezTo>
                  <a:cubicBezTo>
                    <a:pt x="38" y="90"/>
                    <a:pt x="39" y="86"/>
                    <a:pt x="40" y="83"/>
                  </a:cubicBezTo>
                  <a:cubicBezTo>
                    <a:pt x="42" y="79"/>
                    <a:pt x="40" y="74"/>
                    <a:pt x="43" y="72"/>
                  </a:cubicBezTo>
                  <a:cubicBezTo>
                    <a:pt x="47" y="70"/>
                    <a:pt x="50" y="77"/>
                    <a:pt x="53" y="76"/>
                  </a:cubicBezTo>
                  <a:cubicBezTo>
                    <a:pt x="56" y="76"/>
                    <a:pt x="54" y="72"/>
                    <a:pt x="57" y="70"/>
                  </a:cubicBezTo>
                  <a:cubicBezTo>
                    <a:pt x="61" y="68"/>
                    <a:pt x="67" y="67"/>
                    <a:pt x="70" y="67"/>
                  </a:cubicBezTo>
                  <a:cubicBezTo>
                    <a:pt x="73" y="68"/>
                    <a:pt x="73" y="71"/>
                    <a:pt x="72" y="73"/>
                  </a:cubicBezTo>
                  <a:cubicBezTo>
                    <a:pt x="71" y="75"/>
                    <a:pt x="67" y="74"/>
                    <a:pt x="67" y="78"/>
                  </a:cubicBezTo>
                  <a:cubicBezTo>
                    <a:pt x="67" y="83"/>
                    <a:pt x="70" y="91"/>
                    <a:pt x="70" y="97"/>
                  </a:cubicBezTo>
                  <a:cubicBezTo>
                    <a:pt x="74" y="97"/>
                    <a:pt x="75" y="98"/>
                    <a:pt x="77" y="99"/>
                  </a:cubicBezTo>
                  <a:cubicBezTo>
                    <a:pt x="80" y="100"/>
                    <a:pt x="82" y="101"/>
                    <a:pt x="84" y="104"/>
                  </a:cubicBezTo>
                  <a:cubicBezTo>
                    <a:pt x="85" y="107"/>
                    <a:pt x="84" y="112"/>
                    <a:pt x="85" y="115"/>
                  </a:cubicBezTo>
                  <a:cubicBezTo>
                    <a:pt x="86" y="118"/>
                    <a:pt x="88" y="119"/>
                    <a:pt x="90" y="121"/>
                  </a:cubicBezTo>
                  <a:cubicBezTo>
                    <a:pt x="90" y="122"/>
                    <a:pt x="91" y="123"/>
                    <a:pt x="91" y="123"/>
                  </a:cubicBezTo>
                  <a:close/>
                  <a:moveTo>
                    <a:pt x="70" y="99"/>
                  </a:moveTo>
                  <a:lnTo>
                    <a:pt x="70" y="99"/>
                  </a:lnTo>
                  <a:cubicBezTo>
                    <a:pt x="70" y="99"/>
                    <a:pt x="70" y="99"/>
                    <a:pt x="70" y="99"/>
                  </a:cubicBezTo>
                  <a:close/>
                  <a:moveTo>
                    <a:pt x="70" y="99"/>
                  </a:moveTo>
                  <a:cubicBezTo>
                    <a:pt x="70" y="99"/>
                    <a:pt x="70" y="99"/>
                    <a:pt x="70" y="99"/>
                  </a:cubicBezTo>
                  <a:cubicBezTo>
                    <a:pt x="70" y="99"/>
                    <a:pt x="70" y="99"/>
                    <a:pt x="70" y="99"/>
                  </a:cubicBezTo>
                  <a:close/>
                </a:path>
              </a:pathLst>
            </a:custGeom>
            <a:grpFill/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70" name="Freeform 39"/>
            <p:cNvSpPr>
              <a:spLocks/>
            </p:cNvSpPr>
            <p:nvPr/>
          </p:nvSpPr>
          <p:spPr bwMode="auto">
            <a:xfrm rot="21439583">
              <a:off x="2304714" y="3906334"/>
              <a:ext cx="814091" cy="1311220"/>
            </a:xfrm>
            <a:custGeom>
              <a:avLst/>
              <a:gdLst/>
              <a:ahLst/>
              <a:cxnLst>
                <a:cxn ang="0">
                  <a:pos x="4" y="241"/>
                </a:cxn>
                <a:cxn ang="0">
                  <a:pos x="4" y="232"/>
                </a:cxn>
                <a:cxn ang="0">
                  <a:pos x="9" y="217"/>
                </a:cxn>
                <a:cxn ang="0">
                  <a:pos x="21" y="213"/>
                </a:cxn>
                <a:cxn ang="0">
                  <a:pos x="19" y="193"/>
                </a:cxn>
                <a:cxn ang="0">
                  <a:pos x="15" y="176"/>
                </a:cxn>
                <a:cxn ang="0">
                  <a:pos x="31" y="167"/>
                </a:cxn>
                <a:cxn ang="0">
                  <a:pos x="37" y="152"/>
                </a:cxn>
                <a:cxn ang="0">
                  <a:pos x="45" y="143"/>
                </a:cxn>
                <a:cxn ang="0">
                  <a:pos x="56" y="148"/>
                </a:cxn>
                <a:cxn ang="0">
                  <a:pos x="64" y="137"/>
                </a:cxn>
                <a:cxn ang="0">
                  <a:pos x="72" y="124"/>
                </a:cxn>
                <a:cxn ang="0">
                  <a:pos x="80" y="116"/>
                </a:cxn>
                <a:cxn ang="0">
                  <a:pos x="79" y="98"/>
                </a:cxn>
                <a:cxn ang="0">
                  <a:pos x="71" y="87"/>
                </a:cxn>
                <a:cxn ang="0">
                  <a:pos x="65" y="79"/>
                </a:cxn>
                <a:cxn ang="0">
                  <a:pos x="75" y="73"/>
                </a:cxn>
                <a:cxn ang="0">
                  <a:pos x="60" y="63"/>
                </a:cxn>
                <a:cxn ang="0">
                  <a:pos x="77" y="40"/>
                </a:cxn>
                <a:cxn ang="0">
                  <a:pos x="90" y="18"/>
                </a:cxn>
                <a:cxn ang="0">
                  <a:pos x="101" y="1"/>
                </a:cxn>
                <a:cxn ang="0">
                  <a:pos x="121" y="5"/>
                </a:cxn>
                <a:cxn ang="0">
                  <a:pos x="138" y="12"/>
                </a:cxn>
                <a:cxn ang="0">
                  <a:pos x="145" y="26"/>
                </a:cxn>
                <a:cxn ang="0">
                  <a:pos x="139" y="53"/>
                </a:cxn>
                <a:cxn ang="0">
                  <a:pos x="135" y="70"/>
                </a:cxn>
                <a:cxn ang="0">
                  <a:pos x="126" y="85"/>
                </a:cxn>
                <a:cxn ang="0">
                  <a:pos x="123" y="104"/>
                </a:cxn>
                <a:cxn ang="0">
                  <a:pos x="120" y="127"/>
                </a:cxn>
                <a:cxn ang="0">
                  <a:pos x="122" y="144"/>
                </a:cxn>
                <a:cxn ang="0">
                  <a:pos x="126" y="160"/>
                </a:cxn>
                <a:cxn ang="0">
                  <a:pos x="126" y="171"/>
                </a:cxn>
                <a:cxn ang="0">
                  <a:pos x="116" y="173"/>
                </a:cxn>
                <a:cxn ang="0">
                  <a:pos x="107" y="175"/>
                </a:cxn>
                <a:cxn ang="0">
                  <a:pos x="94" y="194"/>
                </a:cxn>
                <a:cxn ang="0">
                  <a:pos x="84" y="203"/>
                </a:cxn>
                <a:cxn ang="0">
                  <a:pos x="94" y="217"/>
                </a:cxn>
                <a:cxn ang="0">
                  <a:pos x="98" y="238"/>
                </a:cxn>
                <a:cxn ang="0">
                  <a:pos x="86" y="243"/>
                </a:cxn>
                <a:cxn ang="0">
                  <a:pos x="70" y="232"/>
                </a:cxn>
                <a:cxn ang="0">
                  <a:pos x="75" y="250"/>
                </a:cxn>
                <a:cxn ang="0">
                  <a:pos x="82" y="272"/>
                </a:cxn>
                <a:cxn ang="0">
                  <a:pos x="68" y="270"/>
                </a:cxn>
                <a:cxn ang="0">
                  <a:pos x="56" y="273"/>
                </a:cxn>
                <a:cxn ang="0">
                  <a:pos x="54" y="257"/>
                </a:cxn>
                <a:cxn ang="0">
                  <a:pos x="36" y="255"/>
                </a:cxn>
                <a:cxn ang="0">
                  <a:pos x="26" y="247"/>
                </a:cxn>
                <a:cxn ang="0">
                  <a:pos x="15" y="240"/>
                </a:cxn>
              </a:cxnLst>
              <a:rect l="0" t="0" r="r" b="b"/>
              <a:pathLst>
                <a:path w="146" h="276">
                  <a:moveTo>
                    <a:pt x="5" y="246"/>
                  </a:moveTo>
                  <a:cubicBezTo>
                    <a:pt x="5" y="244"/>
                    <a:pt x="4" y="242"/>
                    <a:pt x="4" y="241"/>
                  </a:cubicBezTo>
                  <a:cubicBezTo>
                    <a:pt x="3" y="238"/>
                    <a:pt x="0" y="238"/>
                    <a:pt x="0" y="236"/>
                  </a:cubicBezTo>
                  <a:cubicBezTo>
                    <a:pt x="0" y="234"/>
                    <a:pt x="3" y="234"/>
                    <a:pt x="4" y="232"/>
                  </a:cubicBezTo>
                  <a:cubicBezTo>
                    <a:pt x="5" y="230"/>
                    <a:pt x="7" y="227"/>
                    <a:pt x="8" y="225"/>
                  </a:cubicBezTo>
                  <a:cubicBezTo>
                    <a:pt x="9" y="222"/>
                    <a:pt x="8" y="219"/>
                    <a:pt x="9" y="217"/>
                  </a:cubicBezTo>
                  <a:cubicBezTo>
                    <a:pt x="10" y="215"/>
                    <a:pt x="11" y="214"/>
                    <a:pt x="13" y="214"/>
                  </a:cubicBezTo>
                  <a:cubicBezTo>
                    <a:pt x="16" y="213"/>
                    <a:pt x="20" y="217"/>
                    <a:pt x="21" y="213"/>
                  </a:cubicBezTo>
                  <a:cubicBezTo>
                    <a:pt x="23" y="209"/>
                    <a:pt x="23" y="199"/>
                    <a:pt x="23" y="195"/>
                  </a:cubicBezTo>
                  <a:cubicBezTo>
                    <a:pt x="22" y="191"/>
                    <a:pt x="19" y="195"/>
                    <a:pt x="19" y="193"/>
                  </a:cubicBezTo>
                  <a:cubicBezTo>
                    <a:pt x="18" y="190"/>
                    <a:pt x="21" y="184"/>
                    <a:pt x="20" y="181"/>
                  </a:cubicBezTo>
                  <a:cubicBezTo>
                    <a:pt x="20" y="178"/>
                    <a:pt x="16" y="178"/>
                    <a:pt x="15" y="176"/>
                  </a:cubicBezTo>
                  <a:cubicBezTo>
                    <a:pt x="14" y="174"/>
                    <a:pt x="14" y="174"/>
                    <a:pt x="17" y="172"/>
                  </a:cubicBezTo>
                  <a:cubicBezTo>
                    <a:pt x="20" y="170"/>
                    <a:pt x="28" y="170"/>
                    <a:pt x="31" y="167"/>
                  </a:cubicBezTo>
                  <a:cubicBezTo>
                    <a:pt x="34" y="163"/>
                    <a:pt x="30" y="155"/>
                    <a:pt x="32" y="152"/>
                  </a:cubicBezTo>
                  <a:cubicBezTo>
                    <a:pt x="33" y="149"/>
                    <a:pt x="36" y="153"/>
                    <a:pt x="37" y="152"/>
                  </a:cubicBezTo>
                  <a:cubicBezTo>
                    <a:pt x="39" y="150"/>
                    <a:pt x="38" y="145"/>
                    <a:pt x="40" y="143"/>
                  </a:cubicBezTo>
                  <a:cubicBezTo>
                    <a:pt x="41" y="142"/>
                    <a:pt x="43" y="142"/>
                    <a:pt x="45" y="143"/>
                  </a:cubicBezTo>
                  <a:cubicBezTo>
                    <a:pt x="46" y="144"/>
                    <a:pt x="46" y="148"/>
                    <a:pt x="48" y="149"/>
                  </a:cubicBezTo>
                  <a:cubicBezTo>
                    <a:pt x="50" y="151"/>
                    <a:pt x="54" y="150"/>
                    <a:pt x="56" y="148"/>
                  </a:cubicBezTo>
                  <a:cubicBezTo>
                    <a:pt x="58" y="147"/>
                    <a:pt x="56" y="143"/>
                    <a:pt x="57" y="141"/>
                  </a:cubicBezTo>
                  <a:cubicBezTo>
                    <a:pt x="59" y="139"/>
                    <a:pt x="63" y="140"/>
                    <a:pt x="64" y="137"/>
                  </a:cubicBezTo>
                  <a:cubicBezTo>
                    <a:pt x="65" y="134"/>
                    <a:pt x="62" y="127"/>
                    <a:pt x="64" y="124"/>
                  </a:cubicBezTo>
                  <a:cubicBezTo>
                    <a:pt x="66" y="121"/>
                    <a:pt x="70" y="123"/>
                    <a:pt x="72" y="124"/>
                  </a:cubicBezTo>
                  <a:cubicBezTo>
                    <a:pt x="75" y="125"/>
                    <a:pt x="77" y="131"/>
                    <a:pt x="80" y="129"/>
                  </a:cubicBezTo>
                  <a:cubicBezTo>
                    <a:pt x="82" y="126"/>
                    <a:pt x="81" y="119"/>
                    <a:pt x="80" y="116"/>
                  </a:cubicBezTo>
                  <a:cubicBezTo>
                    <a:pt x="80" y="112"/>
                    <a:pt x="75" y="111"/>
                    <a:pt x="74" y="108"/>
                  </a:cubicBezTo>
                  <a:cubicBezTo>
                    <a:pt x="74" y="105"/>
                    <a:pt x="78" y="101"/>
                    <a:pt x="79" y="98"/>
                  </a:cubicBezTo>
                  <a:cubicBezTo>
                    <a:pt x="79" y="95"/>
                    <a:pt x="79" y="92"/>
                    <a:pt x="77" y="90"/>
                  </a:cubicBezTo>
                  <a:cubicBezTo>
                    <a:pt x="76" y="88"/>
                    <a:pt x="73" y="87"/>
                    <a:pt x="71" y="87"/>
                  </a:cubicBezTo>
                  <a:cubicBezTo>
                    <a:pt x="69" y="86"/>
                    <a:pt x="66" y="87"/>
                    <a:pt x="65" y="85"/>
                  </a:cubicBezTo>
                  <a:cubicBezTo>
                    <a:pt x="63" y="84"/>
                    <a:pt x="63" y="81"/>
                    <a:pt x="65" y="79"/>
                  </a:cubicBezTo>
                  <a:cubicBezTo>
                    <a:pt x="67" y="78"/>
                    <a:pt x="72" y="79"/>
                    <a:pt x="74" y="78"/>
                  </a:cubicBezTo>
                  <a:cubicBezTo>
                    <a:pt x="76" y="77"/>
                    <a:pt x="77" y="75"/>
                    <a:pt x="75" y="73"/>
                  </a:cubicBezTo>
                  <a:cubicBezTo>
                    <a:pt x="73" y="72"/>
                    <a:pt x="66" y="71"/>
                    <a:pt x="64" y="69"/>
                  </a:cubicBezTo>
                  <a:cubicBezTo>
                    <a:pt x="61" y="67"/>
                    <a:pt x="59" y="67"/>
                    <a:pt x="60" y="63"/>
                  </a:cubicBezTo>
                  <a:cubicBezTo>
                    <a:pt x="62" y="59"/>
                    <a:pt x="68" y="53"/>
                    <a:pt x="70" y="49"/>
                  </a:cubicBezTo>
                  <a:cubicBezTo>
                    <a:pt x="73" y="45"/>
                    <a:pt x="75" y="44"/>
                    <a:pt x="77" y="40"/>
                  </a:cubicBezTo>
                  <a:cubicBezTo>
                    <a:pt x="79" y="35"/>
                    <a:pt x="80" y="27"/>
                    <a:pt x="82" y="23"/>
                  </a:cubicBezTo>
                  <a:cubicBezTo>
                    <a:pt x="84" y="20"/>
                    <a:pt x="88" y="21"/>
                    <a:pt x="90" y="18"/>
                  </a:cubicBezTo>
                  <a:cubicBezTo>
                    <a:pt x="92" y="15"/>
                    <a:pt x="92" y="11"/>
                    <a:pt x="94" y="8"/>
                  </a:cubicBezTo>
                  <a:cubicBezTo>
                    <a:pt x="96" y="5"/>
                    <a:pt x="98" y="2"/>
                    <a:pt x="101" y="1"/>
                  </a:cubicBezTo>
                  <a:cubicBezTo>
                    <a:pt x="104" y="0"/>
                    <a:pt x="108" y="1"/>
                    <a:pt x="112" y="2"/>
                  </a:cubicBezTo>
                  <a:cubicBezTo>
                    <a:pt x="115" y="2"/>
                    <a:pt x="117" y="4"/>
                    <a:pt x="121" y="5"/>
                  </a:cubicBezTo>
                  <a:cubicBezTo>
                    <a:pt x="124" y="6"/>
                    <a:pt x="130" y="5"/>
                    <a:pt x="133" y="6"/>
                  </a:cubicBezTo>
                  <a:cubicBezTo>
                    <a:pt x="136" y="7"/>
                    <a:pt x="136" y="11"/>
                    <a:pt x="138" y="12"/>
                  </a:cubicBezTo>
                  <a:cubicBezTo>
                    <a:pt x="140" y="13"/>
                    <a:pt x="142" y="13"/>
                    <a:pt x="144" y="13"/>
                  </a:cubicBezTo>
                  <a:cubicBezTo>
                    <a:pt x="144" y="15"/>
                    <a:pt x="146" y="22"/>
                    <a:pt x="145" y="26"/>
                  </a:cubicBezTo>
                  <a:cubicBezTo>
                    <a:pt x="144" y="29"/>
                    <a:pt x="141" y="28"/>
                    <a:pt x="140" y="33"/>
                  </a:cubicBezTo>
                  <a:cubicBezTo>
                    <a:pt x="139" y="38"/>
                    <a:pt x="140" y="49"/>
                    <a:pt x="139" y="53"/>
                  </a:cubicBezTo>
                  <a:cubicBezTo>
                    <a:pt x="138" y="58"/>
                    <a:pt x="134" y="55"/>
                    <a:pt x="133" y="58"/>
                  </a:cubicBezTo>
                  <a:cubicBezTo>
                    <a:pt x="133" y="61"/>
                    <a:pt x="137" y="67"/>
                    <a:pt x="135" y="70"/>
                  </a:cubicBezTo>
                  <a:cubicBezTo>
                    <a:pt x="133" y="73"/>
                    <a:pt x="126" y="68"/>
                    <a:pt x="124" y="72"/>
                  </a:cubicBezTo>
                  <a:cubicBezTo>
                    <a:pt x="122" y="75"/>
                    <a:pt x="126" y="82"/>
                    <a:pt x="126" y="85"/>
                  </a:cubicBezTo>
                  <a:cubicBezTo>
                    <a:pt x="125" y="88"/>
                    <a:pt x="122" y="88"/>
                    <a:pt x="121" y="91"/>
                  </a:cubicBezTo>
                  <a:cubicBezTo>
                    <a:pt x="121" y="94"/>
                    <a:pt x="123" y="100"/>
                    <a:pt x="123" y="104"/>
                  </a:cubicBezTo>
                  <a:cubicBezTo>
                    <a:pt x="123" y="109"/>
                    <a:pt x="122" y="114"/>
                    <a:pt x="122" y="117"/>
                  </a:cubicBezTo>
                  <a:cubicBezTo>
                    <a:pt x="121" y="121"/>
                    <a:pt x="121" y="125"/>
                    <a:pt x="120" y="127"/>
                  </a:cubicBezTo>
                  <a:cubicBezTo>
                    <a:pt x="119" y="130"/>
                    <a:pt x="116" y="131"/>
                    <a:pt x="117" y="134"/>
                  </a:cubicBezTo>
                  <a:cubicBezTo>
                    <a:pt x="117" y="137"/>
                    <a:pt x="121" y="140"/>
                    <a:pt x="122" y="144"/>
                  </a:cubicBezTo>
                  <a:cubicBezTo>
                    <a:pt x="123" y="147"/>
                    <a:pt x="119" y="151"/>
                    <a:pt x="120" y="154"/>
                  </a:cubicBezTo>
                  <a:cubicBezTo>
                    <a:pt x="121" y="157"/>
                    <a:pt x="125" y="157"/>
                    <a:pt x="126" y="160"/>
                  </a:cubicBezTo>
                  <a:cubicBezTo>
                    <a:pt x="126" y="162"/>
                    <a:pt x="122" y="163"/>
                    <a:pt x="123" y="167"/>
                  </a:cubicBezTo>
                  <a:cubicBezTo>
                    <a:pt x="124" y="168"/>
                    <a:pt x="124" y="169"/>
                    <a:pt x="126" y="171"/>
                  </a:cubicBezTo>
                  <a:cubicBezTo>
                    <a:pt x="122" y="169"/>
                    <a:pt x="119" y="167"/>
                    <a:pt x="117" y="167"/>
                  </a:cubicBezTo>
                  <a:cubicBezTo>
                    <a:pt x="113" y="168"/>
                    <a:pt x="116" y="171"/>
                    <a:pt x="116" y="173"/>
                  </a:cubicBezTo>
                  <a:cubicBezTo>
                    <a:pt x="116" y="175"/>
                    <a:pt x="120" y="178"/>
                    <a:pt x="117" y="179"/>
                  </a:cubicBezTo>
                  <a:cubicBezTo>
                    <a:pt x="114" y="180"/>
                    <a:pt x="110" y="172"/>
                    <a:pt x="107" y="175"/>
                  </a:cubicBezTo>
                  <a:cubicBezTo>
                    <a:pt x="103" y="178"/>
                    <a:pt x="106" y="188"/>
                    <a:pt x="104" y="192"/>
                  </a:cubicBezTo>
                  <a:cubicBezTo>
                    <a:pt x="101" y="196"/>
                    <a:pt x="98" y="194"/>
                    <a:pt x="94" y="194"/>
                  </a:cubicBezTo>
                  <a:cubicBezTo>
                    <a:pt x="91" y="194"/>
                    <a:pt x="85" y="192"/>
                    <a:pt x="82" y="194"/>
                  </a:cubicBezTo>
                  <a:cubicBezTo>
                    <a:pt x="80" y="196"/>
                    <a:pt x="84" y="201"/>
                    <a:pt x="84" y="203"/>
                  </a:cubicBezTo>
                  <a:cubicBezTo>
                    <a:pt x="84" y="204"/>
                    <a:pt x="85" y="209"/>
                    <a:pt x="87" y="211"/>
                  </a:cubicBezTo>
                  <a:cubicBezTo>
                    <a:pt x="89" y="212"/>
                    <a:pt x="94" y="217"/>
                    <a:pt x="94" y="217"/>
                  </a:cubicBezTo>
                  <a:cubicBezTo>
                    <a:pt x="94" y="217"/>
                    <a:pt x="97" y="222"/>
                    <a:pt x="98" y="225"/>
                  </a:cubicBezTo>
                  <a:cubicBezTo>
                    <a:pt x="98" y="227"/>
                    <a:pt x="98" y="237"/>
                    <a:pt x="98" y="238"/>
                  </a:cubicBezTo>
                  <a:cubicBezTo>
                    <a:pt x="97" y="239"/>
                    <a:pt x="95" y="242"/>
                    <a:pt x="93" y="243"/>
                  </a:cubicBezTo>
                  <a:cubicBezTo>
                    <a:pt x="91" y="244"/>
                    <a:pt x="89" y="245"/>
                    <a:pt x="86" y="243"/>
                  </a:cubicBezTo>
                  <a:cubicBezTo>
                    <a:pt x="83" y="242"/>
                    <a:pt x="81" y="236"/>
                    <a:pt x="78" y="234"/>
                  </a:cubicBezTo>
                  <a:cubicBezTo>
                    <a:pt x="75" y="233"/>
                    <a:pt x="72" y="229"/>
                    <a:pt x="70" y="232"/>
                  </a:cubicBezTo>
                  <a:cubicBezTo>
                    <a:pt x="68" y="235"/>
                    <a:pt x="70" y="242"/>
                    <a:pt x="71" y="245"/>
                  </a:cubicBezTo>
                  <a:cubicBezTo>
                    <a:pt x="72" y="248"/>
                    <a:pt x="74" y="249"/>
                    <a:pt x="75" y="250"/>
                  </a:cubicBezTo>
                  <a:cubicBezTo>
                    <a:pt x="77" y="252"/>
                    <a:pt x="80" y="251"/>
                    <a:pt x="81" y="255"/>
                  </a:cubicBezTo>
                  <a:cubicBezTo>
                    <a:pt x="82" y="259"/>
                    <a:pt x="83" y="268"/>
                    <a:pt x="82" y="272"/>
                  </a:cubicBezTo>
                  <a:cubicBezTo>
                    <a:pt x="80" y="276"/>
                    <a:pt x="77" y="275"/>
                    <a:pt x="75" y="274"/>
                  </a:cubicBezTo>
                  <a:cubicBezTo>
                    <a:pt x="72" y="274"/>
                    <a:pt x="70" y="271"/>
                    <a:pt x="68" y="270"/>
                  </a:cubicBezTo>
                  <a:cubicBezTo>
                    <a:pt x="66" y="269"/>
                    <a:pt x="66" y="266"/>
                    <a:pt x="63" y="267"/>
                  </a:cubicBezTo>
                  <a:cubicBezTo>
                    <a:pt x="60" y="267"/>
                    <a:pt x="58" y="273"/>
                    <a:pt x="56" y="273"/>
                  </a:cubicBezTo>
                  <a:cubicBezTo>
                    <a:pt x="53" y="273"/>
                    <a:pt x="55" y="269"/>
                    <a:pt x="54" y="267"/>
                  </a:cubicBezTo>
                  <a:cubicBezTo>
                    <a:pt x="54" y="264"/>
                    <a:pt x="55" y="259"/>
                    <a:pt x="54" y="257"/>
                  </a:cubicBezTo>
                  <a:cubicBezTo>
                    <a:pt x="52" y="254"/>
                    <a:pt x="48" y="253"/>
                    <a:pt x="45" y="253"/>
                  </a:cubicBezTo>
                  <a:cubicBezTo>
                    <a:pt x="42" y="252"/>
                    <a:pt x="39" y="254"/>
                    <a:pt x="36" y="255"/>
                  </a:cubicBezTo>
                  <a:cubicBezTo>
                    <a:pt x="33" y="255"/>
                    <a:pt x="29" y="256"/>
                    <a:pt x="27" y="255"/>
                  </a:cubicBezTo>
                  <a:cubicBezTo>
                    <a:pt x="24" y="253"/>
                    <a:pt x="27" y="249"/>
                    <a:pt x="26" y="247"/>
                  </a:cubicBezTo>
                  <a:cubicBezTo>
                    <a:pt x="24" y="245"/>
                    <a:pt x="21" y="245"/>
                    <a:pt x="19" y="244"/>
                  </a:cubicBezTo>
                  <a:cubicBezTo>
                    <a:pt x="17" y="243"/>
                    <a:pt x="21" y="241"/>
                    <a:pt x="15" y="240"/>
                  </a:cubicBezTo>
                  <a:cubicBezTo>
                    <a:pt x="12" y="240"/>
                    <a:pt x="9" y="243"/>
                    <a:pt x="5" y="246"/>
                  </a:cubicBezTo>
                  <a:close/>
                </a:path>
              </a:pathLst>
            </a:custGeom>
            <a:grpFill/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71" name="Freeform 11"/>
            <p:cNvSpPr>
              <a:spLocks/>
            </p:cNvSpPr>
            <p:nvPr/>
          </p:nvSpPr>
          <p:spPr bwMode="auto">
            <a:xfrm rot="21439583">
              <a:off x="4449148" y="1136390"/>
              <a:ext cx="1462165" cy="2828491"/>
            </a:xfrm>
            <a:custGeom>
              <a:avLst/>
              <a:gdLst/>
              <a:ahLst/>
              <a:cxnLst>
                <a:cxn ang="0">
                  <a:pos x="29" y="581"/>
                </a:cxn>
                <a:cxn ang="0">
                  <a:pos x="45" y="592"/>
                </a:cxn>
                <a:cxn ang="0">
                  <a:pos x="64" y="557"/>
                </a:cxn>
                <a:cxn ang="0">
                  <a:pos x="106" y="544"/>
                </a:cxn>
                <a:cxn ang="0">
                  <a:pos x="128" y="538"/>
                </a:cxn>
                <a:cxn ang="0">
                  <a:pos x="134" y="509"/>
                </a:cxn>
                <a:cxn ang="0">
                  <a:pos x="157" y="494"/>
                </a:cxn>
                <a:cxn ang="0">
                  <a:pos x="169" y="522"/>
                </a:cxn>
                <a:cxn ang="0">
                  <a:pos x="184" y="518"/>
                </a:cxn>
                <a:cxn ang="0">
                  <a:pos x="194" y="491"/>
                </a:cxn>
                <a:cxn ang="0">
                  <a:pos x="221" y="472"/>
                </a:cxn>
                <a:cxn ang="0">
                  <a:pos x="224" y="444"/>
                </a:cxn>
                <a:cxn ang="0">
                  <a:pos x="222" y="413"/>
                </a:cxn>
                <a:cxn ang="0">
                  <a:pos x="231" y="389"/>
                </a:cxn>
                <a:cxn ang="0">
                  <a:pos x="237" y="352"/>
                </a:cxn>
                <a:cxn ang="0">
                  <a:pos x="246" y="319"/>
                </a:cxn>
                <a:cxn ang="0">
                  <a:pos x="257" y="289"/>
                </a:cxn>
                <a:cxn ang="0">
                  <a:pos x="255" y="268"/>
                </a:cxn>
                <a:cxn ang="0">
                  <a:pos x="242" y="265"/>
                </a:cxn>
                <a:cxn ang="0">
                  <a:pos x="228" y="243"/>
                </a:cxn>
                <a:cxn ang="0">
                  <a:pos x="215" y="218"/>
                </a:cxn>
                <a:cxn ang="0">
                  <a:pos x="222" y="199"/>
                </a:cxn>
                <a:cxn ang="0">
                  <a:pos x="229" y="170"/>
                </a:cxn>
                <a:cxn ang="0">
                  <a:pos x="213" y="167"/>
                </a:cxn>
                <a:cxn ang="0">
                  <a:pos x="201" y="146"/>
                </a:cxn>
                <a:cxn ang="0">
                  <a:pos x="211" y="131"/>
                </a:cxn>
                <a:cxn ang="0">
                  <a:pos x="203" y="103"/>
                </a:cxn>
                <a:cxn ang="0">
                  <a:pos x="192" y="74"/>
                </a:cxn>
                <a:cxn ang="0">
                  <a:pos x="149" y="62"/>
                </a:cxn>
                <a:cxn ang="0">
                  <a:pos x="157" y="42"/>
                </a:cxn>
                <a:cxn ang="0">
                  <a:pos x="166" y="31"/>
                </a:cxn>
                <a:cxn ang="0">
                  <a:pos x="159" y="7"/>
                </a:cxn>
                <a:cxn ang="0">
                  <a:pos x="147" y="14"/>
                </a:cxn>
                <a:cxn ang="0">
                  <a:pos x="126" y="30"/>
                </a:cxn>
                <a:cxn ang="0">
                  <a:pos x="107" y="40"/>
                </a:cxn>
                <a:cxn ang="0">
                  <a:pos x="89" y="45"/>
                </a:cxn>
                <a:cxn ang="0">
                  <a:pos x="86" y="76"/>
                </a:cxn>
                <a:cxn ang="0">
                  <a:pos x="82" y="90"/>
                </a:cxn>
                <a:cxn ang="0">
                  <a:pos x="70" y="123"/>
                </a:cxn>
                <a:cxn ang="0">
                  <a:pos x="83" y="144"/>
                </a:cxn>
                <a:cxn ang="0">
                  <a:pos x="98" y="163"/>
                </a:cxn>
                <a:cxn ang="0">
                  <a:pos x="79" y="204"/>
                </a:cxn>
                <a:cxn ang="0">
                  <a:pos x="65" y="220"/>
                </a:cxn>
                <a:cxn ang="0">
                  <a:pos x="64" y="239"/>
                </a:cxn>
                <a:cxn ang="0">
                  <a:pos x="38" y="248"/>
                </a:cxn>
                <a:cxn ang="0">
                  <a:pos x="15" y="263"/>
                </a:cxn>
                <a:cxn ang="0">
                  <a:pos x="18" y="289"/>
                </a:cxn>
                <a:cxn ang="0">
                  <a:pos x="0" y="315"/>
                </a:cxn>
                <a:cxn ang="0">
                  <a:pos x="6" y="346"/>
                </a:cxn>
                <a:cxn ang="0">
                  <a:pos x="45" y="368"/>
                </a:cxn>
                <a:cxn ang="0">
                  <a:pos x="40" y="392"/>
                </a:cxn>
                <a:cxn ang="0">
                  <a:pos x="22" y="405"/>
                </a:cxn>
                <a:cxn ang="0">
                  <a:pos x="33" y="433"/>
                </a:cxn>
                <a:cxn ang="0">
                  <a:pos x="36" y="468"/>
                </a:cxn>
                <a:cxn ang="0">
                  <a:pos x="16" y="493"/>
                </a:cxn>
                <a:cxn ang="0">
                  <a:pos x="5" y="508"/>
                </a:cxn>
                <a:cxn ang="0">
                  <a:pos x="13" y="523"/>
                </a:cxn>
                <a:cxn ang="0">
                  <a:pos x="9" y="554"/>
                </a:cxn>
                <a:cxn ang="0">
                  <a:pos x="8" y="572"/>
                </a:cxn>
              </a:cxnLst>
              <a:rect l="0" t="0" r="r" b="b"/>
              <a:pathLst>
                <a:path w="262" h="595">
                  <a:moveTo>
                    <a:pt x="16" y="574"/>
                  </a:moveTo>
                  <a:cubicBezTo>
                    <a:pt x="17" y="576"/>
                    <a:pt x="12" y="580"/>
                    <a:pt x="15" y="582"/>
                  </a:cubicBezTo>
                  <a:cubicBezTo>
                    <a:pt x="18" y="583"/>
                    <a:pt x="25" y="578"/>
                    <a:pt x="29" y="581"/>
                  </a:cubicBezTo>
                  <a:cubicBezTo>
                    <a:pt x="32" y="583"/>
                    <a:pt x="29" y="589"/>
                    <a:pt x="30" y="592"/>
                  </a:cubicBezTo>
                  <a:cubicBezTo>
                    <a:pt x="32" y="595"/>
                    <a:pt x="35" y="594"/>
                    <a:pt x="38" y="594"/>
                  </a:cubicBezTo>
                  <a:cubicBezTo>
                    <a:pt x="40" y="594"/>
                    <a:pt x="42" y="594"/>
                    <a:pt x="45" y="592"/>
                  </a:cubicBezTo>
                  <a:cubicBezTo>
                    <a:pt x="47" y="591"/>
                    <a:pt x="51" y="591"/>
                    <a:pt x="53" y="585"/>
                  </a:cubicBezTo>
                  <a:cubicBezTo>
                    <a:pt x="55" y="579"/>
                    <a:pt x="52" y="564"/>
                    <a:pt x="54" y="559"/>
                  </a:cubicBezTo>
                  <a:cubicBezTo>
                    <a:pt x="56" y="553"/>
                    <a:pt x="60" y="558"/>
                    <a:pt x="64" y="557"/>
                  </a:cubicBezTo>
                  <a:cubicBezTo>
                    <a:pt x="68" y="556"/>
                    <a:pt x="70" y="553"/>
                    <a:pt x="76" y="552"/>
                  </a:cubicBezTo>
                  <a:cubicBezTo>
                    <a:pt x="81" y="551"/>
                    <a:pt x="89" y="552"/>
                    <a:pt x="94" y="551"/>
                  </a:cubicBezTo>
                  <a:cubicBezTo>
                    <a:pt x="100" y="549"/>
                    <a:pt x="102" y="544"/>
                    <a:pt x="106" y="544"/>
                  </a:cubicBezTo>
                  <a:cubicBezTo>
                    <a:pt x="109" y="543"/>
                    <a:pt x="110" y="543"/>
                    <a:pt x="112" y="544"/>
                  </a:cubicBezTo>
                  <a:cubicBezTo>
                    <a:pt x="112" y="539"/>
                    <a:pt x="113" y="536"/>
                    <a:pt x="117" y="534"/>
                  </a:cubicBezTo>
                  <a:cubicBezTo>
                    <a:pt x="121" y="533"/>
                    <a:pt x="125" y="539"/>
                    <a:pt x="128" y="538"/>
                  </a:cubicBezTo>
                  <a:cubicBezTo>
                    <a:pt x="132" y="536"/>
                    <a:pt x="128" y="531"/>
                    <a:pt x="128" y="528"/>
                  </a:cubicBezTo>
                  <a:cubicBezTo>
                    <a:pt x="127" y="524"/>
                    <a:pt x="126" y="518"/>
                    <a:pt x="127" y="514"/>
                  </a:cubicBezTo>
                  <a:cubicBezTo>
                    <a:pt x="128" y="511"/>
                    <a:pt x="133" y="513"/>
                    <a:pt x="134" y="509"/>
                  </a:cubicBezTo>
                  <a:cubicBezTo>
                    <a:pt x="135" y="505"/>
                    <a:pt x="128" y="497"/>
                    <a:pt x="132" y="494"/>
                  </a:cubicBezTo>
                  <a:cubicBezTo>
                    <a:pt x="136" y="491"/>
                    <a:pt x="143" y="499"/>
                    <a:pt x="147" y="499"/>
                  </a:cubicBezTo>
                  <a:cubicBezTo>
                    <a:pt x="152" y="499"/>
                    <a:pt x="154" y="491"/>
                    <a:pt x="157" y="494"/>
                  </a:cubicBezTo>
                  <a:cubicBezTo>
                    <a:pt x="160" y="496"/>
                    <a:pt x="155" y="504"/>
                    <a:pt x="157" y="507"/>
                  </a:cubicBezTo>
                  <a:cubicBezTo>
                    <a:pt x="160" y="510"/>
                    <a:pt x="166" y="508"/>
                    <a:pt x="168" y="511"/>
                  </a:cubicBezTo>
                  <a:cubicBezTo>
                    <a:pt x="170" y="514"/>
                    <a:pt x="168" y="518"/>
                    <a:pt x="169" y="522"/>
                  </a:cubicBezTo>
                  <a:cubicBezTo>
                    <a:pt x="170" y="526"/>
                    <a:pt x="171" y="531"/>
                    <a:pt x="173" y="533"/>
                  </a:cubicBezTo>
                  <a:cubicBezTo>
                    <a:pt x="176" y="536"/>
                    <a:pt x="180" y="540"/>
                    <a:pt x="182" y="536"/>
                  </a:cubicBezTo>
                  <a:cubicBezTo>
                    <a:pt x="185" y="532"/>
                    <a:pt x="182" y="522"/>
                    <a:pt x="184" y="518"/>
                  </a:cubicBezTo>
                  <a:cubicBezTo>
                    <a:pt x="185" y="513"/>
                    <a:pt x="190" y="515"/>
                    <a:pt x="190" y="512"/>
                  </a:cubicBezTo>
                  <a:cubicBezTo>
                    <a:pt x="191" y="509"/>
                    <a:pt x="186" y="506"/>
                    <a:pt x="186" y="502"/>
                  </a:cubicBezTo>
                  <a:cubicBezTo>
                    <a:pt x="187" y="498"/>
                    <a:pt x="192" y="496"/>
                    <a:pt x="194" y="491"/>
                  </a:cubicBezTo>
                  <a:cubicBezTo>
                    <a:pt x="195" y="487"/>
                    <a:pt x="191" y="481"/>
                    <a:pt x="194" y="477"/>
                  </a:cubicBezTo>
                  <a:cubicBezTo>
                    <a:pt x="198" y="473"/>
                    <a:pt x="207" y="472"/>
                    <a:pt x="212" y="471"/>
                  </a:cubicBezTo>
                  <a:cubicBezTo>
                    <a:pt x="216" y="470"/>
                    <a:pt x="217" y="474"/>
                    <a:pt x="221" y="472"/>
                  </a:cubicBezTo>
                  <a:cubicBezTo>
                    <a:pt x="225" y="469"/>
                    <a:pt x="229" y="465"/>
                    <a:pt x="233" y="455"/>
                  </a:cubicBezTo>
                  <a:cubicBezTo>
                    <a:pt x="231" y="452"/>
                    <a:pt x="233" y="451"/>
                    <a:pt x="232" y="449"/>
                  </a:cubicBezTo>
                  <a:cubicBezTo>
                    <a:pt x="230" y="446"/>
                    <a:pt x="227" y="446"/>
                    <a:pt x="224" y="444"/>
                  </a:cubicBezTo>
                  <a:cubicBezTo>
                    <a:pt x="222" y="442"/>
                    <a:pt x="217" y="439"/>
                    <a:pt x="216" y="435"/>
                  </a:cubicBezTo>
                  <a:cubicBezTo>
                    <a:pt x="215" y="430"/>
                    <a:pt x="217" y="423"/>
                    <a:pt x="218" y="419"/>
                  </a:cubicBezTo>
                  <a:cubicBezTo>
                    <a:pt x="219" y="415"/>
                    <a:pt x="221" y="415"/>
                    <a:pt x="222" y="413"/>
                  </a:cubicBezTo>
                  <a:cubicBezTo>
                    <a:pt x="224" y="411"/>
                    <a:pt x="224" y="409"/>
                    <a:pt x="225" y="405"/>
                  </a:cubicBezTo>
                  <a:cubicBezTo>
                    <a:pt x="225" y="402"/>
                    <a:pt x="225" y="396"/>
                    <a:pt x="226" y="393"/>
                  </a:cubicBezTo>
                  <a:cubicBezTo>
                    <a:pt x="227" y="390"/>
                    <a:pt x="230" y="393"/>
                    <a:pt x="231" y="389"/>
                  </a:cubicBezTo>
                  <a:cubicBezTo>
                    <a:pt x="232" y="384"/>
                    <a:pt x="231" y="374"/>
                    <a:pt x="231" y="369"/>
                  </a:cubicBezTo>
                  <a:cubicBezTo>
                    <a:pt x="231" y="364"/>
                    <a:pt x="230" y="362"/>
                    <a:pt x="231" y="359"/>
                  </a:cubicBezTo>
                  <a:cubicBezTo>
                    <a:pt x="233" y="356"/>
                    <a:pt x="236" y="355"/>
                    <a:pt x="237" y="352"/>
                  </a:cubicBezTo>
                  <a:cubicBezTo>
                    <a:pt x="239" y="349"/>
                    <a:pt x="237" y="344"/>
                    <a:pt x="238" y="341"/>
                  </a:cubicBezTo>
                  <a:cubicBezTo>
                    <a:pt x="239" y="338"/>
                    <a:pt x="243" y="340"/>
                    <a:pt x="245" y="336"/>
                  </a:cubicBezTo>
                  <a:cubicBezTo>
                    <a:pt x="246" y="332"/>
                    <a:pt x="245" y="322"/>
                    <a:pt x="246" y="319"/>
                  </a:cubicBezTo>
                  <a:cubicBezTo>
                    <a:pt x="247" y="315"/>
                    <a:pt x="250" y="321"/>
                    <a:pt x="251" y="316"/>
                  </a:cubicBezTo>
                  <a:cubicBezTo>
                    <a:pt x="252" y="312"/>
                    <a:pt x="250" y="300"/>
                    <a:pt x="252" y="295"/>
                  </a:cubicBezTo>
                  <a:cubicBezTo>
                    <a:pt x="253" y="290"/>
                    <a:pt x="255" y="291"/>
                    <a:pt x="257" y="289"/>
                  </a:cubicBezTo>
                  <a:cubicBezTo>
                    <a:pt x="259" y="286"/>
                    <a:pt x="261" y="282"/>
                    <a:pt x="261" y="279"/>
                  </a:cubicBezTo>
                  <a:cubicBezTo>
                    <a:pt x="262" y="276"/>
                    <a:pt x="262" y="273"/>
                    <a:pt x="261" y="271"/>
                  </a:cubicBezTo>
                  <a:cubicBezTo>
                    <a:pt x="259" y="269"/>
                    <a:pt x="257" y="267"/>
                    <a:pt x="255" y="268"/>
                  </a:cubicBezTo>
                  <a:cubicBezTo>
                    <a:pt x="253" y="268"/>
                    <a:pt x="253" y="274"/>
                    <a:pt x="250" y="274"/>
                  </a:cubicBezTo>
                  <a:cubicBezTo>
                    <a:pt x="248" y="275"/>
                    <a:pt x="246" y="271"/>
                    <a:pt x="245" y="270"/>
                  </a:cubicBezTo>
                  <a:cubicBezTo>
                    <a:pt x="243" y="268"/>
                    <a:pt x="243" y="267"/>
                    <a:pt x="242" y="265"/>
                  </a:cubicBezTo>
                  <a:cubicBezTo>
                    <a:pt x="241" y="264"/>
                    <a:pt x="241" y="263"/>
                    <a:pt x="238" y="262"/>
                  </a:cubicBezTo>
                  <a:cubicBezTo>
                    <a:pt x="236" y="261"/>
                    <a:pt x="229" y="264"/>
                    <a:pt x="227" y="260"/>
                  </a:cubicBezTo>
                  <a:cubicBezTo>
                    <a:pt x="225" y="255"/>
                    <a:pt x="229" y="247"/>
                    <a:pt x="228" y="243"/>
                  </a:cubicBezTo>
                  <a:cubicBezTo>
                    <a:pt x="227" y="239"/>
                    <a:pt x="224" y="240"/>
                    <a:pt x="222" y="237"/>
                  </a:cubicBezTo>
                  <a:cubicBezTo>
                    <a:pt x="220" y="235"/>
                    <a:pt x="218" y="232"/>
                    <a:pt x="217" y="229"/>
                  </a:cubicBezTo>
                  <a:cubicBezTo>
                    <a:pt x="216" y="226"/>
                    <a:pt x="215" y="221"/>
                    <a:pt x="215" y="218"/>
                  </a:cubicBezTo>
                  <a:cubicBezTo>
                    <a:pt x="215" y="215"/>
                    <a:pt x="214" y="213"/>
                    <a:pt x="216" y="211"/>
                  </a:cubicBezTo>
                  <a:cubicBezTo>
                    <a:pt x="217" y="209"/>
                    <a:pt x="220" y="209"/>
                    <a:pt x="222" y="207"/>
                  </a:cubicBezTo>
                  <a:cubicBezTo>
                    <a:pt x="223" y="205"/>
                    <a:pt x="221" y="201"/>
                    <a:pt x="222" y="199"/>
                  </a:cubicBezTo>
                  <a:cubicBezTo>
                    <a:pt x="223" y="197"/>
                    <a:pt x="226" y="200"/>
                    <a:pt x="227" y="197"/>
                  </a:cubicBezTo>
                  <a:cubicBezTo>
                    <a:pt x="228" y="194"/>
                    <a:pt x="229" y="189"/>
                    <a:pt x="229" y="184"/>
                  </a:cubicBezTo>
                  <a:cubicBezTo>
                    <a:pt x="229" y="180"/>
                    <a:pt x="230" y="174"/>
                    <a:pt x="229" y="170"/>
                  </a:cubicBezTo>
                  <a:cubicBezTo>
                    <a:pt x="229" y="167"/>
                    <a:pt x="227" y="166"/>
                    <a:pt x="225" y="166"/>
                  </a:cubicBezTo>
                  <a:cubicBezTo>
                    <a:pt x="224" y="165"/>
                    <a:pt x="223" y="167"/>
                    <a:pt x="220" y="167"/>
                  </a:cubicBezTo>
                  <a:cubicBezTo>
                    <a:pt x="218" y="168"/>
                    <a:pt x="215" y="168"/>
                    <a:pt x="213" y="167"/>
                  </a:cubicBezTo>
                  <a:cubicBezTo>
                    <a:pt x="210" y="167"/>
                    <a:pt x="208" y="164"/>
                    <a:pt x="206" y="163"/>
                  </a:cubicBezTo>
                  <a:cubicBezTo>
                    <a:pt x="204" y="162"/>
                    <a:pt x="202" y="162"/>
                    <a:pt x="201" y="159"/>
                  </a:cubicBezTo>
                  <a:cubicBezTo>
                    <a:pt x="200" y="156"/>
                    <a:pt x="200" y="149"/>
                    <a:pt x="201" y="146"/>
                  </a:cubicBezTo>
                  <a:cubicBezTo>
                    <a:pt x="202" y="143"/>
                    <a:pt x="204" y="143"/>
                    <a:pt x="206" y="142"/>
                  </a:cubicBezTo>
                  <a:cubicBezTo>
                    <a:pt x="207" y="140"/>
                    <a:pt x="209" y="140"/>
                    <a:pt x="210" y="138"/>
                  </a:cubicBezTo>
                  <a:cubicBezTo>
                    <a:pt x="211" y="136"/>
                    <a:pt x="211" y="134"/>
                    <a:pt x="211" y="131"/>
                  </a:cubicBezTo>
                  <a:cubicBezTo>
                    <a:pt x="210" y="129"/>
                    <a:pt x="208" y="126"/>
                    <a:pt x="207" y="125"/>
                  </a:cubicBezTo>
                  <a:cubicBezTo>
                    <a:pt x="206" y="123"/>
                    <a:pt x="204" y="125"/>
                    <a:pt x="203" y="121"/>
                  </a:cubicBezTo>
                  <a:cubicBezTo>
                    <a:pt x="203" y="117"/>
                    <a:pt x="204" y="108"/>
                    <a:pt x="203" y="103"/>
                  </a:cubicBezTo>
                  <a:cubicBezTo>
                    <a:pt x="203" y="98"/>
                    <a:pt x="201" y="96"/>
                    <a:pt x="200" y="92"/>
                  </a:cubicBezTo>
                  <a:cubicBezTo>
                    <a:pt x="199" y="89"/>
                    <a:pt x="197" y="85"/>
                    <a:pt x="196" y="82"/>
                  </a:cubicBezTo>
                  <a:cubicBezTo>
                    <a:pt x="195" y="79"/>
                    <a:pt x="195" y="77"/>
                    <a:pt x="192" y="74"/>
                  </a:cubicBezTo>
                  <a:cubicBezTo>
                    <a:pt x="189" y="71"/>
                    <a:pt x="184" y="67"/>
                    <a:pt x="178" y="65"/>
                  </a:cubicBezTo>
                  <a:cubicBezTo>
                    <a:pt x="173" y="63"/>
                    <a:pt x="162" y="64"/>
                    <a:pt x="158" y="64"/>
                  </a:cubicBezTo>
                  <a:cubicBezTo>
                    <a:pt x="153" y="64"/>
                    <a:pt x="151" y="64"/>
                    <a:pt x="149" y="62"/>
                  </a:cubicBezTo>
                  <a:cubicBezTo>
                    <a:pt x="147" y="61"/>
                    <a:pt x="147" y="58"/>
                    <a:pt x="149" y="57"/>
                  </a:cubicBezTo>
                  <a:cubicBezTo>
                    <a:pt x="150" y="55"/>
                    <a:pt x="154" y="57"/>
                    <a:pt x="155" y="55"/>
                  </a:cubicBezTo>
                  <a:cubicBezTo>
                    <a:pt x="157" y="52"/>
                    <a:pt x="154" y="45"/>
                    <a:pt x="157" y="42"/>
                  </a:cubicBezTo>
                  <a:cubicBezTo>
                    <a:pt x="160" y="40"/>
                    <a:pt x="164" y="45"/>
                    <a:pt x="167" y="43"/>
                  </a:cubicBezTo>
                  <a:cubicBezTo>
                    <a:pt x="170" y="42"/>
                    <a:pt x="171" y="37"/>
                    <a:pt x="171" y="35"/>
                  </a:cubicBezTo>
                  <a:cubicBezTo>
                    <a:pt x="171" y="32"/>
                    <a:pt x="167" y="33"/>
                    <a:pt x="166" y="31"/>
                  </a:cubicBezTo>
                  <a:cubicBezTo>
                    <a:pt x="165" y="29"/>
                    <a:pt x="167" y="25"/>
                    <a:pt x="166" y="22"/>
                  </a:cubicBezTo>
                  <a:cubicBezTo>
                    <a:pt x="166" y="19"/>
                    <a:pt x="163" y="18"/>
                    <a:pt x="161" y="15"/>
                  </a:cubicBezTo>
                  <a:cubicBezTo>
                    <a:pt x="160" y="13"/>
                    <a:pt x="161" y="9"/>
                    <a:pt x="159" y="7"/>
                  </a:cubicBezTo>
                  <a:cubicBezTo>
                    <a:pt x="158" y="5"/>
                    <a:pt x="155" y="4"/>
                    <a:pt x="153" y="3"/>
                  </a:cubicBezTo>
                  <a:cubicBezTo>
                    <a:pt x="151" y="2"/>
                    <a:pt x="149" y="0"/>
                    <a:pt x="147" y="3"/>
                  </a:cubicBezTo>
                  <a:cubicBezTo>
                    <a:pt x="146" y="5"/>
                    <a:pt x="146" y="11"/>
                    <a:pt x="147" y="14"/>
                  </a:cubicBezTo>
                  <a:cubicBezTo>
                    <a:pt x="148" y="17"/>
                    <a:pt x="152" y="17"/>
                    <a:pt x="153" y="20"/>
                  </a:cubicBezTo>
                  <a:cubicBezTo>
                    <a:pt x="153" y="23"/>
                    <a:pt x="156" y="29"/>
                    <a:pt x="150" y="31"/>
                  </a:cubicBezTo>
                  <a:cubicBezTo>
                    <a:pt x="145" y="33"/>
                    <a:pt x="132" y="28"/>
                    <a:pt x="126" y="30"/>
                  </a:cubicBezTo>
                  <a:cubicBezTo>
                    <a:pt x="121" y="32"/>
                    <a:pt x="127" y="39"/>
                    <a:pt x="124" y="40"/>
                  </a:cubicBezTo>
                  <a:cubicBezTo>
                    <a:pt x="120" y="41"/>
                    <a:pt x="115" y="35"/>
                    <a:pt x="112" y="34"/>
                  </a:cubicBezTo>
                  <a:cubicBezTo>
                    <a:pt x="108" y="34"/>
                    <a:pt x="110" y="39"/>
                    <a:pt x="107" y="40"/>
                  </a:cubicBezTo>
                  <a:cubicBezTo>
                    <a:pt x="105" y="40"/>
                    <a:pt x="102" y="39"/>
                    <a:pt x="99" y="37"/>
                  </a:cubicBezTo>
                  <a:cubicBezTo>
                    <a:pt x="96" y="35"/>
                    <a:pt x="95" y="26"/>
                    <a:pt x="92" y="29"/>
                  </a:cubicBezTo>
                  <a:cubicBezTo>
                    <a:pt x="88" y="32"/>
                    <a:pt x="89" y="39"/>
                    <a:pt x="89" y="45"/>
                  </a:cubicBezTo>
                  <a:cubicBezTo>
                    <a:pt x="89" y="50"/>
                    <a:pt x="91" y="58"/>
                    <a:pt x="91" y="61"/>
                  </a:cubicBezTo>
                  <a:cubicBezTo>
                    <a:pt x="90" y="65"/>
                    <a:pt x="87" y="64"/>
                    <a:pt x="87" y="67"/>
                  </a:cubicBezTo>
                  <a:cubicBezTo>
                    <a:pt x="86" y="69"/>
                    <a:pt x="85" y="73"/>
                    <a:pt x="86" y="76"/>
                  </a:cubicBezTo>
                  <a:cubicBezTo>
                    <a:pt x="87" y="80"/>
                    <a:pt x="92" y="82"/>
                    <a:pt x="93" y="85"/>
                  </a:cubicBezTo>
                  <a:cubicBezTo>
                    <a:pt x="94" y="88"/>
                    <a:pt x="95" y="90"/>
                    <a:pt x="92" y="91"/>
                  </a:cubicBezTo>
                  <a:cubicBezTo>
                    <a:pt x="90" y="92"/>
                    <a:pt x="84" y="85"/>
                    <a:pt x="82" y="90"/>
                  </a:cubicBezTo>
                  <a:cubicBezTo>
                    <a:pt x="79" y="94"/>
                    <a:pt x="83" y="107"/>
                    <a:pt x="81" y="112"/>
                  </a:cubicBezTo>
                  <a:cubicBezTo>
                    <a:pt x="78" y="117"/>
                    <a:pt x="72" y="109"/>
                    <a:pt x="69" y="112"/>
                  </a:cubicBezTo>
                  <a:cubicBezTo>
                    <a:pt x="67" y="115"/>
                    <a:pt x="69" y="120"/>
                    <a:pt x="70" y="123"/>
                  </a:cubicBezTo>
                  <a:cubicBezTo>
                    <a:pt x="71" y="126"/>
                    <a:pt x="72" y="128"/>
                    <a:pt x="75" y="129"/>
                  </a:cubicBezTo>
                  <a:cubicBezTo>
                    <a:pt x="77" y="131"/>
                    <a:pt x="80" y="126"/>
                    <a:pt x="82" y="129"/>
                  </a:cubicBezTo>
                  <a:cubicBezTo>
                    <a:pt x="84" y="132"/>
                    <a:pt x="81" y="140"/>
                    <a:pt x="83" y="144"/>
                  </a:cubicBezTo>
                  <a:cubicBezTo>
                    <a:pt x="85" y="148"/>
                    <a:pt x="91" y="147"/>
                    <a:pt x="93" y="149"/>
                  </a:cubicBezTo>
                  <a:cubicBezTo>
                    <a:pt x="96" y="151"/>
                    <a:pt x="98" y="153"/>
                    <a:pt x="99" y="155"/>
                  </a:cubicBezTo>
                  <a:cubicBezTo>
                    <a:pt x="99" y="158"/>
                    <a:pt x="99" y="160"/>
                    <a:pt x="98" y="163"/>
                  </a:cubicBezTo>
                  <a:cubicBezTo>
                    <a:pt x="97" y="166"/>
                    <a:pt x="93" y="169"/>
                    <a:pt x="91" y="171"/>
                  </a:cubicBezTo>
                  <a:cubicBezTo>
                    <a:pt x="88" y="174"/>
                    <a:pt x="85" y="171"/>
                    <a:pt x="83" y="177"/>
                  </a:cubicBezTo>
                  <a:cubicBezTo>
                    <a:pt x="81" y="183"/>
                    <a:pt x="81" y="198"/>
                    <a:pt x="79" y="204"/>
                  </a:cubicBezTo>
                  <a:cubicBezTo>
                    <a:pt x="77" y="209"/>
                    <a:pt x="75" y="205"/>
                    <a:pt x="73" y="207"/>
                  </a:cubicBezTo>
                  <a:cubicBezTo>
                    <a:pt x="72" y="209"/>
                    <a:pt x="74" y="212"/>
                    <a:pt x="72" y="214"/>
                  </a:cubicBezTo>
                  <a:cubicBezTo>
                    <a:pt x="71" y="217"/>
                    <a:pt x="67" y="218"/>
                    <a:pt x="65" y="220"/>
                  </a:cubicBezTo>
                  <a:cubicBezTo>
                    <a:pt x="63" y="222"/>
                    <a:pt x="61" y="222"/>
                    <a:pt x="61" y="225"/>
                  </a:cubicBezTo>
                  <a:cubicBezTo>
                    <a:pt x="62" y="227"/>
                    <a:pt x="66" y="228"/>
                    <a:pt x="66" y="231"/>
                  </a:cubicBezTo>
                  <a:cubicBezTo>
                    <a:pt x="66" y="234"/>
                    <a:pt x="66" y="237"/>
                    <a:pt x="64" y="239"/>
                  </a:cubicBezTo>
                  <a:cubicBezTo>
                    <a:pt x="61" y="240"/>
                    <a:pt x="55" y="237"/>
                    <a:pt x="52" y="239"/>
                  </a:cubicBezTo>
                  <a:cubicBezTo>
                    <a:pt x="49" y="241"/>
                    <a:pt x="51" y="246"/>
                    <a:pt x="49" y="248"/>
                  </a:cubicBezTo>
                  <a:cubicBezTo>
                    <a:pt x="46" y="250"/>
                    <a:pt x="40" y="245"/>
                    <a:pt x="38" y="248"/>
                  </a:cubicBezTo>
                  <a:cubicBezTo>
                    <a:pt x="35" y="251"/>
                    <a:pt x="40" y="258"/>
                    <a:pt x="37" y="261"/>
                  </a:cubicBezTo>
                  <a:cubicBezTo>
                    <a:pt x="34" y="264"/>
                    <a:pt x="29" y="261"/>
                    <a:pt x="25" y="261"/>
                  </a:cubicBezTo>
                  <a:cubicBezTo>
                    <a:pt x="21" y="262"/>
                    <a:pt x="16" y="259"/>
                    <a:pt x="15" y="263"/>
                  </a:cubicBezTo>
                  <a:cubicBezTo>
                    <a:pt x="14" y="267"/>
                    <a:pt x="21" y="268"/>
                    <a:pt x="23" y="272"/>
                  </a:cubicBezTo>
                  <a:cubicBezTo>
                    <a:pt x="24" y="275"/>
                    <a:pt x="24" y="280"/>
                    <a:pt x="23" y="283"/>
                  </a:cubicBezTo>
                  <a:cubicBezTo>
                    <a:pt x="22" y="286"/>
                    <a:pt x="21" y="288"/>
                    <a:pt x="18" y="289"/>
                  </a:cubicBezTo>
                  <a:cubicBezTo>
                    <a:pt x="16" y="290"/>
                    <a:pt x="11" y="284"/>
                    <a:pt x="9" y="288"/>
                  </a:cubicBezTo>
                  <a:cubicBezTo>
                    <a:pt x="6" y="293"/>
                    <a:pt x="9" y="304"/>
                    <a:pt x="8" y="308"/>
                  </a:cubicBezTo>
                  <a:cubicBezTo>
                    <a:pt x="6" y="313"/>
                    <a:pt x="1" y="312"/>
                    <a:pt x="0" y="315"/>
                  </a:cubicBezTo>
                  <a:cubicBezTo>
                    <a:pt x="0" y="317"/>
                    <a:pt x="4" y="316"/>
                    <a:pt x="5" y="319"/>
                  </a:cubicBezTo>
                  <a:cubicBezTo>
                    <a:pt x="5" y="322"/>
                    <a:pt x="4" y="328"/>
                    <a:pt x="4" y="332"/>
                  </a:cubicBezTo>
                  <a:cubicBezTo>
                    <a:pt x="4" y="337"/>
                    <a:pt x="3" y="341"/>
                    <a:pt x="6" y="346"/>
                  </a:cubicBezTo>
                  <a:cubicBezTo>
                    <a:pt x="9" y="350"/>
                    <a:pt x="16" y="357"/>
                    <a:pt x="22" y="360"/>
                  </a:cubicBezTo>
                  <a:cubicBezTo>
                    <a:pt x="28" y="363"/>
                    <a:pt x="36" y="359"/>
                    <a:pt x="40" y="361"/>
                  </a:cubicBezTo>
                  <a:cubicBezTo>
                    <a:pt x="45" y="362"/>
                    <a:pt x="45" y="365"/>
                    <a:pt x="45" y="368"/>
                  </a:cubicBezTo>
                  <a:cubicBezTo>
                    <a:pt x="45" y="371"/>
                    <a:pt x="41" y="373"/>
                    <a:pt x="41" y="376"/>
                  </a:cubicBezTo>
                  <a:cubicBezTo>
                    <a:pt x="41" y="380"/>
                    <a:pt x="45" y="384"/>
                    <a:pt x="45" y="387"/>
                  </a:cubicBezTo>
                  <a:cubicBezTo>
                    <a:pt x="45" y="390"/>
                    <a:pt x="41" y="389"/>
                    <a:pt x="40" y="392"/>
                  </a:cubicBezTo>
                  <a:cubicBezTo>
                    <a:pt x="39" y="394"/>
                    <a:pt x="47" y="397"/>
                    <a:pt x="43" y="399"/>
                  </a:cubicBezTo>
                  <a:cubicBezTo>
                    <a:pt x="38" y="400"/>
                    <a:pt x="27" y="397"/>
                    <a:pt x="23" y="399"/>
                  </a:cubicBezTo>
                  <a:cubicBezTo>
                    <a:pt x="19" y="400"/>
                    <a:pt x="23" y="402"/>
                    <a:pt x="22" y="405"/>
                  </a:cubicBezTo>
                  <a:cubicBezTo>
                    <a:pt x="20" y="407"/>
                    <a:pt x="14" y="411"/>
                    <a:pt x="14" y="416"/>
                  </a:cubicBezTo>
                  <a:cubicBezTo>
                    <a:pt x="13" y="421"/>
                    <a:pt x="16" y="430"/>
                    <a:pt x="20" y="433"/>
                  </a:cubicBezTo>
                  <a:cubicBezTo>
                    <a:pt x="24" y="437"/>
                    <a:pt x="30" y="429"/>
                    <a:pt x="33" y="433"/>
                  </a:cubicBezTo>
                  <a:cubicBezTo>
                    <a:pt x="36" y="437"/>
                    <a:pt x="32" y="446"/>
                    <a:pt x="33" y="450"/>
                  </a:cubicBezTo>
                  <a:cubicBezTo>
                    <a:pt x="34" y="454"/>
                    <a:pt x="38" y="454"/>
                    <a:pt x="39" y="457"/>
                  </a:cubicBezTo>
                  <a:cubicBezTo>
                    <a:pt x="39" y="460"/>
                    <a:pt x="38" y="466"/>
                    <a:pt x="36" y="468"/>
                  </a:cubicBezTo>
                  <a:cubicBezTo>
                    <a:pt x="34" y="470"/>
                    <a:pt x="33" y="464"/>
                    <a:pt x="28" y="468"/>
                  </a:cubicBezTo>
                  <a:cubicBezTo>
                    <a:pt x="24" y="472"/>
                    <a:pt x="14" y="484"/>
                    <a:pt x="12" y="489"/>
                  </a:cubicBezTo>
                  <a:cubicBezTo>
                    <a:pt x="9" y="494"/>
                    <a:pt x="15" y="491"/>
                    <a:pt x="16" y="493"/>
                  </a:cubicBezTo>
                  <a:cubicBezTo>
                    <a:pt x="17" y="496"/>
                    <a:pt x="19" y="499"/>
                    <a:pt x="16" y="501"/>
                  </a:cubicBezTo>
                  <a:cubicBezTo>
                    <a:pt x="14" y="503"/>
                    <a:pt x="10" y="500"/>
                    <a:pt x="8" y="501"/>
                  </a:cubicBezTo>
                  <a:cubicBezTo>
                    <a:pt x="5" y="503"/>
                    <a:pt x="8" y="507"/>
                    <a:pt x="5" y="508"/>
                  </a:cubicBezTo>
                  <a:cubicBezTo>
                    <a:pt x="5" y="509"/>
                    <a:pt x="4" y="509"/>
                    <a:pt x="3" y="509"/>
                  </a:cubicBezTo>
                  <a:cubicBezTo>
                    <a:pt x="4" y="512"/>
                    <a:pt x="4" y="515"/>
                    <a:pt x="5" y="517"/>
                  </a:cubicBezTo>
                  <a:cubicBezTo>
                    <a:pt x="7" y="520"/>
                    <a:pt x="12" y="521"/>
                    <a:pt x="13" y="523"/>
                  </a:cubicBezTo>
                  <a:cubicBezTo>
                    <a:pt x="15" y="525"/>
                    <a:pt x="16" y="527"/>
                    <a:pt x="15" y="529"/>
                  </a:cubicBezTo>
                  <a:cubicBezTo>
                    <a:pt x="14" y="532"/>
                    <a:pt x="9" y="532"/>
                    <a:pt x="8" y="536"/>
                  </a:cubicBezTo>
                  <a:cubicBezTo>
                    <a:pt x="7" y="541"/>
                    <a:pt x="9" y="551"/>
                    <a:pt x="9" y="554"/>
                  </a:cubicBezTo>
                  <a:cubicBezTo>
                    <a:pt x="9" y="557"/>
                    <a:pt x="11" y="556"/>
                    <a:pt x="11" y="557"/>
                  </a:cubicBezTo>
                  <a:cubicBezTo>
                    <a:pt x="11" y="558"/>
                    <a:pt x="8" y="565"/>
                    <a:pt x="8" y="566"/>
                  </a:cubicBezTo>
                  <a:cubicBezTo>
                    <a:pt x="8" y="567"/>
                    <a:pt x="6" y="571"/>
                    <a:pt x="8" y="572"/>
                  </a:cubicBezTo>
                  <a:cubicBezTo>
                    <a:pt x="10" y="574"/>
                    <a:pt x="14" y="572"/>
                    <a:pt x="16" y="574"/>
                  </a:cubicBezTo>
                  <a:close/>
                </a:path>
              </a:pathLst>
            </a:custGeom>
            <a:grpFill/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72" name="Freeform 31"/>
            <p:cNvSpPr>
              <a:spLocks noEditPoints="1"/>
            </p:cNvSpPr>
            <p:nvPr/>
          </p:nvSpPr>
          <p:spPr bwMode="auto">
            <a:xfrm rot="21439583">
              <a:off x="4403946" y="4657555"/>
              <a:ext cx="832093" cy="926370"/>
            </a:xfrm>
            <a:custGeom>
              <a:avLst/>
              <a:gdLst/>
              <a:ahLst/>
              <a:cxnLst>
                <a:cxn ang="0">
                  <a:pos x="69" y="21"/>
                </a:cxn>
                <a:cxn ang="0">
                  <a:pos x="79" y="17"/>
                </a:cxn>
                <a:cxn ang="0">
                  <a:pos x="92" y="22"/>
                </a:cxn>
                <a:cxn ang="0">
                  <a:pos x="109" y="13"/>
                </a:cxn>
                <a:cxn ang="0">
                  <a:pos x="137" y="12"/>
                </a:cxn>
                <a:cxn ang="0">
                  <a:pos x="144" y="26"/>
                </a:cxn>
                <a:cxn ang="0">
                  <a:pos x="148" y="33"/>
                </a:cxn>
                <a:cxn ang="0">
                  <a:pos x="144" y="39"/>
                </a:cxn>
                <a:cxn ang="0">
                  <a:pos x="140" y="56"/>
                </a:cxn>
                <a:cxn ang="0">
                  <a:pos x="142" y="65"/>
                </a:cxn>
                <a:cxn ang="0">
                  <a:pos x="143" y="79"/>
                </a:cxn>
                <a:cxn ang="0">
                  <a:pos x="138" y="91"/>
                </a:cxn>
                <a:cxn ang="0">
                  <a:pos x="131" y="94"/>
                </a:cxn>
                <a:cxn ang="0">
                  <a:pos x="116" y="99"/>
                </a:cxn>
                <a:cxn ang="0">
                  <a:pos x="107" y="114"/>
                </a:cxn>
                <a:cxn ang="0">
                  <a:pos x="105" y="124"/>
                </a:cxn>
                <a:cxn ang="0">
                  <a:pos x="99" y="132"/>
                </a:cxn>
                <a:cxn ang="0">
                  <a:pos x="89" y="126"/>
                </a:cxn>
                <a:cxn ang="0">
                  <a:pos x="80" y="133"/>
                </a:cxn>
                <a:cxn ang="0">
                  <a:pos x="70" y="149"/>
                </a:cxn>
                <a:cxn ang="0">
                  <a:pos x="56" y="155"/>
                </a:cxn>
                <a:cxn ang="0">
                  <a:pos x="51" y="170"/>
                </a:cxn>
                <a:cxn ang="0">
                  <a:pos x="58" y="187"/>
                </a:cxn>
                <a:cxn ang="0">
                  <a:pos x="40" y="188"/>
                </a:cxn>
                <a:cxn ang="0">
                  <a:pos x="26" y="195"/>
                </a:cxn>
                <a:cxn ang="0">
                  <a:pos x="19" y="171"/>
                </a:cxn>
                <a:cxn ang="0">
                  <a:pos x="11" y="151"/>
                </a:cxn>
                <a:cxn ang="0">
                  <a:pos x="1" y="126"/>
                </a:cxn>
                <a:cxn ang="0">
                  <a:pos x="6" y="106"/>
                </a:cxn>
                <a:cxn ang="0">
                  <a:pos x="13" y="90"/>
                </a:cxn>
                <a:cxn ang="0">
                  <a:pos x="24" y="74"/>
                </a:cxn>
                <a:cxn ang="0">
                  <a:pos x="30" y="61"/>
                </a:cxn>
                <a:cxn ang="0">
                  <a:pos x="49" y="58"/>
                </a:cxn>
                <a:cxn ang="0">
                  <a:pos x="56" y="33"/>
                </a:cxn>
                <a:cxn ang="0">
                  <a:pos x="56" y="18"/>
                </a:cxn>
                <a:cxn ang="0">
                  <a:pos x="18" y="170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42" y="2"/>
                </a:cxn>
                <a:cxn ang="0">
                  <a:pos x="142" y="2"/>
                </a:cxn>
                <a:cxn ang="0">
                  <a:pos x="142" y="2"/>
                </a:cxn>
                <a:cxn ang="0">
                  <a:pos x="143" y="0"/>
                </a:cxn>
                <a:cxn ang="0">
                  <a:pos x="143" y="0"/>
                </a:cxn>
                <a:cxn ang="0">
                  <a:pos x="143" y="0"/>
                </a:cxn>
              </a:cxnLst>
              <a:rect l="0" t="0" r="r" b="b"/>
              <a:pathLst>
                <a:path w="149" h="195">
                  <a:moveTo>
                    <a:pt x="56" y="18"/>
                  </a:moveTo>
                  <a:cubicBezTo>
                    <a:pt x="59" y="20"/>
                    <a:pt x="65" y="20"/>
                    <a:pt x="69" y="21"/>
                  </a:cubicBezTo>
                  <a:cubicBezTo>
                    <a:pt x="72" y="22"/>
                    <a:pt x="73" y="26"/>
                    <a:pt x="76" y="25"/>
                  </a:cubicBezTo>
                  <a:cubicBezTo>
                    <a:pt x="78" y="24"/>
                    <a:pt x="77" y="19"/>
                    <a:pt x="79" y="17"/>
                  </a:cubicBezTo>
                  <a:cubicBezTo>
                    <a:pt x="81" y="16"/>
                    <a:pt x="83" y="16"/>
                    <a:pt x="85" y="17"/>
                  </a:cubicBezTo>
                  <a:cubicBezTo>
                    <a:pt x="88" y="18"/>
                    <a:pt x="88" y="21"/>
                    <a:pt x="92" y="22"/>
                  </a:cubicBezTo>
                  <a:cubicBezTo>
                    <a:pt x="96" y="23"/>
                    <a:pt x="102" y="24"/>
                    <a:pt x="106" y="22"/>
                  </a:cubicBezTo>
                  <a:cubicBezTo>
                    <a:pt x="109" y="20"/>
                    <a:pt x="106" y="15"/>
                    <a:pt x="109" y="13"/>
                  </a:cubicBezTo>
                  <a:cubicBezTo>
                    <a:pt x="111" y="11"/>
                    <a:pt x="114" y="12"/>
                    <a:pt x="119" y="12"/>
                  </a:cubicBezTo>
                  <a:cubicBezTo>
                    <a:pt x="123" y="11"/>
                    <a:pt x="131" y="12"/>
                    <a:pt x="137" y="12"/>
                  </a:cubicBezTo>
                  <a:cubicBezTo>
                    <a:pt x="139" y="14"/>
                    <a:pt x="141" y="16"/>
                    <a:pt x="142" y="18"/>
                  </a:cubicBezTo>
                  <a:cubicBezTo>
                    <a:pt x="145" y="23"/>
                    <a:pt x="144" y="24"/>
                    <a:pt x="144" y="26"/>
                  </a:cubicBezTo>
                  <a:cubicBezTo>
                    <a:pt x="144" y="29"/>
                    <a:pt x="143" y="30"/>
                    <a:pt x="144" y="31"/>
                  </a:cubicBezTo>
                  <a:cubicBezTo>
                    <a:pt x="144" y="33"/>
                    <a:pt x="147" y="32"/>
                    <a:pt x="148" y="33"/>
                  </a:cubicBezTo>
                  <a:cubicBezTo>
                    <a:pt x="149" y="34"/>
                    <a:pt x="149" y="36"/>
                    <a:pt x="148" y="37"/>
                  </a:cubicBezTo>
                  <a:cubicBezTo>
                    <a:pt x="147" y="38"/>
                    <a:pt x="145" y="36"/>
                    <a:pt x="144" y="39"/>
                  </a:cubicBezTo>
                  <a:cubicBezTo>
                    <a:pt x="143" y="42"/>
                    <a:pt x="144" y="48"/>
                    <a:pt x="144" y="51"/>
                  </a:cubicBezTo>
                  <a:cubicBezTo>
                    <a:pt x="143" y="54"/>
                    <a:pt x="141" y="54"/>
                    <a:pt x="140" y="56"/>
                  </a:cubicBezTo>
                  <a:cubicBezTo>
                    <a:pt x="139" y="58"/>
                    <a:pt x="137" y="59"/>
                    <a:pt x="138" y="61"/>
                  </a:cubicBezTo>
                  <a:cubicBezTo>
                    <a:pt x="138" y="63"/>
                    <a:pt x="141" y="63"/>
                    <a:pt x="142" y="65"/>
                  </a:cubicBezTo>
                  <a:cubicBezTo>
                    <a:pt x="143" y="67"/>
                    <a:pt x="145" y="69"/>
                    <a:pt x="145" y="72"/>
                  </a:cubicBezTo>
                  <a:cubicBezTo>
                    <a:pt x="145" y="74"/>
                    <a:pt x="144" y="77"/>
                    <a:pt x="143" y="79"/>
                  </a:cubicBezTo>
                  <a:cubicBezTo>
                    <a:pt x="142" y="81"/>
                    <a:pt x="139" y="79"/>
                    <a:pt x="138" y="81"/>
                  </a:cubicBezTo>
                  <a:cubicBezTo>
                    <a:pt x="137" y="83"/>
                    <a:pt x="137" y="88"/>
                    <a:pt x="138" y="91"/>
                  </a:cubicBezTo>
                  <a:cubicBezTo>
                    <a:pt x="138" y="91"/>
                    <a:pt x="138" y="92"/>
                    <a:pt x="138" y="92"/>
                  </a:cubicBezTo>
                  <a:cubicBezTo>
                    <a:pt x="135" y="93"/>
                    <a:pt x="133" y="93"/>
                    <a:pt x="131" y="94"/>
                  </a:cubicBezTo>
                  <a:cubicBezTo>
                    <a:pt x="127" y="96"/>
                    <a:pt x="130" y="100"/>
                    <a:pt x="127" y="101"/>
                  </a:cubicBezTo>
                  <a:cubicBezTo>
                    <a:pt x="124" y="102"/>
                    <a:pt x="120" y="99"/>
                    <a:pt x="116" y="99"/>
                  </a:cubicBezTo>
                  <a:cubicBezTo>
                    <a:pt x="113" y="100"/>
                    <a:pt x="109" y="101"/>
                    <a:pt x="107" y="104"/>
                  </a:cubicBezTo>
                  <a:cubicBezTo>
                    <a:pt x="105" y="107"/>
                    <a:pt x="108" y="111"/>
                    <a:pt x="107" y="114"/>
                  </a:cubicBezTo>
                  <a:cubicBezTo>
                    <a:pt x="106" y="116"/>
                    <a:pt x="103" y="115"/>
                    <a:pt x="102" y="118"/>
                  </a:cubicBezTo>
                  <a:cubicBezTo>
                    <a:pt x="102" y="120"/>
                    <a:pt x="104" y="122"/>
                    <a:pt x="105" y="124"/>
                  </a:cubicBezTo>
                  <a:cubicBezTo>
                    <a:pt x="106" y="127"/>
                    <a:pt x="109" y="130"/>
                    <a:pt x="107" y="132"/>
                  </a:cubicBezTo>
                  <a:cubicBezTo>
                    <a:pt x="105" y="134"/>
                    <a:pt x="102" y="133"/>
                    <a:pt x="99" y="132"/>
                  </a:cubicBezTo>
                  <a:cubicBezTo>
                    <a:pt x="97" y="130"/>
                    <a:pt x="96" y="124"/>
                    <a:pt x="94" y="123"/>
                  </a:cubicBezTo>
                  <a:cubicBezTo>
                    <a:pt x="91" y="122"/>
                    <a:pt x="90" y="125"/>
                    <a:pt x="89" y="126"/>
                  </a:cubicBezTo>
                  <a:cubicBezTo>
                    <a:pt x="88" y="128"/>
                    <a:pt x="90" y="130"/>
                    <a:pt x="88" y="132"/>
                  </a:cubicBezTo>
                  <a:cubicBezTo>
                    <a:pt x="86" y="133"/>
                    <a:pt x="82" y="132"/>
                    <a:pt x="80" y="133"/>
                  </a:cubicBezTo>
                  <a:cubicBezTo>
                    <a:pt x="77" y="134"/>
                    <a:pt x="75" y="134"/>
                    <a:pt x="73" y="137"/>
                  </a:cubicBezTo>
                  <a:cubicBezTo>
                    <a:pt x="71" y="140"/>
                    <a:pt x="72" y="146"/>
                    <a:pt x="70" y="149"/>
                  </a:cubicBezTo>
                  <a:cubicBezTo>
                    <a:pt x="68" y="152"/>
                    <a:pt x="65" y="152"/>
                    <a:pt x="63" y="153"/>
                  </a:cubicBezTo>
                  <a:cubicBezTo>
                    <a:pt x="60" y="154"/>
                    <a:pt x="58" y="154"/>
                    <a:pt x="56" y="155"/>
                  </a:cubicBezTo>
                  <a:cubicBezTo>
                    <a:pt x="54" y="156"/>
                    <a:pt x="52" y="157"/>
                    <a:pt x="51" y="159"/>
                  </a:cubicBezTo>
                  <a:cubicBezTo>
                    <a:pt x="50" y="162"/>
                    <a:pt x="50" y="167"/>
                    <a:pt x="51" y="170"/>
                  </a:cubicBezTo>
                  <a:cubicBezTo>
                    <a:pt x="52" y="173"/>
                    <a:pt x="55" y="174"/>
                    <a:pt x="56" y="177"/>
                  </a:cubicBezTo>
                  <a:cubicBezTo>
                    <a:pt x="57" y="180"/>
                    <a:pt x="59" y="184"/>
                    <a:pt x="58" y="187"/>
                  </a:cubicBezTo>
                  <a:cubicBezTo>
                    <a:pt x="57" y="190"/>
                    <a:pt x="54" y="193"/>
                    <a:pt x="51" y="193"/>
                  </a:cubicBezTo>
                  <a:cubicBezTo>
                    <a:pt x="47" y="193"/>
                    <a:pt x="43" y="188"/>
                    <a:pt x="40" y="188"/>
                  </a:cubicBezTo>
                  <a:cubicBezTo>
                    <a:pt x="37" y="188"/>
                    <a:pt x="37" y="190"/>
                    <a:pt x="32" y="191"/>
                  </a:cubicBezTo>
                  <a:cubicBezTo>
                    <a:pt x="30" y="191"/>
                    <a:pt x="28" y="194"/>
                    <a:pt x="26" y="195"/>
                  </a:cubicBezTo>
                  <a:cubicBezTo>
                    <a:pt x="26" y="192"/>
                    <a:pt x="27" y="190"/>
                    <a:pt x="26" y="187"/>
                  </a:cubicBezTo>
                  <a:cubicBezTo>
                    <a:pt x="25" y="182"/>
                    <a:pt x="22" y="175"/>
                    <a:pt x="19" y="171"/>
                  </a:cubicBezTo>
                  <a:cubicBezTo>
                    <a:pt x="18" y="167"/>
                    <a:pt x="16" y="163"/>
                    <a:pt x="16" y="160"/>
                  </a:cubicBezTo>
                  <a:cubicBezTo>
                    <a:pt x="15" y="152"/>
                    <a:pt x="13" y="154"/>
                    <a:pt x="11" y="151"/>
                  </a:cubicBezTo>
                  <a:cubicBezTo>
                    <a:pt x="9" y="148"/>
                    <a:pt x="7" y="145"/>
                    <a:pt x="5" y="141"/>
                  </a:cubicBezTo>
                  <a:cubicBezTo>
                    <a:pt x="4" y="137"/>
                    <a:pt x="0" y="130"/>
                    <a:pt x="1" y="126"/>
                  </a:cubicBezTo>
                  <a:cubicBezTo>
                    <a:pt x="2" y="122"/>
                    <a:pt x="7" y="121"/>
                    <a:pt x="8" y="118"/>
                  </a:cubicBezTo>
                  <a:cubicBezTo>
                    <a:pt x="9" y="114"/>
                    <a:pt x="6" y="111"/>
                    <a:pt x="6" y="106"/>
                  </a:cubicBezTo>
                  <a:cubicBezTo>
                    <a:pt x="5" y="102"/>
                    <a:pt x="4" y="95"/>
                    <a:pt x="6" y="92"/>
                  </a:cubicBezTo>
                  <a:cubicBezTo>
                    <a:pt x="7" y="88"/>
                    <a:pt x="10" y="92"/>
                    <a:pt x="13" y="90"/>
                  </a:cubicBezTo>
                  <a:cubicBezTo>
                    <a:pt x="17" y="88"/>
                    <a:pt x="22" y="84"/>
                    <a:pt x="24" y="81"/>
                  </a:cubicBezTo>
                  <a:cubicBezTo>
                    <a:pt x="26" y="78"/>
                    <a:pt x="24" y="77"/>
                    <a:pt x="24" y="74"/>
                  </a:cubicBezTo>
                  <a:cubicBezTo>
                    <a:pt x="24" y="71"/>
                    <a:pt x="23" y="67"/>
                    <a:pt x="24" y="65"/>
                  </a:cubicBezTo>
                  <a:cubicBezTo>
                    <a:pt x="25" y="63"/>
                    <a:pt x="27" y="62"/>
                    <a:pt x="30" y="61"/>
                  </a:cubicBezTo>
                  <a:cubicBezTo>
                    <a:pt x="33" y="61"/>
                    <a:pt x="39" y="62"/>
                    <a:pt x="43" y="61"/>
                  </a:cubicBezTo>
                  <a:cubicBezTo>
                    <a:pt x="46" y="61"/>
                    <a:pt x="47" y="60"/>
                    <a:pt x="49" y="58"/>
                  </a:cubicBezTo>
                  <a:cubicBezTo>
                    <a:pt x="52" y="56"/>
                    <a:pt x="55" y="54"/>
                    <a:pt x="57" y="50"/>
                  </a:cubicBezTo>
                  <a:cubicBezTo>
                    <a:pt x="58" y="45"/>
                    <a:pt x="56" y="38"/>
                    <a:pt x="56" y="33"/>
                  </a:cubicBezTo>
                  <a:cubicBezTo>
                    <a:pt x="56" y="29"/>
                    <a:pt x="59" y="31"/>
                    <a:pt x="57" y="23"/>
                  </a:cubicBezTo>
                  <a:cubicBezTo>
                    <a:pt x="57" y="22"/>
                    <a:pt x="57" y="20"/>
                    <a:pt x="56" y="18"/>
                  </a:cubicBezTo>
                  <a:close/>
                  <a:moveTo>
                    <a:pt x="17" y="169"/>
                  </a:moveTo>
                  <a:cubicBezTo>
                    <a:pt x="17" y="169"/>
                    <a:pt x="18" y="170"/>
                    <a:pt x="18" y="170"/>
                  </a:cubicBezTo>
                  <a:cubicBezTo>
                    <a:pt x="18" y="170"/>
                    <a:pt x="17" y="169"/>
                    <a:pt x="17" y="169"/>
                  </a:cubicBezTo>
                  <a:close/>
                  <a:moveTo>
                    <a:pt x="141" y="11"/>
                  </a:moveTo>
                  <a:cubicBezTo>
                    <a:pt x="141" y="11"/>
                    <a:pt x="141" y="11"/>
                    <a:pt x="141" y="11"/>
                  </a:cubicBezTo>
                  <a:cubicBezTo>
                    <a:pt x="141" y="11"/>
                    <a:pt x="141" y="11"/>
                    <a:pt x="141" y="11"/>
                  </a:cubicBezTo>
                  <a:close/>
                  <a:moveTo>
                    <a:pt x="141" y="11"/>
                  </a:moveTo>
                  <a:cubicBezTo>
                    <a:pt x="141" y="11"/>
                    <a:pt x="141" y="11"/>
                    <a:pt x="141" y="11"/>
                  </a:cubicBezTo>
                  <a:cubicBezTo>
                    <a:pt x="141" y="11"/>
                    <a:pt x="141" y="11"/>
                    <a:pt x="141" y="11"/>
                  </a:cubicBezTo>
                  <a:close/>
                  <a:moveTo>
                    <a:pt x="141" y="11"/>
                  </a:moveTo>
                  <a:cubicBezTo>
                    <a:pt x="142" y="11"/>
                    <a:pt x="142" y="11"/>
                    <a:pt x="142" y="11"/>
                  </a:cubicBezTo>
                  <a:cubicBezTo>
                    <a:pt x="142" y="11"/>
                    <a:pt x="142" y="11"/>
                    <a:pt x="141" y="11"/>
                  </a:cubicBezTo>
                  <a:close/>
                  <a:moveTo>
                    <a:pt x="142" y="2"/>
                  </a:moveTo>
                  <a:cubicBezTo>
                    <a:pt x="142" y="2"/>
                    <a:pt x="142" y="2"/>
                    <a:pt x="142" y="2"/>
                  </a:cubicBezTo>
                  <a:cubicBezTo>
                    <a:pt x="142" y="2"/>
                    <a:pt x="142" y="2"/>
                    <a:pt x="142" y="2"/>
                  </a:cubicBezTo>
                  <a:close/>
                  <a:moveTo>
                    <a:pt x="142" y="2"/>
                  </a:moveTo>
                  <a:cubicBezTo>
                    <a:pt x="142" y="1"/>
                    <a:pt x="142" y="1"/>
                    <a:pt x="142" y="1"/>
                  </a:cubicBezTo>
                  <a:cubicBezTo>
                    <a:pt x="142" y="1"/>
                    <a:pt x="142" y="1"/>
                    <a:pt x="142" y="2"/>
                  </a:cubicBezTo>
                  <a:close/>
                  <a:moveTo>
                    <a:pt x="142" y="1"/>
                  </a:moveTo>
                  <a:cubicBezTo>
                    <a:pt x="143" y="1"/>
                    <a:pt x="143" y="0"/>
                    <a:pt x="143" y="0"/>
                  </a:cubicBezTo>
                  <a:cubicBezTo>
                    <a:pt x="143" y="0"/>
                    <a:pt x="143" y="1"/>
                    <a:pt x="142" y="1"/>
                  </a:cubicBezTo>
                  <a:close/>
                  <a:moveTo>
                    <a:pt x="143" y="0"/>
                  </a:move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143" y="0"/>
                    <a:pt x="143" y="0"/>
                  </a:cubicBezTo>
                  <a:close/>
                </a:path>
              </a:pathLst>
            </a:custGeom>
            <a:grpFill/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73" name="Freeform 30"/>
            <p:cNvSpPr>
              <a:spLocks/>
            </p:cNvSpPr>
            <p:nvPr/>
          </p:nvSpPr>
          <p:spPr bwMode="auto">
            <a:xfrm rot="21439583">
              <a:off x="5140642" y="3925142"/>
              <a:ext cx="888099" cy="1265244"/>
            </a:xfrm>
            <a:custGeom>
              <a:avLst/>
              <a:gdLst/>
              <a:ahLst/>
              <a:cxnLst>
                <a:cxn ang="0">
                  <a:pos x="151" y="77"/>
                </a:cxn>
                <a:cxn ang="0">
                  <a:pos x="130" y="81"/>
                </a:cxn>
                <a:cxn ang="0">
                  <a:pos x="115" y="86"/>
                </a:cxn>
                <a:cxn ang="0">
                  <a:pos x="99" y="93"/>
                </a:cxn>
                <a:cxn ang="0">
                  <a:pos x="94" y="107"/>
                </a:cxn>
                <a:cxn ang="0">
                  <a:pos x="101" y="125"/>
                </a:cxn>
                <a:cxn ang="0">
                  <a:pos x="114" y="135"/>
                </a:cxn>
                <a:cxn ang="0">
                  <a:pos x="110" y="154"/>
                </a:cxn>
                <a:cxn ang="0">
                  <a:pos x="103" y="175"/>
                </a:cxn>
                <a:cxn ang="0">
                  <a:pos x="102" y="206"/>
                </a:cxn>
                <a:cxn ang="0">
                  <a:pos x="108" y="231"/>
                </a:cxn>
                <a:cxn ang="0">
                  <a:pos x="108" y="243"/>
                </a:cxn>
                <a:cxn ang="0">
                  <a:pos x="107" y="266"/>
                </a:cxn>
                <a:cxn ang="0">
                  <a:pos x="94" y="257"/>
                </a:cxn>
                <a:cxn ang="0">
                  <a:pos x="82" y="239"/>
                </a:cxn>
                <a:cxn ang="0">
                  <a:pos x="68" y="239"/>
                </a:cxn>
                <a:cxn ang="0">
                  <a:pos x="58" y="244"/>
                </a:cxn>
                <a:cxn ang="0">
                  <a:pos x="45" y="237"/>
                </a:cxn>
                <a:cxn ang="0">
                  <a:pos x="36" y="244"/>
                </a:cxn>
                <a:cxn ang="0">
                  <a:pos x="19" y="246"/>
                </a:cxn>
                <a:cxn ang="0">
                  <a:pos x="4" y="244"/>
                </a:cxn>
                <a:cxn ang="0">
                  <a:pos x="1" y="229"/>
                </a:cxn>
                <a:cxn ang="0">
                  <a:pos x="8" y="220"/>
                </a:cxn>
                <a:cxn ang="0">
                  <a:pos x="1" y="209"/>
                </a:cxn>
                <a:cxn ang="0">
                  <a:pos x="7" y="199"/>
                </a:cxn>
                <a:cxn ang="0">
                  <a:pos x="11" y="185"/>
                </a:cxn>
                <a:cxn ang="0">
                  <a:pos x="7" y="179"/>
                </a:cxn>
                <a:cxn ang="0">
                  <a:pos x="5" y="166"/>
                </a:cxn>
                <a:cxn ang="0">
                  <a:pos x="5" y="159"/>
                </a:cxn>
                <a:cxn ang="0">
                  <a:pos x="13" y="142"/>
                </a:cxn>
                <a:cxn ang="0">
                  <a:pos x="17" y="117"/>
                </a:cxn>
                <a:cxn ang="0">
                  <a:pos x="26" y="87"/>
                </a:cxn>
                <a:cxn ang="0">
                  <a:pos x="28" y="76"/>
                </a:cxn>
                <a:cxn ang="0">
                  <a:pos x="23" y="71"/>
                </a:cxn>
                <a:cxn ang="0">
                  <a:pos x="47" y="53"/>
                </a:cxn>
                <a:cxn ang="0">
                  <a:pos x="61" y="46"/>
                </a:cxn>
                <a:cxn ang="0">
                  <a:pos x="76" y="14"/>
                </a:cxn>
                <a:cxn ang="0">
                  <a:pos x="103" y="11"/>
                </a:cxn>
                <a:cxn ang="0">
                  <a:pos x="112" y="46"/>
                </a:cxn>
                <a:cxn ang="0">
                  <a:pos x="130" y="51"/>
                </a:cxn>
                <a:cxn ang="0">
                  <a:pos x="156" y="63"/>
                </a:cxn>
              </a:cxnLst>
              <a:rect l="0" t="0" r="r" b="b"/>
              <a:pathLst>
                <a:path w="159" h="266">
                  <a:moveTo>
                    <a:pt x="155" y="65"/>
                  </a:moveTo>
                  <a:cubicBezTo>
                    <a:pt x="153" y="68"/>
                    <a:pt x="154" y="74"/>
                    <a:pt x="151" y="77"/>
                  </a:cubicBezTo>
                  <a:cubicBezTo>
                    <a:pt x="148" y="79"/>
                    <a:pt x="143" y="76"/>
                    <a:pt x="140" y="77"/>
                  </a:cubicBezTo>
                  <a:cubicBezTo>
                    <a:pt x="136" y="78"/>
                    <a:pt x="133" y="81"/>
                    <a:pt x="130" y="81"/>
                  </a:cubicBezTo>
                  <a:cubicBezTo>
                    <a:pt x="127" y="82"/>
                    <a:pt x="125" y="80"/>
                    <a:pt x="122" y="81"/>
                  </a:cubicBezTo>
                  <a:cubicBezTo>
                    <a:pt x="119" y="81"/>
                    <a:pt x="117" y="84"/>
                    <a:pt x="115" y="86"/>
                  </a:cubicBezTo>
                  <a:cubicBezTo>
                    <a:pt x="113" y="88"/>
                    <a:pt x="114" y="91"/>
                    <a:pt x="111" y="93"/>
                  </a:cubicBezTo>
                  <a:cubicBezTo>
                    <a:pt x="108" y="94"/>
                    <a:pt x="102" y="90"/>
                    <a:pt x="99" y="93"/>
                  </a:cubicBezTo>
                  <a:cubicBezTo>
                    <a:pt x="96" y="96"/>
                    <a:pt x="100" y="103"/>
                    <a:pt x="99" y="105"/>
                  </a:cubicBezTo>
                  <a:cubicBezTo>
                    <a:pt x="98" y="108"/>
                    <a:pt x="95" y="105"/>
                    <a:pt x="94" y="107"/>
                  </a:cubicBezTo>
                  <a:cubicBezTo>
                    <a:pt x="94" y="110"/>
                    <a:pt x="94" y="118"/>
                    <a:pt x="95" y="121"/>
                  </a:cubicBezTo>
                  <a:cubicBezTo>
                    <a:pt x="96" y="124"/>
                    <a:pt x="98" y="124"/>
                    <a:pt x="101" y="125"/>
                  </a:cubicBezTo>
                  <a:cubicBezTo>
                    <a:pt x="103" y="125"/>
                    <a:pt x="107" y="124"/>
                    <a:pt x="110" y="126"/>
                  </a:cubicBezTo>
                  <a:cubicBezTo>
                    <a:pt x="112" y="128"/>
                    <a:pt x="113" y="131"/>
                    <a:pt x="114" y="135"/>
                  </a:cubicBezTo>
                  <a:cubicBezTo>
                    <a:pt x="114" y="139"/>
                    <a:pt x="114" y="146"/>
                    <a:pt x="114" y="149"/>
                  </a:cubicBezTo>
                  <a:cubicBezTo>
                    <a:pt x="113" y="153"/>
                    <a:pt x="111" y="151"/>
                    <a:pt x="110" y="154"/>
                  </a:cubicBezTo>
                  <a:cubicBezTo>
                    <a:pt x="109" y="158"/>
                    <a:pt x="110" y="166"/>
                    <a:pt x="108" y="169"/>
                  </a:cubicBezTo>
                  <a:cubicBezTo>
                    <a:pt x="107" y="173"/>
                    <a:pt x="104" y="171"/>
                    <a:pt x="103" y="175"/>
                  </a:cubicBezTo>
                  <a:cubicBezTo>
                    <a:pt x="102" y="178"/>
                    <a:pt x="104" y="186"/>
                    <a:pt x="104" y="191"/>
                  </a:cubicBezTo>
                  <a:cubicBezTo>
                    <a:pt x="104" y="196"/>
                    <a:pt x="101" y="202"/>
                    <a:pt x="102" y="206"/>
                  </a:cubicBezTo>
                  <a:cubicBezTo>
                    <a:pt x="102" y="210"/>
                    <a:pt x="107" y="207"/>
                    <a:pt x="108" y="211"/>
                  </a:cubicBezTo>
                  <a:cubicBezTo>
                    <a:pt x="109" y="216"/>
                    <a:pt x="108" y="226"/>
                    <a:pt x="108" y="231"/>
                  </a:cubicBezTo>
                  <a:cubicBezTo>
                    <a:pt x="107" y="235"/>
                    <a:pt x="106" y="236"/>
                    <a:pt x="106" y="239"/>
                  </a:cubicBezTo>
                  <a:cubicBezTo>
                    <a:pt x="106" y="241"/>
                    <a:pt x="108" y="239"/>
                    <a:pt x="108" y="243"/>
                  </a:cubicBezTo>
                  <a:cubicBezTo>
                    <a:pt x="109" y="248"/>
                    <a:pt x="110" y="259"/>
                    <a:pt x="109" y="263"/>
                  </a:cubicBezTo>
                  <a:cubicBezTo>
                    <a:pt x="109" y="265"/>
                    <a:pt x="108" y="265"/>
                    <a:pt x="107" y="266"/>
                  </a:cubicBezTo>
                  <a:cubicBezTo>
                    <a:pt x="106" y="264"/>
                    <a:pt x="105" y="261"/>
                    <a:pt x="103" y="261"/>
                  </a:cubicBezTo>
                  <a:cubicBezTo>
                    <a:pt x="99" y="259"/>
                    <a:pt x="97" y="258"/>
                    <a:pt x="94" y="257"/>
                  </a:cubicBezTo>
                  <a:cubicBezTo>
                    <a:pt x="92" y="255"/>
                    <a:pt x="92" y="253"/>
                    <a:pt x="90" y="250"/>
                  </a:cubicBezTo>
                  <a:cubicBezTo>
                    <a:pt x="88" y="247"/>
                    <a:pt x="84" y="242"/>
                    <a:pt x="82" y="239"/>
                  </a:cubicBezTo>
                  <a:cubicBezTo>
                    <a:pt x="79" y="236"/>
                    <a:pt x="78" y="235"/>
                    <a:pt x="75" y="235"/>
                  </a:cubicBezTo>
                  <a:cubicBezTo>
                    <a:pt x="73" y="235"/>
                    <a:pt x="70" y="237"/>
                    <a:pt x="68" y="239"/>
                  </a:cubicBezTo>
                  <a:cubicBezTo>
                    <a:pt x="66" y="240"/>
                    <a:pt x="65" y="242"/>
                    <a:pt x="64" y="243"/>
                  </a:cubicBezTo>
                  <a:cubicBezTo>
                    <a:pt x="62" y="244"/>
                    <a:pt x="60" y="245"/>
                    <a:pt x="58" y="244"/>
                  </a:cubicBezTo>
                  <a:cubicBezTo>
                    <a:pt x="56" y="244"/>
                    <a:pt x="55" y="241"/>
                    <a:pt x="53" y="239"/>
                  </a:cubicBezTo>
                  <a:cubicBezTo>
                    <a:pt x="51" y="238"/>
                    <a:pt x="48" y="237"/>
                    <a:pt x="45" y="237"/>
                  </a:cubicBezTo>
                  <a:cubicBezTo>
                    <a:pt x="43" y="237"/>
                    <a:pt x="42" y="238"/>
                    <a:pt x="40" y="239"/>
                  </a:cubicBezTo>
                  <a:cubicBezTo>
                    <a:pt x="39" y="241"/>
                    <a:pt x="39" y="243"/>
                    <a:pt x="36" y="244"/>
                  </a:cubicBezTo>
                  <a:cubicBezTo>
                    <a:pt x="32" y="244"/>
                    <a:pt x="25" y="242"/>
                    <a:pt x="22" y="243"/>
                  </a:cubicBezTo>
                  <a:cubicBezTo>
                    <a:pt x="19" y="243"/>
                    <a:pt x="21" y="245"/>
                    <a:pt x="19" y="246"/>
                  </a:cubicBezTo>
                  <a:cubicBezTo>
                    <a:pt x="18" y="247"/>
                    <a:pt x="14" y="249"/>
                    <a:pt x="12" y="249"/>
                  </a:cubicBezTo>
                  <a:cubicBezTo>
                    <a:pt x="9" y="248"/>
                    <a:pt x="6" y="246"/>
                    <a:pt x="4" y="244"/>
                  </a:cubicBezTo>
                  <a:cubicBezTo>
                    <a:pt x="3" y="243"/>
                    <a:pt x="1" y="242"/>
                    <a:pt x="1" y="239"/>
                  </a:cubicBezTo>
                  <a:cubicBezTo>
                    <a:pt x="0" y="236"/>
                    <a:pt x="0" y="231"/>
                    <a:pt x="1" y="229"/>
                  </a:cubicBezTo>
                  <a:cubicBezTo>
                    <a:pt x="2" y="227"/>
                    <a:pt x="5" y="229"/>
                    <a:pt x="6" y="227"/>
                  </a:cubicBezTo>
                  <a:cubicBezTo>
                    <a:pt x="7" y="225"/>
                    <a:pt x="8" y="222"/>
                    <a:pt x="8" y="220"/>
                  </a:cubicBezTo>
                  <a:cubicBezTo>
                    <a:pt x="8" y="217"/>
                    <a:pt x="6" y="215"/>
                    <a:pt x="5" y="213"/>
                  </a:cubicBezTo>
                  <a:cubicBezTo>
                    <a:pt x="4" y="211"/>
                    <a:pt x="1" y="211"/>
                    <a:pt x="1" y="209"/>
                  </a:cubicBezTo>
                  <a:cubicBezTo>
                    <a:pt x="0" y="207"/>
                    <a:pt x="2" y="206"/>
                    <a:pt x="3" y="204"/>
                  </a:cubicBezTo>
                  <a:cubicBezTo>
                    <a:pt x="4" y="202"/>
                    <a:pt x="6" y="202"/>
                    <a:pt x="7" y="199"/>
                  </a:cubicBezTo>
                  <a:cubicBezTo>
                    <a:pt x="7" y="196"/>
                    <a:pt x="6" y="190"/>
                    <a:pt x="7" y="187"/>
                  </a:cubicBezTo>
                  <a:cubicBezTo>
                    <a:pt x="8" y="184"/>
                    <a:pt x="10" y="186"/>
                    <a:pt x="11" y="185"/>
                  </a:cubicBezTo>
                  <a:cubicBezTo>
                    <a:pt x="12" y="184"/>
                    <a:pt x="12" y="182"/>
                    <a:pt x="11" y="181"/>
                  </a:cubicBezTo>
                  <a:cubicBezTo>
                    <a:pt x="10" y="180"/>
                    <a:pt x="7" y="181"/>
                    <a:pt x="7" y="179"/>
                  </a:cubicBezTo>
                  <a:cubicBezTo>
                    <a:pt x="6" y="178"/>
                    <a:pt x="7" y="177"/>
                    <a:pt x="7" y="174"/>
                  </a:cubicBezTo>
                  <a:cubicBezTo>
                    <a:pt x="7" y="172"/>
                    <a:pt x="8" y="171"/>
                    <a:pt x="5" y="166"/>
                  </a:cubicBezTo>
                  <a:cubicBezTo>
                    <a:pt x="4" y="164"/>
                    <a:pt x="2" y="162"/>
                    <a:pt x="0" y="160"/>
                  </a:cubicBezTo>
                  <a:cubicBezTo>
                    <a:pt x="2" y="160"/>
                    <a:pt x="3" y="159"/>
                    <a:pt x="5" y="159"/>
                  </a:cubicBezTo>
                  <a:cubicBezTo>
                    <a:pt x="9" y="157"/>
                    <a:pt x="3" y="153"/>
                    <a:pt x="5" y="150"/>
                  </a:cubicBezTo>
                  <a:cubicBezTo>
                    <a:pt x="6" y="147"/>
                    <a:pt x="11" y="145"/>
                    <a:pt x="13" y="142"/>
                  </a:cubicBezTo>
                  <a:cubicBezTo>
                    <a:pt x="15" y="139"/>
                    <a:pt x="15" y="138"/>
                    <a:pt x="16" y="134"/>
                  </a:cubicBezTo>
                  <a:cubicBezTo>
                    <a:pt x="16" y="129"/>
                    <a:pt x="15" y="122"/>
                    <a:pt x="17" y="117"/>
                  </a:cubicBezTo>
                  <a:cubicBezTo>
                    <a:pt x="19" y="113"/>
                    <a:pt x="24" y="114"/>
                    <a:pt x="26" y="108"/>
                  </a:cubicBezTo>
                  <a:cubicBezTo>
                    <a:pt x="28" y="103"/>
                    <a:pt x="25" y="91"/>
                    <a:pt x="26" y="87"/>
                  </a:cubicBezTo>
                  <a:cubicBezTo>
                    <a:pt x="27" y="83"/>
                    <a:pt x="29" y="86"/>
                    <a:pt x="29" y="84"/>
                  </a:cubicBezTo>
                  <a:cubicBezTo>
                    <a:pt x="30" y="81"/>
                    <a:pt x="30" y="79"/>
                    <a:pt x="28" y="76"/>
                  </a:cubicBezTo>
                  <a:cubicBezTo>
                    <a:pt x="27" y="74"/>
                    <a:pt x="24" y="73"/>
                    <a:pt x="22" y="72"/>
                  </a:cubicBezTo>
                  <a:cubicBezTo>
                    <a:pt x="22" y="72"/>
                    <a:pt x="23" y="71"/>
                    <a:pt x="23" y="71"/>
                  </a:cubicBezTo>
                  <a:cubicBezTo>
                    <a:pt x="25" y="70"/>
                    <a:pt x="31" y="70"/>
                    <a:pt x="35" y="67"/>
                  </a:cubicBezTo>
                  <a:cubicBezTo>
                    <a:pt x="39" y="64"/>
                    <a:pt x="45" y="57"/>
                    <a:pt x="47" y="53"/>
                  </a:cubicBezTo>
                  <a:cubicBezTo>
                    <a:pt x="50" y="49"/>
                    <a:pt x="47" y="46"/>
                    <a:pt x="50" y="45"/>
                  </a:cubicBezTo>
                  <a:cubicBezTo>
                    <a:pt x="53" y="43"/>
                    <a:pt x="59" y="49"/>
                    <a:pt x="61" y="46"/>
                  </a:cubicBezTo>
                  <a:cubicBezTo>
                    <a:pt x="64" y="42"/>
                    <a:pt x="60" y="35"/>
                    <a:pt x="62" y="29"/>
                  </a:cubicBezTo>
                  <a:cubicBezTo>
                    <a:pt x="65" y="23"/>
                    <a:pt x="72" y="19"/>
                    <a:pt x="76" y="14"/>
                  </a:cubicBezTo>
                  <a:cubicBezTo>
                    <a:pt x="81" y="10"/>
                    <a:pt x="85" y="2"/>
                    <a:pt x="90" y="1"/>
                  </a:cubicBezTo>
                  <a:cubicBezTo>
                    <a:pt x="96" y="0"/>
                    <a:pt x="100" y="5"/>
                    <a:pt x="103" y="11"/>
                  </a:cubicBezTo>
                  <a:cubicBezTo>
                    <a:pt x="106" y="17"/>
                    <a:pt x="104" y="28"/>
                    <a:pt x="106" y="34"/>
                  </a:cubicBezTo>
                  <a:cubicBezTo>
                    <a:pt x="108" y="40"/>
                    <a:pt x="108" y="44"/>
                    <a:pt x="112" y="46"/>
                  </a:cubicBezTo>
                  <a:cubicBezTo>
                    <a:pt x="116" y="47"/>
                    <a:pt x="122" y="42"/>
                    <a:pt x="126" y="43"/>
                  </a:cubicBezTo>
                  <a:cubicBezTo>
                    <a:pt x="129" y="44"/>
                    <a:pt x="126" y="51"/>
                    <a:pt x="130" y="51"/>
                  </a:cubicBezTo>
                  <a:cubicBezTo>
                    <a:pt x="134" y="50"/>
                    <a:pt x="132" y="36"/>
                    <a:pt x="140" y="41"/>
                  </a:cubicBezTo>
                  <a:cubicBezTo>
                    <a:pt x="145" y="45"/>
                    <a:pt x="149" y="54"/>
                    <a:pt x="156" y="63"/>
                  </a:cubicBezTo>
                  <a:cubicBezTo>
                    <a:pt x="159" y="58"/>
                    <a:pt x="156" y="62"/>
                    <a:pt x="155" y="65"/>
                  </a:cubicBezTo>
                  <a:close/>
                </a:path>
              </a:pathLst>
            </a:custGeom>
            <a:grpFill/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74" name="Freeform 28"/>
            <p:cNvSpPr>
              <a:spLocks noEditPoints="1"/>
            </p:cNvSpPr>
            <p:nvPr/>
          </p:nvSpPr>
          <p:spPr bwMode="auto">
            <a:xfrm rot="21439583">
              <a:off x="4551520" y="5058294"/>
              <a:ext cx="1228136" cy="732240"/>
            </a:xfrm>
            <a:custGeom>
              <a:avLst/>
              <a:gdLst/>
              <a:ahLst/>
              <a:cxnLst>
                <a:cxn ang="0">
                  <a:pos x="16" y="101"/>
                </a:cxn>
                <a:cxn ang="0">
                  <a:pos x="34" y="100"/>
                </a:cxn>
                <a:cxn ang="0">
                  <a:pos x="27" y="83"/>
                </a:cxn>
                <a:cxn ang="0">
                  <a:pos x="32" y="68"/>
                </a:cxn>
                <a:cxn ang="0">
                  <a:pos x="46" y="62"/>
                </a:cxn>
                <a:cxn ang="0">
                  <a:pos x="56" y="46"/>
                </a:cxn>
                <a:cxn ang="0">
                  <a:pos x="65" y="39"/>
                </a:cxn>
                <a:cxn ang="0">
                  <a:pos x="75" y="45"/>
                </a:cxn>
                <a:cxn ang="0">
                  <a:pos x="81" y="37"/>
                </a:cxn>
                <a:cxn ang="0">
                  <a:pos x="83" y="27"/>
                </a:cxn>
                <a:cxn ang="0">
                  <a:pos x="92" y="12"/>
                </a:cxn>
                <a:cxn ang="0">
                  <a:pos x="107" y="7"/>
                </a:cxn>
                <a:cxn ang="0">
                  <a:pos x="117" y="9"/>
                </a:cxn>
                <a:cxn ang="0">
                  <a:pos x="132" y="11"/>
                </a:cxn>
                <a:cxn ang="0">
                  <a:pos x="149" y="9"/>
                </a:cxn>
                <a:cxn ang="0">
                  <a:pos x="158" y="2"/>
                </a:cxn>
                <a:cxn ang="0">
                  <a:pos x="171" y="9"/>
                </a:cxn>
                <a:cxn ang="0">
                  <a:pos x="181" y="4"/>
                </a:cxn>
                <a:cxn ang="0">
                  <a:pos x="195" y="4"/>
                </a:cxn>
                <a:cxn ang="0">
                  <a:pos x="207" y="22"/>
                </a:cxn>
                <a:cxn ang="0">
                  <a:pos x="220" y="31"/>
                </a:cxn>
                <a:cxn ang="0">
                  <a:pos x="211" y="37"/>
                </a:cxn>
                <a:cxn ang="0">
                  <a:pos x="208" y="59"/>
                </a:cxn>
                <a:cxn ang="0">
                  <a:pos x="199" y="77"/>
                </a:cxn>
                <a:cxn ang="0">
                  <a:pos x="192" y="89"/>
                </a:cxn>
                <a:cxn ang="0">
                  <a:pos x="180" y="98"/>
                </a:cxn>
                <a:cxn ang="0">
                  <a:pos x="163" y="110"/>
                </a:cxn>
                <a:cxn ang="0">
                  <a:pos x="157" y="133"/>
                </a:cxn>
                <a:cxn ang="0">
                  <a:pos x="148" y="137"/>
                </a:cxn>
                <a:cxn ang="0">
                  <a:pos x="140" y="143"/>
                </a:cxn>
                <a:cxn ang="0">
                  <a:pos x="130" y="136"/>
                </a:cxn>
                <a:cxn ang="0">
                  <a:pos x="114" y="149"/>
                </a:cxn>
                <a:cxn ang="0">
                  <a:pos x="101" y="154"/>
                </a:cxn>
                <a:cxn ang="0">
                  <a:pos x="85" y="149"/>
                </a:cxn>
                <a:cxn ang="0">
                  <a:pos x="81" y="139"/>
                </a:cxn>
                <a:cxn ang="0">
                  <a:pos x="72" y="142"/>
                </a:cxn>
                <a:cxn ang="0">
                  <a:pos x="74" y="129"/>
                </a:cxn>
                <a:cxn ang="0">
                  <a:pos x="65" y="122"/>
                </a:cxn>
                <a:cxn ang="0">
                  <a:pos x="66" y="132"/>
                </a:cxn>
                <a:cxn ang="0">
                  <a:pos x="60" y="142"/>
                </a:cxn>
                <a:cxn ang="0">
                  <a:pos x="46" y="135"/>
                </a:cxn>
                <a:cxn ang="0">
                  <a:pos x="33" y="142"/>
                </a:cxn>
                <a:cxn ang="0">
                  <a:pos x="18" y="132"/>
                </a:cxn>
                <a:cxn ang="0">
                  <a:pos x="1" y="117"/>
                </a:cxn>
                <a:cxn ang="0">
                  <a:pos x="114" y="4"/>
                </a:cxn>
                <a:cxn ang="0">
                  <a:pos x="114" y="4"/>
                </a:cxn>
                <a:cxn ang="0">
                  <a:pos x="114" y="5"/>
                </a:cxn>
              </a:cxnLst>
              <a:rect l="0" t="0" r="r" b="b"/>
              <a:pathLst>
                <a:path w="220" h="154">
                  <a:moveTo>
                    <a:pt x="8" y="104"/>
                  </a:moveTo>
                  <a:cubicBezTo>
                    <a:pt x="13" y="103"/>
                    <a:pt x="13" y="101"/>
                    <a:pt x="16" y="101"/>
                  </a:cubicBezTo>
                  <a:cubicBezTo>
                    <a:pt x="19" y="101"/>
                    <a:pt x="23" y="106"/>
                    <a:pt x="27" y="106"/>
                  </a:cubicBezTo>
                  <a:cubicBezTo>
                    <a:pt x="30" y="106"/>
                    <a:pt x="33" y="103"/>
                    <a:pt x="34" y="100"/>
                  </a:cubicBezTo>
                  <a:cubicBezTo>
                    <a:pt x="35" y="97"/>
                    <a:pt x="33" y="93"/>
                    <a:pt x="32" y="90"/>
                  </a:cubicBezTo>
                  <a:cubicBezTo>
                    <a:pt x="31" y="87"/>
                    <a:pt x="28" y="86"/>
                    <a:pt x="27" y="83"/>
                  </a:cubicBezTo>
                  <a:cubicBezTo>
                    <a:pt x="26" y="80"/>
                    <a:pt x="26" y="75"/>
                    <a:pt x="27" y="72"/>
                  </a:cubicBezTo>
                  <a:cubicBezTo>
                    <a:pt x="28" y="70"/>
                    <a:pt x="30" y="69"/>
                    <a:pt x="32" y="68"/>
                  </a:cubicBezTo>
                  <a:cubicBezTo>
                    <a:pt x="34" y="67"/>
                    <a:pt x="36" y="67"/>
                    <a:pt x="39" y="66"/>
                  </a:cubicBezTo>
                  <a:cubicBezTo>
                    <a:pt x="41" y="65"/>
                    <a:pt x="44" y="65"/>
                    <a:pt x="46" y="62"/>
                  </a:cubicBezTo>
                  <a:cubicBezTo>
                    <a:pt x="48" y="59"/>
                    <a:pt x="47" y="53"/>
                    <a:pt x="49" y="50"/>
                  </a:cubicBezTo>
                  <a:cubicBezTo>
                    <a:pt x="51" y="47"/>
                    <a:pt x="53" y="47"/>
                    <a:pt x="56" y="46"/>
                  </a:cubicBezTo>
                  <a:cubicBezTo>
                    <a:pt x="58" y="45"/>
                    <a:pt x="62" y="46"/>
                    <a:pt x="64" y="45"/>
                  </a:cubicBezTo>
                  <a:cubicBezTo>
                    <a:pt x="66" y="43"/>
                    <a:pt x="64" y="41"/>
                    <a:pt x="65" y="39"/>
                  </a:cubicBezTo>
                  <a:cubicBezTo>
                    <a:pt x="66" y="38"/>
                    <a:pt x="67" y="35"/>
                    <a:pt x="70" y="36"/>
                  </a:cubicBezTo>
                  <a:cubicBezTo>
                    <a:pt x="72" y="37"/>
                    <a:pt x="73" y="43"/>
                    <a:pt x="75" y="45"/>
                  </a:cubicBezTo>
                  <a:cubicBezTo>
                    <a:pt x="78" y="46"/>
                    <a:pt x="81" y="47"/>
                    <a:pt x="83" y="45"/>
                  </a:cubicBezTo>
                  <a:cubicBezTo>
                    <a:pt x="85" y="43"/>
                    <a:pt x="82" y="40"/>
                    <a:pt x="81" y="37"/>
                  </a:cubicBezTo>
                  <a:cubicBezTo>
                    <a:pt x="80" y="35"/>
                    <a:pt x="78" y="33"/>
                    <a:pt x="78" y="31"/>
                  </a:cubicBezTo>
                  <a:cubicBezTo>
                    <a:pt x="79" y="28"/>
                    <a:pt x="82" y="29"/>
                    <a:pt x="83" y="27"/>
                  </a:cubicBezTo>
                  <a:cubicBezTo>
                    <a:pt x="84" y="24"/>
                    <a:pt x="81" y="20"/>
                    <a:pt x="83" y="17"/>
                  </a:cubicBezTo>
                  <a:cubicBezTo>
                    <a:pt x="85" y="14"/>
                    <a:pt x="89" y="13"/>
                    <a:pt x="92" y="12"/>
                  </a:cubicBezTo>
                  <a:cubicBezTo>
                    <a:pt x="96" y="12"/>
                    <a:pt x="100" y="15"/>
                    <a:pt x="103" y="14"/>
                  </a:cubicBezTo>
                  <a:cubicBezTo>
                    <a:pt x="106" y="13"/>
                    <a:pt x="103" y="9"/>
                    <a:pt x="107" y="7"/>
                  </a:cubicBezTo>
                  <a:cubicBezTo>
                    <a:pt x="109" y="6"/>
                    <a:pt x="111" y="6"/>
                    <a:pt x="114" y="5"/>
                  </a:cubicBezTo>
                  <a:cubicBezTo>
                    <a:pt x="115" y="7"/>
                    <a:pt x="116" y="8"/>
                    <a:pt x="117" y="9"/>
                  </a:cubicBezTo>
                  <a:cubicBezTo>
                    <a:pt x="119" y="11"/>
                    <a:pt x="122" y="13"/>
                    <a:pt x="125" y="14"/>
                  </a:cubicBezTo>
                  <a:cubicBezTo>
                    <a:pt x="127" y="14"/>
                    <a:pt x="131" y="12"/>
                    <a:pt x="132" y="11"/>
                  </a:cubicBezTo>
                  <a:cubicBezTo>
                    <a:pt x="134" y="10"/>
                    <a:pt x="132" y="8"/>
                    <a:pt x="135" y="8"/>
                  </a:cubicBezTo>
                  <a:cubicBezTo>
                    <a:pt x="138" y="7"/>
                    <a:pt x="145" y="9"/>
                    <a:pt x="149" y="9"/>
                  </a:cubicBezTo>
                  <a:cubicBezTo>
                    <a:pt x="152" y="8"/>
                    <a:pt x="152" y="6"/>
                    <a:pt x="153" y="4"/>
                  </a:cubicBezTo>
                  <a:cubicBezTo>
                    <a:pt x="155" y="3"/>
                    <a:pt x="156" y="2"/>
                    <a:pt x="158" y="2"/>
                  </a:cubicBezTo>
                  <a:cubicBezTo>
                    <a:pt x="161" y="2"/>
                    <a:pt x="164" y="3"/>
                    <a:pt x="166" y="4"/>
                  </a:cubicBezTo>
                  <a:cubicBezTo>
                    <a:pt x="168" y="6"/>
                    <a:pt x="169" y="9"/>
                    <a:pt x="171" y="9"/>
                  </a:cubicBezTo>
                  <a:cubicBezTo>
                    <a:pt x="173" y="10"/>
                    <a:pt x="175" y="9"/>
                    <a:pt x="177" y="8"/>
                  </a:cubicBezTo>
                  <a:cubicBezTo>
                    <a:pt x="178" y="7"/>
                    <a:pt x="179" y="5"/>
                    <a:pt x="181" y="4"/>
                  </a:cubicBezTo>
                  <a:cubicBezTo>
                    <a:pt x="183" y="2"/>
                    <a:pt x="186" y="0"/>
                    <a:pt x="188" y="0"/>
                  </a:cubicBezTo>
                  <a:cubicBezTo>
                    <a:pt x="191" y="0"/>
                    <a:pt x="192" y="1"/>
                    <a:pt x="195" y="4"/>
                  </a:cubicBezTo>
                  <a:cubicBezTo>
                    <a:pt x="197" y="7"/>
                    <a:pt x="201" y="12"/>
                    <a:pt x="203" y="15"/>
                  </a:cubicBezTo>
                  <a:cubicBezTo>
                    <a:pt x="205" y="18"/>
                    <a:pt x="205" y="20"/>
                    <a:pt x="207" y="22"/>
                  </a:cubicBezTo>
                  <a:cubicBezTo>
                    <a:pt x="210" y="23"/>
                    <a:pt x="212" y="24"/>
                    <a:pt x="216" y="26"/>
                  </a:cubicBezTo>
                  <a:cubicBezTo>
                    <a:pt x="218" y="26"/>
                    <a:pt x="219" y="29"/>
                    <a:pt x="220" y="31"/>
                  </a:cubicBezTo>
                  <a:cubicBezTo>
                    <a:pt x="219" y="31"/>
                    <a:pt x="219" y="32"/>
                    <a:pt x="218" y="33"/>
                  </a:cubicBezTo>
                  <a:cubicBezTo>
                    <a:pt x="215" y="34"/>
                    <a:pt x="213" y="35"/>
                    <a:pt x="211" y="37"/>
                  </a:cubicBezTo>
                  <a:cubicBezTo>
                    <a:pt x="208" y="40"/>
                    <a:pt x="209" y="44"/>
                    <a:pt x="208" y="47"/>
                  </a:cubicBezTo>
                  <a:cubicBezTo>
                    <a:pt x="208" y="51"/>
                    <a:pt x="210" y="56"/>
                    <a:pt x="208" y="59"/>
                  </a:cubicBezTo>
                  <a:cubicBezTo>
                    <a:pt x="206" y="62"/>
                    <a:pt x="200" y="60"/>
                    <a:pt x="198" y="64"/>
                  </a:cubicBezTo>
                  <a:cubicBezTo>
                    <a:pt x="197" y="67"/>
                    <a:pt x="200" y="74"/>
                    <a:pt x="199" y="77"/>
                  </a:cubicBezTo>
                  <a:cubicBezTo>
                    <a:pt x="198" y="80"/>
                    <a:pt x="195" y="78"/>
                    <a:pt x="194" y="80"/>
                  </a:cubicBezTo>
                  <a:cubicBezTo>
                    <a:pt x="193" y="82"/>
                    <a:pt x="194" y="87"/>
                    <a:pt x="192" y="89"/>
                  </a:cubicBezTo>
                  <a:cubicBezTo>
                    <a:pt x="190" y="91"/>
                    <a:pt x="186" y="89"/>
                    <a:pt x="184" y="90"/>
                  </a:cubicBezTo>
                  <a:cubicBezTo>
                    <a:pt x="182" y="92"/>
                    <a:pt x="182" y="96"/>
                    <a:pt x="180" y="98"/>
                  </a:cubicBezTo>
                  <a:cubicBezTo>
                    <a:pt x="177" y="101"/>
                    <a:pt x="173" y="103"/>
                    <a:pt x="170" y="105"/>
                  </a:cubicBezTo>
                  <a:cubicBezTo>
                    <a:pt x="167" y="107"/>
                    <a:pt x="165" y="108"/>
                    <a:pt x="163" y="110"/>
                  </a:cubicBezTo>
                  <a:cubicBezTo>
                    <a:pt x="161" y="112"/>
                    <a:pt x="158" y="114"/>
                    <a:pt x="157" y="118"/>
                  </a:cubicBezTo>
                  <a:cubicBezTo>
                    <a:pt x="156" y="122"/>
                    <a:pt x="159" y="130"/>
                    <a:pt x="157" y="133"/>
                  </a:cubicBezTo>
                  <a:cubicBezTo>
                    <a:pt x="156" y="136"/>
                    <a:pt x="154" y="132"/>
                    <a:pt x="152" y="133"/>
                  </a:cubicBezTo>
                  <a:cubicBezTo>
                    <a:pt x="150" y="134"/>
                    <a:pt x="148" y="135"/>
                    <a:pt x="148" y="137"/>
                  </a:cubicBezTo>
                  <a:cubicBezTo>
                    <a:pt x="147" y="139"/>
                    <a:pt x="149" y="143"/>
                    <a:pt x="147" y="145"/>
                  </a:cubicBezTo>
                  <a:cubicBezTo>
                    <a:pt x="145" y="146"/>
                    <a:pt x="142" y="144"/>
                    <a:pt x="140" y="143"/>
                  </a:cubicBezTo>
                  <a:cubicBezTo>
                    <a:pt x="138" y="141"/>
                    <a:pt x="138" y="138"/>
                    <a:pt x="136" y="137"/>
                  </a:cubicBezTo>
                  <a:cubicBezTo>
                    <a:pt x="134" y="135"/>
                    <a:pt x="133" y="134"/>
                    <a:pt x="130" y="136"/>
                  </a:cubicBezTo>
                  <a:cubicBezTo>
                    <a:pt x="127" y="137"/>
                    <a:pt x="121" y="141"/>
                    <a:pt x="119" y="143"/>
                  </a:cubicBezTo>
                  <a:cubicBezTo>
                    <a:pt x="116" y="146"/>
                    <a:pt x="117" y="149"/>
                    <a:pt x="114" y="149"/>
                  </a:cubicBezTo>
                  <a:cubicBezTo>
                    <a:pt x="112" y="150"/>
                    <a:pt x="108" y="146"/>
                    <a:pt x="106" y="147"/>
                  </a:cubicBezTo>
                  <a:cubicBezTo>
                    <a:pt x="103" y="148"/>
                    <a:pt x="110" y="152"/>
                    <a:pt x="101" y="154"/>
                  </a:cubicBezTo>
                  <a:cubicBezTo>
                    <a:pt x="99" y="154"/>
                    <a:pt x="96" y="154"/>
                    <a:pt x="93" y="154"/>
                  </a:cubicBezTo>
                  <a:cubicBezTo>
                    <a:pt x="92" y="150"/>
                    <a:pt x="87" y="152"/>
                    <a:pt x="85" y="149"/>
                  </a:cubicBezTo>
                  <a:cubicBezTo>
                    <a:pt x="84" y="146"/>
                    <a:pt x="87" y="142"/>
                    <a:pt x="86" y="140"/>
                  </a:cubicBezTo>
                  <a:cubicBezTo>
                    <a:pt x="85" y="137"/>
                    <a:pt x="83" y="137"/>
                    <a:pt x="81" y="139"/>
                  </a:cubicBezTo>
                  <a:cubicBezTo>
                    <a:pt x="79" y="140"/>
                    <a:pt x="80" y="146"/>
                    <a:pt x="78" y="147"/>
                  </a:cubicBezTo>
                  <a:cubicBezTo>
                    <a:pt x="75" y="148"/>
                    <a:pt x="74" y="145"/>
                    <a:pt x="72" y="142"/>
                  </a:cubicBezTo>
                  <a:cubicBezTo>
                    <a:pt x="71" y="140"/>
                    <a:pt x="70" y="136"/>
                    <a:pt x="71" y="133"/>
                  </a:cubicBezTo>
                  <a:cubicBezTo>
                    <a:pt x="71" y="131"/>
                    <a:pt x="74" y="131"/>
                    <a:pt x="74" y="129"/>
                  </a:cubicBezTo>
                  <a:cubicBezTo>
                    <a:pt x="74" y="127"/>
                    <a:pt x="74" y="124"/>
                    <a:pt x="72" y="123"/>
                  </a:cubicBezTo>
                  <a:cubicBezTo>
                    <a:pt x="70" y="121"/>
                    <a:pt x="67" y="121"/>
                    <a:pt x="65" y="122"/>
                  </a:cubicBezTo>
                  <a:cubicBezTo>
                    <a:pt x="63" y="122"/>
                    <a:pt x="62" y="124"/>
                    <a:pt x="62" y="126"/>
                  </a:cubicBezTo>
                  <a:cubicBezTo>
                    <a:pt x="62" y="128"/>
                    <a:pt x="65" y="130"/>
                    <a:pt x="66" y="132"/>
                  </a:cubicBezTo>
                  <a:cubicBezTo>
                    <a:pt x="66" y="134"/>
                    <a:pt x="67" y="137"/>
                    <a:pt x="66" y="139"/>
                  </a:cubicBezTo>
                  <a:cubicBezTo>
                    <a:pt x="64" y="141"/>
                    <a:pt x="62" y="143"/>
                    <a:pt x="60" y="142"/>
                  </a:cubicBezTo>
                  <a:cubicBezTo>
                    <a:pt x="57" y="141"/>
                    <a:pt x="56" y="136"/>
                    <a:pt x="53" y="135"/>
                  </a:cubicBezTo>
                  <a:cubicBezTo>
                    <a:pt x="51" y="134"/>
                    <a:pt x="49" y="134"/>
                    <a:pt x="46" y="135"/>
                  </a:cubicBezTo>
                  <a:cubicBezTo>
                    <a:pt x="43" y="135"/>
                    <a:pt x="38" y="136"/>
                    <a:pt x="36" y="137"/>
                  </a:cubicBezTo>
                  <a:cubicBezTo>
                    <a:pt x="34" y="138"/>
                    <a:pt x="36" y="141"/>
                    <a:pt x="33" y="142"/>
                  </a:cubicBezTo>
                  <a:cubicBezTo>
                    <a:pt x="29" y="142"/>
                    <a:pt x="22" y="143"/>
                    <a:pt x="19" y="141"/>
                  </a:cubicBezTo>
                  <a:cubicBezTo>
                    <a:pt x="16" y="139"/>
                    <a:pt x="20" y="135"/>
                    <a:pt x="18" y="132"/>
                  </a:cubicBezTo>
                  <a:cubicBezTo>
                    <a:pt x="16" y="129"/>
                    <a:pt x="10" y="129"/>
                    <a:pt x="7" y="126"/>
                  </a:cubicBezTo>
                  <a:cubicBezTo>
                    <a:pt x="4" y="124"/>
                    <a:pt x="1" y="121"/>
                    <a:pt x="1" y="117"/>
                  </a:cubicBezTo>
                  <a:cubicBezTo>
                    <a:pt x="0" y="111"/>
                    <a:pt x="2" y="105"/>
                    <a:pt x="8" y="104"/>
                  </a:cubicBezTo>
                  <a:close/>
                  <a:moveTo>
                    <a:pt x="114" y="4"/>
                  </a:moveTo>
                  <a:lnTo>
                    <a:pt x="114" y="4"/>
                  </a:lnTo>
                  <a:cubicBezTo>
                    <a:pt x="114" y="4"/>
                    <a:pt x="114" y="4"/>
                    <a:pt x="114" y="4"/>
                  </a:cubicBezTo>
                  <a:close/>
                  <a:moveTo>
                    <a:pt x="114" y="5"/>
                  </a:moveTo>
                  <a:cubicBezTo>
                    <a:pt x="114" y="5"/>
                    <a:pt x="114" y="5"/>
                    <a:pt x="114" y="5"/>
                  </a:cubicBezTo>
                  <a:cubicBezTo>
                    <a:pt x="114" y="5"/>
                    <a:pt x="114" y="5"/>
                    <a:pt x="114" y="5"/>
                  </a:cubicBezTo>
                  <a:close/>
                </a:path>
              </a:pathLst>
            </a:custGeom>
            <a:grpFill/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75" name="Freeform 17"/>
            <p:cNvSpPr>
              <a:spLocks/>
            </p:cNvSpPr>
            <p:nvPr/>
          </p:nvSpPr>
          <p:spPr bwMode="auto">
            <a:xfrm rot="21439583">
              <a:off x="4205242" y="6107696"/>
              <a:ext cx="292032" cy="146448"/>
            </a:xfrm>
            <a:custGeom>
              <a:avLst/>
              <a:gdLst/>
              <a:ahLst/>
              <a:cxnLst>
                <a:cxn ang="0">
                  <a:pos x="20" y="31"/>
                </a:cxn>
                <a:cxn ang="0">
                  <a:pos x="27" y="28"/>
                </a:cxn>
                <a:cxn ang="0">
                  <a:pos x="34" y="21"/>
                </a:cxn>
                <a:cxn ang="0">
                  <a:pos x="51" y="16"/>
                </a:cxn>
                <a:cxn ang="0">
                  <a:pos x="36" y="0"/>
                </a:cxn>
                <a:cxn ang="0">
                  <a:pos x="30" y="10"/>
                </a:cxn>
                <a:cxn ang="0">
                  <a:pos x="23" y="12"/>
                </a:cxn>
                <a:cxn ang="0">
                  <a:pos x="14" y="15"/>
                </a:cxn>
                <a:cxn ang="0">
                  <a:pos x="5" y="19"/>
                </a:cxn>
                <a:cxn ang="0">
                  <a:pos x="3" y="25"/>
                </a:cxn>
                <a:cxn ang="0">
                  <a:pos x="20" y="25"/>
                </a:cxn>
                <a:cxn ang="0">
                  <a:pos x="20" y="31"/>
                </a:cxn>
              </a:cxnLst>
              <a:rect l="0" t="0" r="r" b="b"/>
              <a:pathLst>
                <a:path w="52" h="31">
                  <a:moveTo>
                    <a:pt x="20" y="31"/>
                  </a:moveTo>
                  <a:cubicBezTo>
                    <a:pt x="23" y="30"/>
                    <a:pt x="25" y="29"/>
                    <a:pt x="27" y="28"/>
                  </a:cubicBezTo>
                  <a:cubicBezTo>
                    <a:pt x="32" y="25"/>
                    <a:pt x="30" y="23"/>
                    <a:pt x="34" y="21"/>
                  </a:cubicBezTo>
                  <a:cubicBezTo>
                    <a:pt x="38" y="19"/>
                    <a:pt x="50" y="22"/>
                    <a:pt x="51" y="16"/>
                  </a:cubicBezTo>
                  <a:cubicBezTo>
                    <a:pt x="52" y="9"/>
                    <a:pt x="46" y="1"/>
                    <a:pt x="36" y="0"/>
                  </a:cubicBezTo>
                  <a:cubicBezTo>
                    <a:pt x="35" y="3"/>
                    <a:pt x="33" y="8"/>
                    <a:pt x="30" y="10"/>
                  </a:cubicBezTo>
                  <a:cubicBezTo>
                    <a:pt x="28" y="12"/>
                    <a:pt x="25" y="11"/>
                    <a:pt x="23" y="12"/>
                  </a:cubicBezTo>
                  <a:cubicBezTo>
                    <a:pt x="20" y="13"/>
                    <a:pt x="17" y="13"/>
                    <a:pt x="14" y="15"/>
                  </a:cubicBezTo>
                  <a:cubicBezTo>
                    <a:pt x="11" y="16"/>
                    <a:pt x="7" y="17"/>
                    <a:pt x="5" y="19"/>
                  </a:cubicBezTo>
                  <a:cubicBezTo>
                    <a:pt x="3" y="21"/>
                    <a:pt x="0" y="23"/>
                    <a:pt x="3" y="25"/>
                  </a:cubicBezTo>
                  <a:cubicBezTo>
                    <a:pt x="7" y="26"/>
                    <a:pt x="17" y="24"/>
                    <a:pt x="20" y="25"/>
                  </a:cubicBezTo>
                  <a:cubicBezTo>
                    <a:pt x="23" y="26"/>
                    <a:pt x="20" y="29"/>
                    <a:pt x="20" y="31"/>
                  </a:cubicBezTo>
                  <a:close/>
                </a:path>
              </a:pathLst>
            </a:custGeom>
            <a:grpFill/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76" name="Freeform 22"/>
            <p:cNvSpPr>
              <a:spLocks/>
            </p:cNvSpPr>
            <p:nvPr/>
          </p:nvSpPr>
          <p:spPr bwMode="auto">
            <a:xfrm rot="21439583">
              <a:off x="4012979" y="3893633"/>
              <a:ext cx="682076" cy="883797"/>
            </a:xfrm>
            <a:custGeom>
              <a:avLst/>
              <a:gdLst/>
              <a:ahLst/>
              <a:cxnLst>
                <a:cxn ang="0">
                  <a:pos x="86" y="29"/>
                </a:cxn>
                <a:cxn ang="0">
                  <a:pos x="95" y="46"/>
                </a:cxn>
                <a:cxn ang="0">
                  <a:pos x="93" y="68"/>
                </a:cxn>
                <a:cxn ang="0">
                  <a:pos x="96" y="88"/>
                </a:cxn>
                <a:cxn ang="0">
                  <a:pos x="107" y="108"/>
                </a:cxn>
                <a:cxn ang="0">
                  <a:pos x="111" y="130"/>
                </a:cxn>
                <a:cxn ang="0">
                  <a:pos x="112" y="146"/>
                </a:cxn>
                <a:cxn ang="0">
                  <a:pos x="115" y="162"/>
                </a:cxn>
                <a:cxn ang="0">
                  <a:pos x="120" y="183"/>
                </a:cxn>
                <a:cxn ang="0">
                  <a:pos x="104" y="178"/>
                </a:cxn>
                <a:cxn ang="0">
                  <a:pos x="109" y="165"/>
                </a:cxn>
                <a:cxn ang="0">
                  <a:pos x="97" y="155"/>
                </a:cxn>
                <a:cxn ang="0">
                  <a:pos x="88" y="145"/>
                </a:cxn>
                <a:cxn ang="0">
                  <a:pos x="77" y="153"/>
                </a:cxn>
                <a:cxn ang="0">
                  <a:pos x="49" y="139"/>
                </a:cxn>
                <a:cxn ang="0">
                  <a:pos x="37" y="133"/>
                </a:cxn>
                <a:cxn ang="0">
                  <a:pos x="27" y="148"/>
                </a:cxn>
                <a:cxn ang="0">
                  <a:pos x="7" y="147"/>
                </a:cxn>
                <a:cxn ang="0">
                  <a:pos x="10" y="115"/>
                </a:cxn>
                <a:cxn ang="0">
                  <a:pos x="2" y="101"/>
                </a:cxn>
                <a:cxn ang="0">
                  <a:pos x="3" y="82"/>
                </a:cxn>
                <a:cxn ang="0">
                  <a:pos x="9" y="70"/>
                </a:cxn>
                <a:cxn ang="0">
                  <a:pos x="9" y="54"/>
                </a:cxn>
                <a:cxn ang="0">
                  <a:pos x="11" y="44"/>
                </a:cxn>
                <a:cxn ang="0">
                  <a:pos x="1" y="31"/>
                </a:cxn>
                <a:cxn ang="0">
                  <a:pos x="6" y="17"/>
                </a:cxn>
                <a:cxn ang="0">
                  <a:pos x="16" y="26"/>
                </a:cxn>
                <a:cxn ang="0">
                  <a:pos x="27" y="40"/>
                </a:cxn>
                <a:cxn ang="0">
                  <a:pos x="39" y="28"/>
                </a:cxn>
                <a:cxn ang="0">
                  <a:pos x="53" y="16"/>
                </a:cxn>
                <a:cxn ang="0">
                  <a:pos x="64" y="3"/>
                </a:cxn>
                <a:cxn ang="0">
                  <a:pos x="78" y="13"/>
                </a:cxn>
              </a:cxnLst>
              <a:rect l="0" t="0" r="r" b="b"/>
              <a:pathLst>
                <a:path w="122" h="186">
                  <a:moveTo>
                    <a:pt x="86" y="16"/>
                  </a:moveTo>
                  <a:cubicBezTo>
                    <a:pt x="86" y="21"/>
                    <a:pt x="85" y="26"/>
                    <a:pt x="86" y="29"/>
                  </a:cubicBezTo>
                  <a:cubicBezTo>
                    <a:pt x="86" y="35"/>
                    <a:pt x="91" y="36"/>
                    <a:pt x="92" y="38"/>
                  </a:cubicBezTo>
                  <a:cubicBezTo>
                    <a:pt x="93" y="39"/>
                    <a:pt x="92" y="43"/>
                    <a:pt x="95" y="46"/>
                  </a:cubicBezTo>
                  <a:cubicBezTo>
                    <a:pt x="98" y="49"/>
                    <a:pt x="97" y="55"/>
                    <a:pt x="96" y="57"/>
                  </a:cubicBezTo>
                  <a:cubicBezTo>
                    <a:pt x="96" y="59"/>
                    <a:pt x="93" y="64"/>
                    <a:pt x="93" y="68"/>
                  </a:cubicBezTo>
                  <a:cubicBezTo>
                    <a:pt x="93" y="72"/>
                    <a:pt x="95" y="76"/>
                    <a:pt x="95" y="79"/>
                  </a:cubicBezTo>
                  <a:cubicBezTo>
                    <a:pt x="96" y="83"/>
                    <a:pt x="96" y="87"/>
                    <a:pt x="96" y="88"/>
                  </a:cubicBezTo>
                  <a:cubicBezTo>
                    <a:pt x="96" y="90"/>
                    <a:pt x="101" y="95"/>
                    <a:pt x="104" y="97"/>
                  </a:cubicBezTo>
                  <a:cubicBezTo>
                    <a:pt x="106" y="99"/>
                    <a:pt x="107" y="104"/>
                    <a:pt x="107" y="108"/>
                  </a:cubicBezTo>
                  <a:cubicBezTo>
                    <a:pt x="107" y="112"/>
                    <a:pt x="104" y="119"/>
                    <a:pt x="105" y="121"/>
                  </a:cubicBezTo>
                  <a:cubicBezTo>
                    <a:pt x="106" y="122"/>
                    <a:pt x="109" y="127"/>
                    <a:pt x="111" y="130"/>
                  </a:cubicBezTo>
                  <a:cubicBezTo>
                    <a:pt x="112" y="133"/>
                    <a:pt x="115" y="135"/>
                    <a:pt x="115" y="138"/>
                  </a:cubicBezTo>
                  <a:cubicBezTo>
                    <a:pt x="115" y="141"/>
                    <a:pt x="112" y="144"/>
                    <a:pt x="112" y="146"/>
                  </a:cubicBezTo>
                  <a:cubicBezTo>
                    <a:pt x="112" y="149"/>
                    <a:pt x="116" y="149"/>
                    <a:pt x="117" y="152"/>
                  </a:cubicBezTo>
                  <a:cubicBezTo>
                    <a:pt x="117" y="155"/>
                    <a:pt x="114" y="159"/>
                    <a:pt x="115" y="162"/>
                  </a:cubicBezTo>
                  <a:cubicBezTo>
                    <a:pt x="115" y="165"/>
                    <a:pt x="118" y="165"/>
                    <a:pt x="119" y="169"/>
                  </a:cubicBezTo>
                  <a:cubicBezTo>
                    <a:pt x="120" y="172"/>
                    <a:pt x="122" y="180"/>
                    <a:pt x="120" y="183"/>
                  </a:cubicBezTo>
                  <a:cubicBezTo>
                    <a:pt x="118" y="186"/>
                    <a:pt x="117" y="179"/>
                    <a:pt x="114" y="178"/>
                  </a:cubicBezTo>
                  <a:cubicBezTo>
                    <a:pt x="111" y="177"/>
                    <a:pt x="106" y="180"/>
                    <a:pt x="104" y="178"/>
                  </a:cubicBezTo>
                  <a:cubicBezTo>
                    <a:pt x="101" y="176"/>
                    <a:pt x="103" y="173"/>
                    <a:pt x="104" y="170"/>
                  </a:cubicBezTo>
                  <a:cubicBezTo>
                    <a:pt x="105" y="168"/>
                    <a:pt x="109" y="168"/>
                    <a:pt x="109" y="165"/>
                  </a:cubicBezTo>
                  <a:cubicBezTo>
                    <a:pt x="108" y="163"/>
                    <a:pt x="103" y="162"/>
                    <a:pt x="101" y="161"/>
                  </a:cubicBezTo>
                  <a:cubicBezTo>
                    <a:pt x="100" y="160"/>
                    <a:pt x="97" y="157"/>
                    <a:pt x="97" y="155"/>
                  </a:cubicBezTo>
                  <a:cubicBezTo>
                    <a:pt x="97" y="153"/>
                    <a:pt x="94" y="144"/>
                    <a:pt x="93" y="144"/>
                  </a:cubicBezTo>
                  <a:cubicBezTo>
                    <a:pt x="92" y="144"/>
                    <a:pt x="90" y="144"/>
                    <a:pt x="88" y="145"/>
                  </a:cubicBezTo>
                  <a:cubicBezTo>
                    <a:pt x="87" y="146"/>
                    <a:pt x="86" y="148"/>
                    <a:pt x="84" y="149"/>
                  </a:cubicBezTo>
                  <a:cubicBezTo>
                    <a:pt x="82" y="151"/>
                    <a:pt x="80" y="153"/>
                    <a:pt x="77" y="153"/>
                  </a:cubicBezTo>
                  <a:cubicBezTo>
                    <a:pt x="73" y="154"/>
                    <a:pt x="66" y="154"/>
                    <a:pt x="62" y="152"/>
                  </a:cubicBezTo>
                  <a:cubicBezTo>
                    <a:pt x="57" y="149"/>
                    <a:pt x="52" y="142"/>
                    <a:pt x="49" y="139"/>
                  </a:cubicBezTo>
                  <a:cubicBezTo>
                    <a:pt x="47" y="135"/>
                    <a:pt x="48" y="133"/>
                    <a:pt x="46" y="132"/>
                  </a:cubicBezTo>
                  <a:cubicBezTo>
                    <a:pt x="43" y="131"/>
                    <a:pt x="40" y="132"/>
                    <a:pt x="37" y="133"/>
                  </a:cubicBezTo>
                  <a:cubicBezTo>
                    <a:pt x="35" y="134"/>
                    <a:pt x="32" y="136"/>
                    <a:pt x="30" y="139"/>
                  </a:cubicBezTo>
                  <a:cubicBezTo>
                    <a:pt x="28" y="141"/>
                    <a:pt x="28" y="144"/>
                    <a:pt x="27" y="148"/>
                  </a:cubicBezTo>
                  <a:cubicBezTo>
                    <a:pt x="23" y="147"/>
                    <a:pt x="20" y="153"/>
                    <a:pt x="16" y="152"/>
                  </a:cubicBezTo>
                  <a:cubicBezTo>
                    <a:pt x="13" y="152"/>
                    <a:pt x="9" y="151"/>
                    <a:pt x="7" y="147"/>
                  </a:cubicBezTo>
                  <a:cubicBezTo>
                    <a:pt x="5" y="142"/>
                    <a:pt x="7" y="135"/>
                    <a:pt x="8" y="130"/>
                  </a:cubicBezTo>
                  <a:cubicBezTo>
                    <a:pt x="8" y="124"/>
                    <a:pt x="11" y="119"/>
                    <a:pt x="10" y="115"/>
                  </a:cubicBezTo>
                  <a:cubicBezTo>
                    <a:pt x="10" y="111"/>
                    <a:pt x="6" y="112"/>
                    <a:pt x="5" y="108"/>
                  </a:cubicBezTo>
                  <a:cubicBezTo>
                    <a:pt x="4" y="106"/>
                    <a:pt x="3" y="104"/>
                    <a:pt x="2" y="101"/>
                  </a:cubicBezTo>
                  <a:cubicBezTo>
                    <a:pt x="3" y="100"/>
                    <a:pt x="4" y="100"/>
                    <a:pt x="5" y="99"/>
                  </a:cubicBezTo>
                  <a:cubicBezTo>
                    <a:pt x="10" y="95"/>
                    <a:pt x="1" y="86"/>
                    <a:pt x="3" y="82"/>
                  </a:cubicBezTo>
                  <a:cubicBezTo>
                    <a:pt x="4" y="77"/>
                    <a:pt x="11" y="79"/>
                    <a:pt x="12" y="76"/>
                  </a:cubicBezTo>
                  <a:cubicBezTo>
                    <a:pt x="14" y="74"/>
                    <a:pt x="9" y="72"/>
                    <a:pt x="9" y="70"/>
                  </a:cubicBezTo>
                  <a:cubicBezTo>
                    <a:pt x="8" y="67"/>
                    <a:pt x="10" y="65"/>
                    <a:pt x="10" y="62"/>
                  </a:cubicBezTo>
                  <a:cubicBezTo>
                    <a:pt x="10" y="60"/>
                    <a:pt x="9" y="56"/>
                    <a:pt x="9" y="54"/>
                  </a:cubicBezTo>
                  <a:cubicBezTo>
                    <a:pt x="8" y="52"/>
                    <a:pt x="4" y="51"/>
                    <a:pt x="5" y="49"/>
                  </a:cubicBezTo>
                  <a:cubicBezTo>
                    <a:pt x="6" y="46"/>
                    <a:pt x="11" y="46"/>
                    <a:pt x="11" y="44"/>
                  </a:cubicBezTo>
                  <a:cubicBezTo>
                    <a:pt x="12" y="42"/>
                    <a:pt x="10" y="41"/>
                    <a:pt x="9" y="39"/>
                  </a:cubicBezTo>
                  <a:cubicBezTo>
                    <a:pt x="7" y="37"/>
                    <a:pt x="3" y="34"/>
                    <a:pt x="1" y="31"/>
                  </a:cubicBezTo>
                  <a:cubicBezTo>
                    <a:pt x="0" y="29"/>
                    <a:pt x="2" y="27"/>
                    <a:pt x="2" y="24"/>
                  </a:cubicBezTo>
                  <a:cubicBezTo>
                    <a:pt x="3" y="22"/>
                    <a:pt x="4" y="18"/>
                    <a:pt x="6" y="17"/>
                  </a:cubicBezTo>
                  <a:cubicBezTo>
                    <a:pt x="9" y="16"/>
                    <a:pt x="11" y="18"/>
                    <a:pt x="13" y="20"/>
                  </a:cubicBezTo>
                  <a:cubicBezTo>
                    <a:pt x="15" y="21"/>
                    <a:pt x="15" y="22"/>
                    <a:pt x="16" y="26"/>
                  </a:cubicBezTo>
                  <a:cubicBezTo>
                    <a:pt x="16" y="29"/>
                    <a:pt x="12" y="36"/>
                    <a:pt x="15" y="39"/>
                  </a:cubicBezTo>
                  <a:cubicBezTo>
                    <a:pt x="17" y="43"/>
                    <a:pt x="23" y="41"/>
                    <a:pt x="27" y="40"/>
                  </a:cubicBezTo>
                  <a:cubicBezTo>
                    <a:pt x="30" y="39"/>
                    <a:pt x="29" y="35"/>
                    <a:pt x="32" y="33"/>
                  </a:cubicBezTo>
                  <a:cubicBezTo>
                    <a:pt x="34" y="31"/>
                    <a:pt x="37" y="29"/>
                    <a:pt x="39" y="28"/>
                  </a:cubicBezTo>
                  <a:cubicBezTo>
                    <a:pt x="42" y="27"/>
                    <a:pt x="44" y="29"/>
                    <a:pt x="47" y="27"/>
                  </a:cubicBezTo>
                  <a:cubicBezTo>
                    <a:pt x="50" y="25"/>
                    <a:pt x="51" y="19"/>
                    <a:pt x="53" y="16"/>
                  </a:cubicBezTo>
                  <a:cubicBezTo>
                    <a:pt x="56" y="14"/>
                    <a:pt x="61" y="16"/>
                    <a:pt x="63" y="14"/>
                  </a:cubicBezTo>
                  <a:cubicBezTo>
                    <a:pt x="65" y="11"/>
                    <a:pt x="61" y="5"/>
                    <a:pt x="64" y="3"/>
                  </a:cubicBezTo>
                  <a:cubicBezTo>
                    <a:pt x="67" y="0"/>
                    <a:pt x="72" y="1"/>
                    <a:pt x="75" y="3"/>
                  </a:cubicBezTo>
                  <a:cubicBezTo>
                    <a:pt x="77" y="5"/>
                    <a:pt x="76" y="11"/>
                    <a:pt x="78" y="13"/>
                  </a:cubicBezTo>
                  <a:cubicBezTo>
                    <a:pt x="80" y="15"/>
                    <a:pt x="84" y="15"/>
                    <a:pt x="86" y="16"/>
                  </a:cubicBezTo>
                  <a:close/>
                </a:path>
              </a:pathLst>
            </a:custGeom>
            <a:grpFill/>
            <a:ln w="190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77" name="Freeform 10"/>
            <p:cNvSpPr>
              <a:spLocks noEditPoints="1"/>
            </p:cNvSpPr>
            <p:nvPr/>
          </p:nvSpPr>
          <p:spPr bwMode="auto">
            <a:xfrm rot="21439583">
              <a:off x="3442544" y="3294430"/>
              <a:ext cx="1168131" cy="1103469"/>
            </a:xfrm>
            <a:custGeom>
              <a:avLst/>
              <a:gdLst/>
              <a:ahLst/>
              <a:cxnLst>
                <a:cxn ang="0">
                  <a:pos x="194" y="133"/>
                </a:cxn>
                <a:cxn ang="0">
                  <a:pos x="187" y="148"/>
                </a:cxn>
                <a:cxn ang="0">
                  <a:pos x="175" y="142"/>
                </a:cxn>
                <a:cxn ang="0">
                  <a:pos x="161" y="132"/>
                </a:cxn>
                <a:cxn ang="0">
                  <a:pos x="150" y="145"/>
                </a:cxn>
                <a:cxn ang="0">
                  <a:pos x="136" y="157"/>
                </a:cxn>
                <a:cxn ang="0">
                  <a:pos x="124" y="169"/>
                </a:cxn>
                <a:cxn ang="0">
                  <a:pos x="113" y="155"/>
                </a:cxn>
                <a:cxn ang="0">
                  <a:pos x="103" y="146"/>
                </a:cxn>
                <a:cxn ang="0">
                  <a:pos x="98" y="160"/>
                </a:cxn>
                <a:cxn ang="0">
                  <a:pos x="108" y="173"/>
                </a:cxn>
                <a:cxn ang="0">
                  <a:pos x="106" y="183"/>
                </a:cxn>
                <a:cxn ang="0">
                  <a:pos x="106" y="199"/>
                </a:cxn>
                <a:cxn ang="0">
                  <a:pos x="100" y="211"/>
                </a:cxn>
                <a:cxn ang="0">
                  <a:pos x="80" y="227"/>
                </a:cxn>
                <a:cxn ang="0">
                  <a:pos x="57" y="214"/>
                </a:cxn>
                <a:cxn ang="0">
                  <a:pos x="38" y="216"/>
                </a:cxn>
                <a:cxn ang="0">
                  <a:pos x="14" y="212"/>
                </a:cxn>
                <a:cxn ang="0">
                  <a:pos x="2" y="210"/>
                </a:cxn>
                <a:cxn ang="0">
                  <a:pos x="14" y="192"/>
                </a:cxn>
                <a:cxn ang="0">
                  <a:pos x="11" y="176"/>
                </a:cxn>
                <a:cxn ang="0">
                  <a:pos x="15" y="163"/>
                </a:cxn>
                <a:cxn ang="0">
                  <a:pos x="25" y="160"/>
                </a:cxn>
                <a:cxn ang="0">
                  <a:pos x="20" y="148"/>
                </a:cxn>
                <a:cxn ang="0">
                  <a:pos x="27" y="122"/>
                </a:cxn>
                <a:cxn ang="0">
                  <a:pos x="35" y="101"/>
                </a:cxn>
                <a:cxn ang="0">
                  <a:pos x="53" y="93"/>
                </a:cxn>
                <a:cxn ang="0">
                  <a:pos x="67" y="75"/>
                </a:cxn>
                <a:cxn ang="0">
                  <a:pos x="83" y="71"/>
                </a:cxn>
                <a:cxn ang="0">
                  <a:pos x="95" y="58"/>
                </a:cxn>
                <a:cxn ang="0">
                  <a:pos x="106" y="49"/>
                </a:cxn>
                <a:cxn ang="0">
                  <a:pos x="97" y="30"/>
                </a:cxn>
                <a:cxn ang="0">
                  <a:pos x="103" y="12"/>
                </a:cxn>
                <a:cxn ang="0">
                  <a:pos x="122" y="2"/>
                </a:cxn>
                <a:cxn ang="0">
                  <a:pos x="130" y="6"/>
                </a:cxn>
                <a:cxn ang="0">
                  <a:pos x="139" y="22"/>
                </a:cxn>
                <a:cxn ang="0">
                  <a:pos x="148" y="31"/>
                </a:cxn>
                <a:cxn ang="0">
                  <a:pos x="165" y="40"/>
                </a:cxn>
                <a:cxn ang="0">
                  <a:pos x="170" y="51"/>
                </a:cxn>
                <a:cxn ang="0">
                  <a:pos x="188" y="52"/>
                </a:cxn>
                <a:cxn ang="0">
                  <a:pos x="196" y="65"/>
                </a:cxn>
                <a:cxn ang="0">
                  <a:pos x="198" y="73"/>
                </a:cxn>
                <a:cxn ang="0">
                  <a:pos x="208" y="85"/>
                </a:cxn>
                <a:cxn ang="0">
                  <a:pos x="202" y="110"/>
                </a:cxn>
                <a:cxn ang="0">
                  <a:pos x="201" y="122"/>
                </a:cxn>
                <a:cxn ang="0">
                  <a:pos x="207" y="129"/>
                </a:cxn>
                <a:cxn ang="0">
                  <a:pos x="197" y="65"/>
                </a:cxn>
                <a:cxn ang="0">
                  <a:pos x="197" y="65"/>
                </a:cxn>
                <a:cxn ang="0">
                  <a:pos x="197" y="65"/>
                </a:cxn>
              </a:cxnLst>
              <a:rect l="0" t="0" r="r" b="b"/>
              <a:pathLst>
                <a:path w="209" h="232">
                  <a:moveTo>
                    <a:pt x="207" y="129"/>
                  </a:moveTo>
                  <a:cubicBezTo>
                    <a:pt x="201" y="133"/>
                    <a:pt x="197" y="130"/>
                    <a:pt x="194" y="133"/>
                  </a:cubicBezTo>
                  <a:cubicBezTo>
                    <a:pt x="190" y="138"/>
                    <a:pt x="196" y="144"/>
                    <a:pt x="194" y="147"/>
                  </a:cubicBezTo>
                  <a:cubicBezTo>
                    <a:pt x="193" y="150"/>
                    <a:pt x="189" y="148"/>
                    <a:pt x="187" y="148"/>
                  </a:cubicBezTo>
                  <a:cubicBezTo>
                    <a:pt x="185" y="147"/>
                    <a:pt x="186" y="146"/>
                    <a:pt x="183" y="145"/>
                  </a:cubicBezTo>
                  <a:cubicBezTo>
                    <a:pt x="181" y="144"/>
                    <a:pt x="177" y="145"/>
                    <a:pt x="175" y="142"/>
                  </a:cubicBezTo>
                  <a:cubicBezTo>
                    <a:pt x="173" y="140"/>
                    <a:pt x="174" y="134"/>
                    <a:pt x="172" y="132"/>
                  </a:cubicBezTo>
                  <a:cubicBezTo>
                    <a:pt x="169" y="130"/>
                    <a:pt x="164" y="129"/>
                    <a:pt x="161" y="132"/>
                  </a:cubicBezTo>
                  <a:cubicBezTo>
                    <a:pt x="158" y="134"/>
                    <a:pt x="162" y="140"/>
                    <a:pt x="160" y="143"/>
                  </a:cubicBezTo>
                  <a:cubicBezTo>
                    <a:pt x="158" y="145"/>
                    <a:pt x="153" y="143"/>
                    <a:pt x="150" y="145"/>
                  </a:cubicBezTo>
                  <a:cubicBezTo>
                    <a:pt x="148" y="148"/>
                    <a:pt x="147" y="154"/>
                    <a:pt x="144" y="156"/>
                  </a:cubicBezTo>
                  <a:cubicBezTo>
                    <a:pt x="141" y="158"/>
                    <a:pt x="139" y="156"/>
                    <a:pt x="136" y="157"/>
                  </a:cubicBezTo>
                  <a:cubicBezTo>
                    <a:pt x="134" y="158"/>
                    <a:pt x="131" y="160"/>
                    <a:pt x="129" y="162"/>
                  </a:cubicBezTo>
                  <a:cubicBezTo>
                    <a:pt x="126" y="164"/>
                    <a:pt x="127" y="168"/>
                    <a:pt x="124" y="169"/>
                  </a:cubicBezTo>
                  <a:cubicBezTo>
                    <a:pt x="120" y="170"/>
                    <a:pt x="114" y="172"/>
                    <a:pt x="112" y="168"/>
                  </a:cubicBezTo>
                  <a:cubicBezTo>
                    <a:pt x="109" y="165"/>
                    <a:pt x="113" y="158"/>
                    <a:pt x="113" y="155"/>
                  </a:cubicBezTo>
                  <a:cubicBezTo>
                    <a:pt x="112" y="151"/>
                    <a:pt x="112" y="150"/>
                    <a:pt x="110" y="149"/>
                  </a:cubicBezTo>
                  <a:cubicBezTo>
                    <a:pt x="108" y="147"/>
                    <a:pt x="106" y="145"/>
                    <a:pt x="103" y="146"/>
                  </a:cubicBezTo>
                  <a:cubicBezTo>
                    <a:pt x="101" y="147"/>
                    <a:pt x="100" y="151"/>
                    <a:pt x="99" y="153"/>
                  </a:cubicBezTo>
                  <a:cubicBezTo>
                    <a:pt x="99" y="156"/>
                    <a:pt x="97" y="158"/>
                    <a:pt x="98" y="160"/>
                  </a:cubicBezTo>
                  <a:cubicBezTo>
                    <a:pt x="100" y="163"/>
                    <a:pt x="104" y="166"/>
                    <a:pt x="106" y="168"/>
                  </a:cubicBezTo>
                  <a:cubicBezTo>
                    <a:pt x="107" y="170"/>
                    <a:pt x="109" y="171"/>
                    <a:pt x="108" y="173"/>
                  </a:cubicBezTo>
                  <a:cubicBezTo>
                    <a:pt x="108" y="175"/>
                    <a:pt x="103" y="175"/>
                    <a:pt x="102" y="178"/>
                  </a:cubicBezTo>
                  <a:cubicBezTo>
                    <a:pt x="101" y="180"/>
                    <a:pt x="105" y="181"/>
                    <a:pt x="106" y="183"/>
                  </a:cubicBezTo>
                  <a:cubicBezTo>
                    <a:pt x="106" y="185"/>
                    <a:pt x="107" y="189"/>
                    <a:pt x="107" y="191"/>
                  </a:cubicBezTo>
                  <a:cubicBezTo>
                    <a:pt x="107" y="194"/>
                    <a:pt x="105" y="196"/>
                    <a:pt x="106" y="199"/>
                  </a:cubicBezTo>
                  <a:cubicBezTo>
                    <a:pt x="106" y="201"/>
                    <a:pt x="111" y="203"/>
                    <a:pt x="109" y="205"/>
                  </a:cubicBezTo>
                  <a:cubicBezTo>
                    <a:pt x="108" y="208"/>
                    <a:pt x="101" y="206"/>
                    <a:pt x="100" y="211"/>
                  </a:cubicBezTo>
                  <a:cubicBezTo>
                    <a:pt x="98" y="215"/>
                    <a:pt x="107" y="224"/>
                    <a:pt x="102" y="228"/>
                  </a:cubicBezTo>
                  <a:cubicBezTo>
                    <a:pt x="97" y="232"/>
                    <a:pt x="86" y="229"/>
                    <a:pt x="80" y="227"/>
                  </a:cubicBezTo>
                  <a:cubicBezTo>
                    <a:pt x="74" y="225"/>
                    <a:pt x="74" y="221"/>
                    <a:pt x="70" y="219"/>
                  </a:cubicBezTo>
                  <a:cubicBezTo>
                    <a:pt x="66" y="217"/>
                    <a:pt x="61" y="216"/>
                    <a:pt x="57" y="214"/>
                  </a:cubicBezTo>
                  <a:cubicBezTo>
                    <a:pt x="53" y="213"/>
                    <a:pt x="50" y="211"/>
                    <a:pt x="47" y="211"/>
                  </a:cubicBezTo>
                  <a:cubicBezTo>
                    <a:pt x="44" y="211"/>
                    <a:pt x="42" y="215"/>
                    <a:pt x="38" y="216"/>
                  </a:cubicBezTo>
                  <a:cubicBezTo>
                    <a:pt x="34" y="217"/>
                    <a:pt x="29" y="216"/>
                    <a:pt x="25" y="215"/>
                  </a:cubicBezTo>
                  <a:cubicBezTo>
                    <a:pt x="22" y="215"/>
                    <a:pt x="18" y="212"/>
                    <a:pt x="14" y="212"/>
                  </a:cubicBezTo>
                  <a:cubicBezTo>
                    <a:pt x="11" y="212"/>
                    <a:pt x="8" y="215"/>
                    <a:pt x="6" y="214"/>
                  </a:cubicBezTo>
                  <a:cubicBezTo>
                    <a:pt x="3" y="214"/>
                    <a:pt x="0" y="213"/>
                    <a:pt x="2" y="210"/>
                  </a:cubicBezTo>
                  <a:cubicBezTo>
                    <a:pt x="4" y="208"/>
                    <a:pt x="13" y="205"/>
                    <a:pt x="15" y="202"/>
                  </a:cubicBezTo>
                  <a:cubicBezTo>
                    <a:pt x="17" y="198"/>
                    <a:pt x="15" y="195"/>
                    <a:pt x="14" y="192"/>
                  </a:cubicBezTo>
                  <a:cubicBezTo>
                    <a:pt x="13" y="189"/>
                    <a:pt x="9" y="189"/>
                    <a:pt x="9" y="186"/>
                  </a:cubicBezTo>
                  <a:cubicBezTo>
                    <a:pt x="9" y="183"/>
                    <a:pt x="11" y="183"/>
                    <a:pt x="11" y="176"/>
                  </a:cubicBezTo>
                  <a:cubicBezTo>
                    <a:pt x="11" y="172"/>
                    <a:pt x="12" y="167"/>
                    <a:pt x="12" y="162"/>
                  </a:cubicBezTo>
                  <a:cubicBezTo>
                    <a:pt x="13" y="162"/>
                    <a:pt x="14" y="163"/>
                    <a:pt x="15" y="163"/>
                  </a:cubicBezTo>
                  <a:cubicBezTo>
                    <a:pt x="19" y="165"/>
                    <a:pt x="17" y="158"/>
                    <a:pt x="19" y="158"/>
                  </a:cubicBezTo>
                  <a:cubicBezTo>
                    <a:pt x="21" y="157"/>
                    <a:pt x="23" y="162"/>
                    <a:pt x="25" y="160"/>
                  </a:cubicBezTo>
                  <a:cubicBezTo>
                    <a:pt x="26" y="158"/>
                    <a:pt x="25" y="153"/>
                    <a:pt x="24" y="150"/>
                  </a:cubicBezTo>
                  <a:cubicBezTo>
                    <a:pt x="23" y="148"/>
                    <a:pt x="21" y="153"/>
                    <a:pt x="20" y="148"/>
                  </a:cubicBezTo>
                  <a:cubicBezTo>
                    <a:pt x="19" y="143"/>
                    <a:pt x="18" y="128"/>
                    <a:pt x="20" y="122"/>
                  </a:cubicBezTo>
                  <a:cubicBezTo>
                    <a:pt x="21" y="117"/>
                    <a:pt x="25" y="123"/>
                    <a:pt x="27" y="122"/>
                  </a:cubicBezTo>
                  <a:cubicBezTo>
                    <a:pt x="30" y="121"/>
                    <a:pt x="34" y="119"/>
                    <a:pt x="36" y="115"/>
                  </a:cubicBezTo>
                  <a:cubicBezTo>
                    <a:pt x="37" y="111"/>
                    <a:pt x="33" y="105"/>
                    <a:pt x="35" y="101"/>
                  </a:cubicBezTo>
                  <a:cubicBezTo>
                    <a:pt x="37" y="97"/>
                    <a:pt x="41" y="96"/>
                    <a:pt x="45" y="94"/>
                  </a:cubicBezTo>
                  <a:cubicBezTo>
                    <a:pt x="48" y="93"/>
                    <a:pt x="51" y="95"/>
                    <a:pt x="53" y="93"/>
                  </a:cubicBezTo>
                  <a:cubicBezTo>
                    <a:pt x="56" y="92"/>
                    <a:pt x="56" y="88"/>
                    <a:pt x="58" y="85"/>
                  </a:cubicBezTo>
                  <a:cubicBezTo>
                    <a:pt x="60" y="82"/>
                    <a:pt x="63" y="77"/>
                    <a:pt x="67" y="75"/>
                  </a:cubicBezTo>
                  <a:cubicBezTo>
                    <a:pt x="70" y="73"/>
                    <a:pt x="74" y="75"/>
                    <a:pt x="77" y="75"/>
                  </a:cubicBezTo>
                  <a:cubicBezTo>
                    <a:pt x="79" y="74"/>
                    <a:pt x="80" y="72"/>
                    <a:pt x="83" y="71"/>
                  </a:cubicBezTo>
                  <a:cubicBezTo>
                    <a:pt x="85" y="71"/>
                    <a:pt x="87" y="74"/>
                    <a:pt x="89" y="72"/>
                  </a:cubicBezTo>
                  <a:cubicBezTo>
                    <a:pt x="92" y="69"/>
                    <a:pt x="93" y="61"/>
                    <a:pt x="95" y="58"/>
                  </a:cubicBezTo>
                  <a:cubicBezTo>
                    <a:pt x="97" y="55"/>
                    <a:pt x="101" y="57"/>
                    <a:pt x="103" y="55"/>
                  </a:cubicBezTo>
                  <a:cubicBezTo>
                    <a:pt x="105" y="54"/>
                    <a:pt x="105" y="52"/>
                    <a:pt x="106" y="49"/>
                  </a:cubicBezTo>
                  <a:cubicBezTo>
                    <a:pt x="106" y="46"/>
                    <a:pt x="105" y="41"/>
                    <a:pt x="104" y="38"/>
                  </a:cubicBezTo>
                  <a:cubicBezTo>
                    <a:pt x="102" y="35"/>
                    <a:pt x="98" y="33"/>
                    <a:pt x="97" y="30"/>
                  </a:cubicBezTo>
                  <a:cubicBezTo>
                    <a:pt x="96" y="27"/>
                    <a:pt x="96" y="23"/>
                    <a:pt x="98" y="20"/>
                  </a:cubicBezTo>
                  <a:cubicBezTo>
                    <a:pt x="99" y="17"/>
                    <a:pt x="99" y="14"/>
                    <a:pt x="103" y="12"/>
                  </a:cubicBezTo>
                  <a:cubicBezTo>
                    <a:pt x="107" y="10"/>
                    <a:pt x="116" y="12"/>
                    <a:pt x="119" y="10"/>
                  </a:cubicBezTo>
                  <a:cubicBezTo>
                    <a:pt x="123" y="8"/>
                    <a:pt x="120" y="3"/>
                    <a:pt x="122" y="2"/>
                  </a:cubicBezTo>
                  <a:cubicBezTo>
                    <a:pt x="124" y="0"/>
                    <a:pt x="127" y="0"/>
                    <a:pt x="129" y="1"/>
                  </a:cubicBezTo>
                  <a:cubicBezTo>
                    <a:pt x="131" y="2"/>
                    <a:pt x="129" y="5"/>
                    <a:pt x="130" y="6"/>
                  </a:cubicBezTo>
                  <a:cubicBezTo>
                    <a:pt x="132" y="7"/>
                    <a:pt x="136" y="1"/>
                    <a:pt x="138" y="5"/>
                  </a:cubicBezTo>
                  <a:cubicBezTo>
                    <a:pt x="140" y="9"/>
                    <a:pt x="138" y="19"/>
                    <a:pt x="139" y="22"/>
                  </a:cubicBezTo>
                  <a:cubicBezTo>
                    <a:pt x="140" y="26"/>
                    <a:pt x="143" y="22"/>
                    <a:pt x="145" y="24"/>
                  </a:cubicBezTo>
                  <a:cubicBezTo>
                    <a:pt x="146" y="25"/>
                    <a:pt x="146" y="29"/>
                    <a:pt x="148" y="31"/>
                  </a:cubicBezTo>
                  <a:cubicBezTo>
                    <a:pt x="151" y="33"/>
                    <a:pt x="154" y="37"/>
                    <a:pt x="157" y="38"/>
                  </a:cubicBezTo>
                  <a:cubicBezTo>
                    <a:pt x="160" y="40"/>
                    <a:pt x="163" y="39"/>
                    <a:pt x="165" y="40"/>
                  </a:cubicBezTo>
                  <a:cubicBezTo>
                    <a:pt x="167" y="41"/>
                    <a:pt x="168" y="42"/>
                    <a:pt x="169" y="44"/>
                  </a:cubicBezTo>
                  <a:cubicBezTo>
                    <a:pt x="170" y="46"/>
                    <a:pt x="168" y="49"/>
                    <a:pt x="170" y="51"/>
                  </a:cubicBezTo>
                  <a:cubicBezTo>
                    <a:pt x="173" y="52"/>
                    <a:pt x="177" y="49"/>
                    <a:pt x="180" y="49"/>
                  </a:cubicBezTo>
                  <a:cubicBezTo>
                    <a:pt x="183" y="50"/>
                    <a:pt x="186" y="50"/>
                    <a:pt x="188" y="52"/>
                  </a:cubicBezTo>
                  <a:cubicBezTo>
                    <a:pt x="190" y="55"/>
                    <a:pt x="186" y="59"/>
                    <a:pt x="189" y="61"/>
                  </a:cubicBezTo>
                  <a:cubicBezTo>
                    <a:pt x="190" y="63"/>
                    <a:pt x="194" y="64"/>
                    <a:pt x="196" y="65"/>
                  </a:cubicBezTo>
                  <a:cubicBezTo>
                    <a:pt x="196" y="65"/>
                    <a:pt x="196" y="65"/>
                    <a:pt x="196" y="65"/>
                  </a:cubicBezTo>
                  <a:cubicBezTo>
                    <a:pt x="197" y="68"/>
                    <a:pt x="197" y="71"/>
                    <a:pt x="198" y="73"/>
                  </a:cubicBezTo>
                  <a:cubicBezTo>
                    <a:pt x="200" y="76"/>
                    <a:pt x="205" y="77"/>
                    <a:pt x="206" y="79"/>
                  </a:cubicBezTo>
                  <a:cubicBezTo>
                    <a:pt x="208" y="81"/>
                    <a:pt x="209" y="83"/>
                    <a:pt x="208" y="85"/>
                  </a:cubicBezTo>
                  <a:cubicBezTo>
                    <a:pt x="207" y="88"/>
                    <a:pt x="202" y="88"/>
                    <a:pt x="201" y="92"/>
                  </a:cubicBezTo>
                  <a:cubicBezTo>
                    <a:pt x="200" y="97"/>
                    <a:pt x="202" y="107"/>
                    <a:pt x="202" y="110"/>
                  </a:cubicBezTo>
                  <a:cubicBezTo>
                    <a:pt x="202" y="113"/>
                    <a:pt x="204" y="112"/>
                    <a:pt x="204" y="113"/>
                  </a:cubicBezTo>
                  <a:cubicBezTo>
                    <a:pt x="204" y="114"/>
                    <a:pt x="201" y="121"/>
                    <a:pt x="201" y="122"/>
                  </a:cubicBezTo>
                  <a:cubicBezTo>
                    <a:pt x="201" y="123"/>
                    <a:pt x="199" y="127"/>
                    <a:pt x="201" y="128"/>
                  </a:cubicBezTo>
                  <a:cubicBezTo>
                    <a:pt x="202" y="130"/>
                    <a:pt x="205" y="129"/>
                    <a:pt x="207" y="129"/>
                  </a:cubicBezTo>
                  <a:close/>
                  <a:moveTo>
                    <a:pt x="196" y="65"/>
                  </a:moveTo>
                  <a:cubicBezTo>
                    <a:pt x="197" y="65"/>
                    <a:pt x="197" y="65"/>
                    <a:pt x="197" y="65"/>
                  </a:cubicBezTo>
                  <a:cubicBezTo>
                    <a:pt x="197" y="65"/>
                    <a:pt x="197" y="65"/>
                    <a:pt x="196" y="65"/>
                  </a:cubicBezTo>
                  <a:close/>
                  <a:moveTo>
                    <a:pt x="197" y="65"/>
                  </a:moveTo>
                  <a:cubicBezTo>
                    <a:pt x="197" y="65"/>
                    <a:pt x="198" y="65"/>
                    <a:pt x="198" y="65"/>
                  </a:cubicBezTo>
                  <a:cubicBezTo>
                    <a:pt x="198" y="65"/>
                    <a:pt x="197" y="65"/>
                    <a:pt x="197" y="65"/>
                  </a:cubicBezTo>
                  <a:close/>
                </a:path>
              </a:pathLst>
            </a:custGeom>
            <a:grpFill/>
            <a:ln w="19050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179388" indent="-4763">
                <a:defRPr/>
              </a:pPr>
              <a:endParaRPr lang="ru-RU" sz="1400" dirty="0">
                <a:latin typeface="Calibri" pitchFamily="34" charset="0"/>
              </a:endParaRPr>
            </a:p>
          </p:txBody>
        </p:sp>
        <p:sp>
          <p:nvSpPr>
            <p:cNvPr id="78" name="Freeform 23"/>
            <p:cNvSpPr>
              <a:spLocks noEditPoints="1"/>
            </p:cNvSpPr>
            <p:nvPr/>
          </p:nvSpPr>
          <p:spPr bwMode="auto">
            <a:xfrm rot="21439583">
              <a:off x="3245095" y="4307373"/>
              <a:ext cx="1026113" cy="822492"/>
            </a:xfrm>
            <a:custGeom>
              <a:avLst/>
              <a:gdLst/>
              <a:ahLst/>
              <a:cxnLst>
                <a:cxn ang="0">
                  <a:pos x="151" y="33"/>
                </a:cxn>
                <a:cxn ang="0">
                  <a:pos x="157" y="70"/>
                </a:cxn>
                <a:cxn ang="0">
                  <a:pos x="182" y="86"/>
                </a:cxn>
                <a:cxn ang="0">
                  <a:pos x="182" y="120"/>
                </a:cxn>
                <a:cxn ang="0">
                  <a:pos x="152" y="142"/>
                </a:cxn>
                <a:cxn ang="0">
                  <a:pos x="144" y="144"/>
                </a:cxn>
                <a:cxn ang="0">
                  <a:pos x="132" y="171"/>
                </a:cxn>
                <a:cxn ang="0">
                  <a:pos x="111" y="150"/>
                </a:cxn>
                <a:cxn ang="0">
                  <a:pos x="82" y="160"/>
                </a:cxn>
                <a:cxn ang="0">
                  <a:pos x="61" y="164"/>
                </a:cxn>
                <a:cxn ang="0">
                  <a:pos x="4" y="157"/>
                </a:cxn>
                <a:cxn ang="0">
                  <a:pos x="16" y="132"/>
                </a:cxn>
                <a:cxn ang="0">
                  <a:pos x="19" y="102"/>
                </a:cxn>
                <a:cxn ang="0">
                  <a:pos x="47" y="93"/>
                </a:cxn>
                <a:cxn ang="0">
                  <a:pos x="48" y="75"/>
                </a:cxn>
                <a:cxn ang="0">
                  <a:pos x="48" y="73"/>
                </a:cxn>
                <a:cxn ang="0">
                  <a:pos x="49" y="55"/>
                </a:cxn>
                <a:cxn ang="0">
                  <a:pos x="34" y="46"/>
                </a:cxn>
                <a:cxn ang="0">
                  <a:pos x="22" y="17"/>
                </a:cxn>
                <a:cxn ang="0">
                  <a:pos x="46" y="2"/>
                </a:cxn>
                <a:cxn ang="0">
                  <a:pos x="58" y="1"/>
                </a:cxn>
                <a:cxn ang="0">
                  <a:pos x="91" y="0"/>
                </a:cxn>
                <a:cxn ang="0">
                  <a:pos x="124" y="16"/>
                </a:cxn>
                <a:cxn ang="0">
                  <a:pos x="1" y="112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</a:cxnLst>
              <a:rect l="0" t="0" r="r" b="b"/>
              <a:pathLst>
                <a:path w="184" h="173">
                  <a:moveTo>
                    <a:pt x="143" y="19"/>
                  </a:moveTo>
                  <a:cubicBezTo>
                    <a:pt x="144" y="22"/>
                    <a:pt x="145" y="24"/>
                    <a:pt x="146" y="26"/>
                  </a:cubicBezTo>
                  <a:cubicBezTo>
                    <a:pt x="147" y="30"/>
                    <a:pt x="151" y="29"/>
                    <a:pt x="151" y="33"/>
                  </a:cubicBezTo>
                  <a:cubicBezTo>
                    <a:pt x="152" y="37"/>
                    <a:pt x="149" y="42"/>
                    <a:pt x="149" y="48"/>
                  </a:cubicBezTo>
                  <a:cubicBezTo>
                    <a:pt x="148" y="53"/>
                    <a:pt x="146" y="60"/>
                    <a:pt x="148" y="65"/>
                  </a:cubicBezTo>
                  <a:cubicBezTo>
                    <a:pt x="150" y="69"/>
                    <a:pt x="154" y="70"/>
                    <a:pt x="157" y="70"/>
                  </a:cubicBezTo>
                  <a:cubicBezTo>
                    <a:pt x="161" y="71"/>
                    <a:pt x="164" y="65"/>
                    <a:pt x="168" y="66"/>
                  </a:cubicBezTo>
                  <a:cubicBezTo>
                    <a:pt x="171" y="66"/>
                    <a:pt x="172" y="70"/>
                    <a:pt x="174" y="74"/>
                  </a:cubicBezTo>
                  <a:cubicBezTo>
                    <a:pt x="177" y="77"/>
                    <a:pt x="181" y="81"/>
                    <a:pt x="182" y="86"/>
                  </a:cubicBezTo>
                  <a:cubicBezTo>
                    <a:pt x="182" y="91"/>
                    <a:pt x="178" y="98"/>
                    <a:pt x="178" y="101"/>
                  </a:cubicBezTo>
                  <a:cubicBezTo>
                    <a:pt x="178" y="105"/>
                    <a:pt x="181" y="103"/>
                    <a:pt x="182" y="106"/>
                  </a:cubicBezTo>
                  <a:cubicBezTo>
                    <a:pt x="182" y="109"/>
                    <a:pt x="182" y="117"/>
                    <a:pt x="182" y="120"/>
                  </a:cubicBezTo>
                  <a:cubicBezTo>
                    <a:pt x="182" y="122"/>
                    <a:pt x="184" y="132"/>
                    <a:pt x="182" y="133"/>
                  </a:cubicBezTo>
                  <a:cubicBezTo>
                    <a:pt x="180" y="133"/>
                    <a:pt x="166" y="141"/>
                    <a:pt x="164" y="141"/>
                  </a:cubicBezTo>
                  <a:cubicBezTo>
                    <a:pt x="162" y="141"/>
                    <a:pt x="155" y="143"/>
                    <a:pt x="152" y="142"/>
                  </a:cubicBezTo>
                  <a:cubicBezTo>
                    <a:pt x="149" y="140"/>
                    <a:pt x="150" y="135"/>
                    <a:pt x="148" y="133"/>
                  </a:cubicBezTo>
                  <a:cubicBezTo>
                    <a:pt x="146" y="132"/>
                    <a:pt x="143" y="131"/>
                    <a:pt x="142" y="133"/>
                  </a:cubicBezTo>
                  <a:cubicBezTo>
                    <a:pt x="141" y="136"/>
                    <a:pt x="144" y="140"/>
                    <a:pt x="144" y="144"/>
                  </a:cubicBezTo>
                  <a:cubicBezTo>
                    <a:pt x="144" y="149"/>
                    <a:pt x="145" y="154"/>
                    <a:pt x="144" y="158"/>
                  </a:cubicBezTo>
                  <a:cubicBezTo>
                    <a:pt x="143" y="163"/>
                    <a:pt x="141" y="166"/>
                    <a:pt x="139" y="169"/>
                  </a:cubicBezTo>
                  <a:cubicBezTo>
                    <a:pt x="136" y="171"/>
                    <a:pt x="135" y="173"/>
                    <a:pt x="132" y="171"/>
                  </a:cubicBezTo>
                  <a:cubicBezTo>
                    <a:pt x="130" y="170"/>
                    <a:pt x="130" y="164"/>
                    <a:pt x="127" y="162"/>
                  </a:cubicBezTo>
                  <a:cubicBezTo>
                    <a:pt x="124" y="160"/>
                    <a:pt x="120" y="164"/>
                    <a:pt x="117" y="162"/>
                  </a:cubicBezTo>
                  <a:cubicBezTo>
                    <a:pt x="114" y="160"/>
                    <a:pt x="114" y="152"/>
                    <a:pt x="111" y="150"/>
                  </a:cubicBezTo>
                  <a:cubicBezTo>
                    <a:pt x="108" y="149"/>
                    <a:pt x="108" y="155"/>
                    <a:pt x="104" y="155"/>
                  </a:cubicBezTo>
                  <a:cubicBezTo>
                    <a:pt x="100" y="155"/>
                    <a:pt x="92" y="154"/>
                    <a:pt x="87" y="152"/>
                  </a:cubicBezTo>
                  <a:cubicBezTo>
                    <a:pt x="86" y="152"/>
                    <a:pt x="85" y="158"/>
                    <a:pt x="82" y="160"/>
                  </a:cubicBezTo>
                  <a:cubicBezTo>
                    <a:pt x="80" y="161"/>
                    <a:pt x="75" y="159"/>
                    <a:pt x="73" y="162"/>
                  </a:cubicBezTo>
                  <a:cubicBezTo>
                    <a:pt x="70" y="165"/>
                    <a:pt x="72" y="169"/>
                    <a:pt x="69" y="171"/>
                  </a:cubicBezTo>
                  <a:cubicBezTo>
                    <a:pt x="66" y="173"/>
                    <a:pt x="62" y="166"/>
                    <a:pt x="61" y="164"/>
                  </a:cubicBezTo>
                  <a:cubicBezTo>
                    <a:pt x="59" y="159"/>
                    <a:pt x="50" y="168"/>
                    <a:pt x="49" y="164"/>
                  </a:cubicBezTo>
                  <a:cubicBezTo>
                    <a:pt x="48" y="159"/>
                    <a:pt x="45" y="161"/>
                    <a:pt x="45" y="158"/>
                  </a:cubicBezTo>
                  <a:cubicBezTo>
                    <a:pt x="44" y="155"/>
                    <a:pt x="4" y="160"/>
                    <a:pt x="4" y="157"/>
                  </a:cubicBezTo>
                  <a:cubicBezTo>
                    <a:pt x="5" y="156"/>
                    <a:pt x="6" y="155"/>
                    <a:pt x="7" y="154"/>
                  </a:cubicBezTo>
                  <a:cubicBezTo>
                    <a:pt x="9" y="150"/>
                    <a:pt x="7" y="144"/>
                    <a:pt x="9" y="140"/>
                  </a:cubicBezTo>
                  <a:cubicBezTo>
                    <a:pt x="10" y="136"/>
                    <a:pt x="15" y="136"/>
                    <a:pt x="16" y="132"/>
                  </a:cubicBezTo>
                  <a:cubicBezTo>
                    <a:pt x="17" y="129"/>
                    <a:pt x="14" y="125"/>
                    <a:pt x="14" y="121"/>
                  </a:cubicBezTo>
                  <a:cubicBezTo>
                    <a:pt x="15" y="117"/>
                    <a:pt x="20" y="115"/>
                    <a:pt x="19" y="110"/>
                  </a:cubicBezTo>
                  <a:cubicBezTo>
                    <a:pt x="21" y="108"/>
                    <a:pt x="18" y="104"/>
                    <a:pt x="19" y="102"/>
                  </a:cubicBezTo>
                  <a:cubicBezTo>
                    <a:pt x="21" y="99"/>
                    <a:pt x="22" y="97"/>
                    <a:pt x="26" y="96"/>
                  </a:cubicBezTo>
                  <a:cubicBezTo>
                    <a:pt x="29" y="96"/>
                    <a:pt x="36" y="98"/>
                    <a:pt x="40" y="97"/>
                  </a:cubicBezTo>
                  <a:cubicBezTo>
                    <a:pt x="43" y="97"/>
                    <a:pt x="44" y="94"/>
                    <a:pt x="47" y="93"/>
                  </a:cubicBezTo>
                  <a:lnTo>
                    <a:pt x="47" y="77"/>
                  </a:lnTo>
                  <a:cubicBezTo>
                    <a:pt x="48" y="76"/>
                    <a:pt x="48" y="75"/>
                    <a:pt x="48" y="75"/>
                  </a:cubicBezTo>
                  <a:lnTo>
                    <a:pt x="48" y="75"/>
                  </a:lnTo>
                  <a:lnTo>
                    <a:pt x="48" y="75"/>
                  </a:lnTo>
                  <a:lnTo>
                    <a:pt x="48" y="74"/>
                  </a:lnTo>
                  <a:lnTo>
                    <a:pt x="48" y="73"/>
                  </a:lnTo>
                  <a:lnTo>
                    <a:pt x="48" y="72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2"/>
                  </a:lnTo>
                  <a:cubicBezTo>
                    <a:pt x="48" y="50"/>
                    <a:pt x="47" y="48"/>
                    <a:pt x="45" y="46"/>
                  </a:cubicBezTo>
                  <a:cubicBezTo>
                    <a:pt x="42" y="46"/>
                    <a:pt x="37" y="48"/>
                    <a:pt x="34" y="46"/>
                  </a:cubicBezTo>
                  <a:cubicBezTo>
                    <a:pt x="31" y="45"/>
                    <a:pt x="31" y="40"/>
                    <a:pt x="29" y="37"/>
                  </a:cubicBezTo>
                  <a:cubicBezTo>
                    <a:pt x="26" y="33"/>
                    <a:pt x="21" y="30"/>
                    <a:pt x="19" y="26"/>
                  </a:cubicBezTo>
                  <a:cubicBezTo>
                    <a:pt x="18" y="22"/>
                    <a:pt x="20" y="19"/>
                    <a:pt x="22" y="17"/>
                  </a:cubicBezTo>
                  <a:cubicBezTo>
                    <a:pt x="25" y="15"/>
                    <a:pt x="29" y="18"/>
                    <a:pt x="31" y="16"/>
                  </a:cubicBezTo>
                  <a:cubicBezTo>
                    <a:pt x="34" y="15"/>
                    <a:pt x="33" y="10"/>
                    <a:pt x="36" y="7"/>
                  </a:cubicBezTo>
                  <a:cubicBezTo>
                    <a:pt x="38" y="5"/>
                    <a:pt x="43" y="4"/>
                    <a:pt x="46" y="2"/>
                  </a:cubicBezTo>
                  <a:lnTo>
                    <a:pt x="46" y="2"/>
                  </a:lnTo>
                  <a:cubicBezTo>
                    <a:pt x="47" y="3"/>
                    <a:pt x="48" y="3"/>
                    <a:pt x="50" y="3"/>
                  </a:cubicBezTo>
                  <a:cubicBezTo>
                    <a:pt x="52" y="4"/>
                    <a:pt x="55" y="1"/>
                    <a:pt x="58" y="1"/>
                  </a:cubicBezTo>
                  <a:cubicBezTo>
                    <a:pt x="62" y="1"/>
                    <a:pt x="66" y="4"/>
                    <a:pt x="69" y="4"/>
                  </a:cubicBezTo>
                  <a:cubicBezTo>
                    <a:pt x="73" y="5"/>
                    <a:pt x="78" y="6"/>
                    <a:pt x="82" y="5"/>
                  </a:cubicBezTo>
                  <a:cubicBezTo>
                    <a:pt x="86" y="4"/>
                    <a:pt x="88" y="0"/>
                    <a:pt x="91" y="0"/>
                  </a:cubicBezTo>
                  <a:cubicBezTo>
                    <a:pt x="94" y="0"/>
                    <a:pt x="97" y="2"/>
                    <a:pt x="101" y="3"/>
                  </a:cubicBezTo>
                  <a:cubicBezTo>
                    <a:pt x="105" y="5"/>
                    <a:pt x="110" y="6"/>
                    <a:pt x="114" y="8"/>
                  </a:cubicBezTo>
                  <a:cubicBezTo>
                    <a:pt x="118" y="10"/>
                    <a:pt x="118" y="14"/>
                    <a:pt x="124" y="16"/>
                  </a:cubicBezTo>
                  <a:cubicBezTo>
                    <a:pt x="129" y="17"/>
                    <a:pt x="138" y="20"/>
                    <a:pt x="143" y="19"/>
                  </a:cubicBezTo>
                  <a:close/>
                  <a:moveTo>
                    <a:pt x="1" y="112"/>
                  </a:moveTo>
                  <a:cubicBezTo>
                    <a:pt x="0" y="111"/>
                    <a:pt x="0" y="111"/>
                    <a:pt x="1" y="112"/>
                  </a:cubicBezTo>
                  <a:close/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lose/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lose/>
                  <a:moveTo>
                    <a:pt x="46" y="0"/>
                  </a:moveTo>
                  <a:lnTo>
                    <a:pt x="46" y="0"/>
                  </a:lnTo>
                  <a:close/>
                  <a:moveTo>
                    <a:pt x="46" y="0"/>
                  </a:moveTo>
                  <a:lnTo>
                    <a:pt x="46" y="0"/>
                  </a:lnTo>
                  <a:close/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moveTo>
                    <a:pt x="46" y="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lose/>
                  <a:moveTo>
                    <a:pt x="46" y="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2"/>
                  </a:lnTo>
                  <a:lnTo>
                    <a:pt x="46" y="1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lnTo>
                    <a:pt x="46" y="2"/>
                  </a:ln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</a:path>
              </a:pathLst>
            </a:custGeom>
            <a:grpFill/>
            <a:ln w="19050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179388" indent="-4763">
                <a:defRPr/>
              </a:pPr>
              <a:endParaRPr lang="ru-RU" sz="1400" dirty="0"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6524907"/>
      </p:ext>
    </p:extLst>
  </p:cSld>
  <p:clrMapOvr>
    <a:masterClrMapping/>
  </p:clrMapOvr>
  <p:transition spd="slow" advTm="60000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7617"/>
          <a:stretch/>
        </p:blipFill>
        <p:spPr>
          <a:xfrm>
            <a:off x="8533" y="4484148"/>
            <a:ext cx="9144000" cy="2365541"/>
          </a:xfrm>
          <a:prstGeom prst="rect">
            <a:avLst/>
          </a:prstGeom>
        </p:spPr>
      </p:pic>
      <p:sp>
        <p:nvSpPr>
          <p:cNvPr id="7221" name="Rectangle 53"/>
          <p:cNvSpPr>
            <a:spLocks noChangeArrowheads="1"/>
          </p:cNvSpPr>
          <p:nvPr/>
        </p:nvSpPr>
        <p:spPr bwMode="auto">
          <a:xfrm>
            <a:off x="514352" y="2869508"/>
            <a:ext cx="81629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anchor="ctr">
            <a:spAutoFit/>
          </a:bodyPr>
          <a:lstStyle/>
          <a:p>
            <a:pPr algn="just">
              <a:defRPr/>
            </a:pPr>
            <a:endParaRPr lang="ru-RU" sz="14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26CF-D17B-4CF9-AB9A-B9792905795D}" type="slidenum">
              <a:rPr lang="ru-RU" altLang="ru-RU" smtClean="0">
                <a:solidFill>
                  <a:schemeClr val="tx1"/>
                </a:solidFill>
              </a:rPr>
              <a:pPr/>
              <a:t>2</a:t>
            </a:fld>
            <a:endParaRPr lang="ru-RU" altLang="ru-RU" dirty="0">
              <a:solidFill>
                <a:schemeClr val="tx1"/>
              </a:solidFill>
            </a:endParaRPr>
          </a:p>
        </p:txBody>
      </p:sp>
      <p:grpSp>
        <p:nvGrpSpPr>
          <p:cNvPr id="52" name="Группа 99"/>
          <p:cNvGrpSpPr/>
          <p:nvPr/>
        </p:nvGrpSpPr>
        <p:grpSpPr>
          <a:xfrm rot="21195924">
            <a:off x="1259230" y="-28219"/>
            <a:ext cx="6724522" cy="6817507"/>
            <a:chOff x="2045391" y="1136390"/>
            <a:chExt cx="6214836" cy="5579943"/>
          </a:xfrm>
          <a:solidFill>
            <a:schemeClr val="accent1">
              <a:lumMod val="50000"/>
              <a:alpha val="20000"/>
            </a:schemeClr>
          </a:solidFill>
          <a:effectLst/>
        </p:grpSpPr>
        <p:sp>
          <p:nvSpPr>
            <p:cNvPr id="54" name="Freeform 5"/>
            <p:cNvSpPr>
              <a:spLocks/>
            </p:cNvSpPr>
            <p:nvPr/>
          </p:nvSpPr>
          <p:spPr bwMode="auto">
            <a:xfrm rot="21439583">
              <a:off x="6752058" y="2477588"/>
              <a:ext cx="1508169" cy="1735241"/>
            </a:xfrm>
            <a:custGeom>
              <a:avLst/>
              <a:gdLst/>
              <a:ahLst/>
              <a:cxnLst>
                <a:cxn ang="0">
                  <a:pos x="11" y="85"/>
                </a:cxn>
                <a:cxn ang="0">
                  <a:pos x="11" y="85"/>
                </a:cxn>
                <a:cxn ang="0">
                  <a:pos x="11" y="85"/>
                </a:cxn>
                <a:cxn ang="0">
                  <a:pos x="11" y="85"/>
                </a:cxn>
                <a:cxn ang="0">
                  <a:pos x="30" y="67"/>
                </a:cxn>
                <a:cxn ang="0">
                  <a:pos x="52" y="33"/>
                </a:cxn>
                <a:cxn ang="0">
                  <a:pos x="71" y="6"/>
                </a:cxn>
                <a:cxn ang="0">
                  <a:pos x="106" y="7"/>
                </a:cxn>
                <a:cxn ang="0">
                  <a:pos x="140" y="24"/>
                </a:cxn>
                <a:cxn ang="0">
                  <a:pos x="152" y="47"/>
                </a:cxn>
                <a:cxn ang="0">
                  <a:pos x="175" y="75"/>
                </a:cxn>
                <a:cxn ang="0">
                  <a:pos x="196" y="76"/>
                </a:cxn>
                <a:cxn ang="0">
                  <a:pos x="215" y="69"/>
                </a:cxn>
                <a:cxn ang="0">
                  <a:pos x="238" y="90"/>
                </a:cxn>
                <a:cxn ang="0">
                  <a:pos x="246" y="122"/>
                </a:cxn>
                <a:cxn ang="0">
                  <a:pos x="265" y="145"/>
                </a:cxn>
                <a:cxn ang="0">
                  <a:pos x="258" y="174"/>
                </a:cxn>
                <a:cxn ang="0">
                  <a:pos x="228" y="168"/>
                </a:cxn>
                <a:cxn ang="0">
                  <a:pos x="199" y="185"/>
                </a:cxn>
                <a:cxn ang="0">
                  <a:pos x="196" y="204"/>
                </a:cxn>
                <a:cxn ang="0">
                  <a:pos x="191" y="233"/>
                </a:cxn>
                <a:cxn ang="0">
                  <a:pos x="203" y="257"/>
                </a:cxn>
                <a:cxn ang="0">
                  <a:pos x="213" y="265"/>
                </a:cxn>
                <a:cxn ang="0">
                  <a:pos x="218" y="282"/>
                </a:cxn>
                <a:cxn ang="0">
                  <a:pos x="220" y="302"/>
                </a:cxn>
                <a:cxn ang="0">
                  <a:pos x="187" y="319"/>
                </a:cxn>
                <a:cxn ang="0">
                  <a:pos x="139" y="314"/>
                </a:cxn>
                <a:cxn ang="0">
                  <a:pos x="151" y="292"/>
                </a:cxn>
                <a:cxn ang="0">
                  <a:pos x="113" y="293"/>
                </a:cxn>
                <a:cxn ang="0">
                  <a:pos x="95" y="312"/>
                </a:cxn>
                <a:cxn ang="0">
                  <a:pos x="84" y="328"/>
                </a:cxn>
                <a:cxn ang="0">
                  <a:pos x="59" y="346"/>
                </a:cxn>
                <a:cxn ang="0">
                  <a:pos x="28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31" y="327"/>
                </a:cxn>
                <a:cxn ang="0">
                  <a:pos x="24" y="310"/>
                </a:cxn>
                <a:cxn ang="0">
                  <a:pos x="15" y="288"/>
                </a:cxn>
                <a:cxn ang="0">
                  <a:pos x="9" y="276"/>
                </a:cxn>
                <a:cxn ang="0">
                  <a:pos x="10" y="257"/>
                </a:cxn>
                <a:cxn ang="0">
                  <a:pos x="14" y="226"/>
                </a:cxn>
                <a:cxn ang="0">
                  <a:pos x="25" y="209"/>
                </a:cxn>
                <a:cxn ang="0">
                  <a:pos x="18" y="184"/>
                </a:cxn>
                <a:cxn ang="0">
                  <a:pos x="23" y="160"/>
                </a:cxn>
                <a:cxn ang="0">
                  <a:pos x="24" y="129"/>
                </a:cxn>
                <a:cxn ang="0">
                  <a:pos x="18" y="104"/>
                </a:cxn>
              </a:cxnLst>
              <a:rect l="0" t="0" r="r" b="b"/>
              <a:pathLst>
                <a:path w="270" h="365">
                  <a:moveTo>
                    <a:pt x="11" y="85"/>
                  </a:move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cubicBezTo>
                    <a:pt x="11" y="85"/>
                    <a:pt x="11" y="85"/>
                    <a:pt x="11" y="85"/>
                  </a:cubicBez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cubicBezTo>
                    <a:pt x="14" y="83"/>
                    <a:pt x="20" y="86"/>
                    <a:pt x="23" y="84"/>
                  </a:cubicBezTo>
                  <a:cubicBezTo>
                    <a:pt x="26" y="82"/>
                    <a:pt x="26" y="78"/>
                    <a:pt x="27" y="76"/>
                  </a:cubicBezTo>
                  <a:cubicBezTo>
                    <a:pt x="28" y="73"/>
                    <a:pt x="28" y="70"/>
                    <a:pt x="30" y="67"/>
                  </a:cubicBezTo>
                  <a:cubicBezTo>
                    <a:pt x="32" y="65"/>
                    <a:pt x="37" y="62"/>
                    <a:pt x="38" y="58"/>
                  </a:cubicBezTo>
                  <a:cubicBezTo>
                    <a:pt x="40" y="54"/>
                    <a:pt x="37" y="47"/>
                    <a:pt x="39" y="43"/>
                  </a:cubicBezTo>
                  <a:cubicBezTo>
                    <a:pt x="40" y="39"/>
                    <a:pt x="43" y="38"/>
                    <a:pt x="45" y="37"/>
                  </a:cubicBezTo>
                  <a:cubicBezTo>
                    <a:pt x="47" y="35"/>
                    <a:pt x="49" y="34"/>
                    <a:pt x="52" y="33"/>
                  </a:cubicBezTo>
                  <a:cubicBezTo>
                    <a:pt x="54" y="32"/>
                    <a:pt x="56" y="33"/>
                    <a:pt x="57" y="30"/>
                  </a:cubicBezTo>
                  <a:cubicBezTo>
                    <a:pt x="59" y="27"/>
                    <a:pt x="58" y="21"/>
                    <a:pt x="59" y="17"/>
                  </a:cubicBezTo>
                  <a:cubicBezTo>
                    <a:pt x="60" y="14"/>
                    <a:pt x="60" y="11"/>
                    <a:pt x="62" y="9"/>
                  </a:cubicBezTo>
                  <a:cubicBezTo>
                    <a:pt x="64" y="7"/>
                    <a:pt x="68" y="7"/>
                    <a:pt x="71" y="6"/>
                  </a:cubicBezTo>
                  <a:cubicBezTo>
                    <a:pt x="75" y="4"/>
                    <a:pt x="80" y="3"/>
                    <a:pt x="83" y="2"/>
                  </a:cubicBezTo>
                  <a:cubicBezTo>
                    <a:pt x="86" y="1"/>
                    <a:pt x="87" y="0"/>
                    <a:pt x="90" y="0"/>
                  </a:cubicBezTo>
                  <a:cubicBezTo>
                    <a:pt x="92" y="1"/>
                    <a:pt x="94" y="4"/>
                    <a:pt x="97" y="5"/>
                  </a:cubicBezTo>
                  <a:cubicBezTo>
                    <a:pt x="100" y="6"/>
                    <a:pt x="103" y="6"/>
                    <a:pt x="106" y="7"/>
                  </a:cubicBezTo>
                  <a:cubicBezTo>
                    <a:pt x="109" y="8"/>
                    <a:pt x="111" y="9"/>
                    <a:pt x="114" y="10"/>
                  </a:cubicBezTo>
                  <a:cubicBezTo>
                    <a:pt x="117" y="10"/>
                    <a:pt x="121" y="8"/>
                    <a:pt x="124" y="10"/>
                  </a:cubicBezTo>
                  <a:cubicBezTo>
                    <a:pt x="127" y="13"/>
                    <a:pt x="128" y="20"/>
                    <a:pt x="131" y="22"/>
                  </a:cubicBezTo>
                  <a:cubicBezTo>
                    <a:pt x="134" y="25"/>
                    <a:pt x="138" y="22"/>
                    <a:pt x="140" y="24"/>
                  </a:cubicBezTo>
                  <a:cubicBezTo>
                    <a:pt x="143" y="26"/>
                    <a:pt x="142" y="31"/>
                    <a:pt x="145" y="33"/>
                  </a:cubicBezTo>
                  <a:cubicBezTo>
                    <a:pt x="148" y="35"/>
                    <a:pt x="154" y="32"/>
                    <a:pt x="156" y="34"/>
                  </a:cubicBezTo>
                  <a:cubicBezTo>
                    <a:pt x="158" y="36"/>
                    <a:pt x="153" y="37"/>
                    <a:pt x="152" y="39"/>
                  </a:cubicBezTo>
                  <a:cubicBezTo>
                    <a:pt x="151" y="42"/>
                    <a:pt x="151" y="44"/>
                    <a:pt x="152" y="47"/>
                  </a:cubicBezTo>
                  <a:cubicBezTo>
                    <a:pt x="154" y="49"/>
                    <a:pt x="157" y="47"/>
                    <a:pt x="158" y="52"/>
                  </a:cubicBezTo>
                  <a:cubicBezTo>
                    <a:pt x="159" y="56"/>
                    <a:pt x="158" y="67"/>
                    <a:pt x="158" y="70"/>
                  </a:cubicBezTo>
                  <a:cubicBezTo>
                    <a:pt x="159" y="74"/>
                    <a:pt x="159" y="73"/>
                    <a:pt x="162" y="74"/>
                  </a:cubicBezTo>
                  <a:cubicBezTo>
                    <a:pt x="165" y="75"/>
                    <a:pt x="171" y="76"/>
                    <a:pt x="175" y="75"/>
                  </a:cubicBezTo>
                  <a:cubicBezTo>
                    <a:pt x="178" y="74"/>
                    <a:pt x="180" y="70"/>
                    <a:pt x="182" y="69"/>
                  </a:cubicBezTo>
                  <a:cubicBezTo>
                    <a:pt x="184" y="68"/>
                    <a:pt x="186" y="67"/>
                    <a:pt x="188" y="69"/>
                  </a:cubicBezTo>
                  <a:cubicBezTo>
                    <a:pt x="190" y="70"/>
                    <a:pt x="190" y="74"/>
                    <a:pt x="191" y="76"/>
                  </a:cubicBezTo>
                  <a:cubicBezTo>
                    <a:pt x="193" y="77"/>
                    <a:pt x="194" y="78"/>
                    <a:pt x="196" y="76"/>
                  </a:cubicBezTo>
                  <a:cubicBezTo>
                    <a:pt x="197" y="74"/>
                    <a:pt x="196" y="67"/>
                    <a:pt x="197" y="64"/>
                  </a:cubicBezTo>
                  <a:cubicBezTo>
                    <a:pt x="199" y="61"/>
                    <a:pt x="201" y="59"/>
                    <a:pt x="204" y="58"/>
                  </a:cubicBezTo>
                  <a:cubicBezTo>
                    <a:pt x="206" y="56"/>
                    <a:pt x="209" y="55"/>
                    <a:pt x="211" y="58"/>
                  </a:cubicBezTo>
                  <a:cubicBezTo>
                    <a:pt x="214" y="60"/>
                    <a:pt x="211" y="67"/>
                    <a:pt x="215" y="69"/>
                  </a:cubicBezTo>
                  <a:cubicBezTo>
                    <a:pt x="219" y="72"/>
                    <a:pt x="227" y="68"/>
                    <a:pt x="230" y="70"/>
                  </a:cubicBezTo>
                  <a:cubicBezTo>
                    <a:pt x="234" y="71"/>
                    <a:pt x="231" y="76"/>
                    <a:pt x="232" y="78"/>
                  </a:cubicBezTo>
                  <a:cubicBezTo>
                    <a:pt x="233" y="81"/>
                    <a:pt x="236" y="82"/>
                    <a:pt x="237" y="84"/>
                  </a:cubicBezTo>
                  <a:cubicBezTo>
                    <a:pt x="238" y="86"/>
                    <a:pt x="239" y="88"/>
                    <a:pt x="238" y="90"/>
                  </a:cubicBezTo>
                  <a:cubicBezTo>
                    <a:pt x="237" y="92"/>
                    <a:pt x="233" y="95"/>
                    <a:pt x="233" y="97"/>
                  </a:cubicBezTo>
                  <a:cubicBezTo>
                    <a:pt x="233" y="100"/>
                    <a:pt x="237" y="101"/>
                    <a:pt x="239" y="103"/>
                  </a:cubicBezTo>
                  <a:cubicBezTo>
                    <a:pt x="241" y="105"/>
                    <a:pt x="243" y="106"/>
                    <a:pt x="245" y="109"/>
                  </a:cubicBezTo>
                  <a:cubicBezTo>
                    <a:pt x="246" y="112"/>
                    <a:pt x="245" y="118"/>
                    <a:pt x="246" y="122"/>
                  </a:cubicBezTo>
                  <a:cubicBezTo>
                    <a:pt x="246" y="125"/>
                    <a:pt x="249" y="127"/>
                    <a:pt x="249" y="131"/>
                  </a:cubicBezTo>
                  <a:cubicBezTo>
                    <a:pt x="250" y="134"/>
                    <a:pt x="249" y="141"/>
                    <a:pt x="250" y="144"/>
                  </a:cubicBezTo>
                  <a:cubicBezTo>
                    <a:pt x="251" y="147"/>
                    <a:pt x="253" y="147"/>
                    <a:pt x="256" y="147"/>
                  </a:cubicBezTo>
                  <a:cubicBezTo>
                    <a:pt x="258" y="147"/>
                    <a:pt x="263" y="142"/>
                    <a:pt x="265" y="145"/>
                  </a:cubicBezTo>
                  <a:cubicBezTo>
                    <a:pt x="268" y="149"/>
                    <a:pt x="265" y="158"/>
                    <a:pt x="266" y="162"/>
                  </a:cubicBezTo>
                  <a:cubicBezTo>
                    <a:pt x="266" y="166"/>
                    <a:pt x="270" y="166"/>
                    <a:pt x="269" y="168"/>
                  </a:cubicBezTo>
                  <a:cubicBezTo>
                    <a:pt x="269" y="171"/>
                    <a:pt x="265" y="171"/>
                    <a:pt x="263" y="172"/>
                  </a:cubicBezTo>
                  <a:cubicBezTo>
                    <a:pt x="262" y="173"/>
                    <a:pt x="260" y="173"/>
                    <a:pt x="258" y="174"/>
                  </a:cubicBezTo>
                  <a:cubicBezTo>
                    <a:pt x="257" y="175"/>
                    <a:pt x="256" y="178"/>
                    <a:pt x="254" y="179"/>
                  </a:cubicBezTo>
                  <a:cubicBezTo>
                    <a:pt x="252" y="179"/>
                    <a:pt x="250" y="179"/>
                    <a:pt x="247" y="179"/>
                  </a:cubicBezTo>
                  <a:cubicBezTo>
                    <a:pt x="244" y="178"/>
                    <a:pt x="241" y="175"/>
                    <a:pt x="237" y="173"/>
                  </a:cubicBezTo>
                  <a:cubicBezTo>
                    <a:pt x="234" y="172"/>
                    <a:pt x="234" y="169"/>
                    <a:pt x="228" y="168"/>
                  </a:cubicBezTo>
                  <a:cubicBezTo>
                    <a:pt x="222" y="167"/>
                    <a:pt x="208" y="166"/>
                    <a:pt x="202" y="168"/>
                  </a:cubicBezTo>
                  <a:cubicBezTo>
                    <a:pt x="196" y="169"/>
                    <a:pt x="194" y="174"/>
                    <a:pt x="193" y="176"/>
                  </a:cubicBezTo>
                  <a:cubicBezTo>
                    <a:pt x="191" y="179"/>
                    <a:pt x="191" y="180"/>
                    <a:pt x="193" y="182"/>
                  </a:cubicBezTo>
                  <a:cubicBezTo>
                    <a:pt x="194" y="183"/>
                    <a:pt x="198" y="183"/>
                    <a:pt x="199" y="185"/>
                  </a:cubicBezTo>
                  <a:cubicBezTo>
                    <a:pt x="199" y="187"/>
                    <a:pt x="196" y="188"/>
                    <a:pt x="196" y="190"/>
                  </a:cubicBezTo>
                  <a:cubicBezTo>
                    <a:pt x="195" y="191"/>
                    <a:pt x="197" y="193"/>
                    <a:pt x="196" y="195"/>
                  </a:cubicBezTo>
                  <a:cubicBezTo>
                    <a:pt x="195" y="196"/>
                    <a:pt x="191" y="195"/>
                    <a:pt x="191" y="197"/>
                  </a:cubicBezTo>
                  <a:cubicBezTo>
                    <a:pt x="191" y="200"/>
                    <a:pt x="195" y="201"/>
                    <a:pt x="196" y="204"/>
                  </a:cubicBezTo>
                  <a:cubicBezTo>
                    <a:pt x="197" y="208"/>
                    <a:pt x="199" y="213"/>
                    <a:pt x="196" y="217"/>
                  </a:cubicBezTo>
                  <a:cubicBezTo>
                    <a:pt x="193" y="221"/>
                    <a:pt x="185" y="219"/>
                    <a:pt x="182" y="221"/>
                  </a:cubicBezTo>
                  <a:cubicBezTo>
                    <a:pt x="180" y="223"/>
                    <a:pt x="181" y="224"/>
                    <a:pt x="182" y="226"/>
                  </a:cubicBezTo>
                  <a:cubicBezTo>
                    <a:pt x="184" y="229"/>
                    <a:pt x="189" y="230"/>
                    <a:pt x="191" y="233"/>
                  </a:cubicBezTo>
                  <a:cubicBezTo>
                    <a:pt x="192" y="235"/>
                    <a:pt x="190" y="238"/>
                    <a:pt x="191" y="241"/>
                  </a:cubicBezTo>
                  <a:cubicBezTo>
                    <a:pt x="192" y="243"/>
                    <a:pt x="194" y="243"/>
                    <a:pt x="196" y="245"/>
                  </a:cubicBezTo>
                  <a:cubicBezTo>
                    <a:pt x="197" y="247"/>
                    <a:pt x="196" y="250"/>
                    <a:pt x="197" y="252"/>
                  </a:cubicBezTo>
                  <a:cubicBezTo>
                    <a:pt x="199" y="255"/>
                    <a:pt x="202" y="254"/>
                    <a:pt x="203" y="257"/>
                  </a:cubicBezTo>
                  <a:cubicBezTo>
                    <a:pt x="204" y="259"/>
                    <a:pt x="202" y="263"/>
                    <a:pt x="202" y="266"/>
                  </a:cubicBezTo>
                  <a:cubicBezTo>
                    <a:pt x="203" y="268"/>
                    <a:pt x="205" y="268"/>
                    <a:pt x="207" y="269"/>
                  </a:cubicBezTo>
                  <a:cubicBezTo>
                    <a:pt x="208" y="270"/>
                    <a:pt x="211" y="273"/>
                    <a:pt x="213" y="272"/>
                  </a:cubicBezTo>
                  <a:cubicBezTo>
                    <a:pt x="214" y="271"/>
                    <a:pt x="210" y="267"/>
                    <a:pt x="213" y="265"/>
                  </a:cubicBezTo>
                  <a:cubicBezTo>
                    <a:pt x="216" y="264"/>
                    <a:pt x="222" y="264"/>
                    <a:pt x="225" y="266"/>
                  </a:cubicBezTo>
                  <a:cubicBezTo>
                    <a:pt x="227" y="268"/>
                    <a:pt x="226" y="272"/>
                    <a:pt x="224" y="274"/>
                  </a:cubicBezTo>
                  <a:cubicBezTo>
                    <a:pt x="223" y="276"/>
                    <a:pt x="219" y="274"/>
                    <a:pt x="218" y="276"/>
                  </a:cubicBezTo>
                  <a:cubicBezTo>
                    <a:pt x="216" y="277"/>
                    <a:pt x="216" y="280"/>
                    <a:pt x="218" y="282"/>
                  </a:cubicBezTo>
                  <a:cubicBezTo>
                    <a:pt x="219" y="284"/>
                    <a:pt x="223" y="284"/>
                    <a:pt x="225" y="286"/>
                  </a:cubicBezTo>
                  <a:cubicBezTo>
                    <a:pt x="226" y="288"/>
                    <a:pt x="225" y="290"/>
                    <a:pt x="224" y="292"/>
                  </a:cubicBezTo>
                  <a:cubicBezTo>
                    <a:pt x="223" y="293"/>
                    <a:pt x="221" y="292"/>
                    <a:pt x="220" y="294"/>
                  </a:cubicBezTo>
                  <a:cubicBezTo>
                    <a:pt x="219" y="296"/>
                    <a:pt x="221" y="300"/>
                    <a:pt x="220" y="302"/>
                  </a:cubicBezTo>
                  <a:cubicBezTo>
                    <a:pt x="219" y="305"/>
                    <a:pt x="217" y="306"/>
                    <a:pt x="214" y="306"/>
                  </a:cubicBezTo>
                  <a:cubicBezTo>
                    <a:pt x="211" y="307"/>
                    <a:pt x="207" y="306"/>
                    <a:pt x="204" y="307"/>
                  </a:cubicBezTo>
                  <a:cubicBezTo>
                    <a:pt x="201" y="308"/>
                    <a:pt x="200" y="309"/>
                    <a:pt x="197" y="311"/>
                  </a:cubicBezTo>
                  <a:cubicBezTo>
                    <a:pt x="194" y="313"/>
                    <a:pt x="191" y="317"/>
                    <a:pt x="187" y="319"/>
                  </a:cubicBezTo>
                  <a:cubicBezTo>
                    <a:pt x="183" y="320"/>
                    <a:pt x="179" y="321"/>
                    <a:pt x="174" y="321"/>
                  </a:cubicBezTo>
                  <a:cubicBezTo>
                    <a:pt x="170" y="322"/>
                    <a:pt x="165" y="321"/>
                    <a:pt x="161" y="320"/>
                  </a:cubicBezTo>
                  <a:cubicBezTo>
                    <a:pt x="157" y="319"/>
                    <a:pt x="155" y="316"/>
                    <a:pt x="151" y="315"/>
                  </a:cubicBezTo>
                  <a:cubicBezTo>
                    <a:pt x="147" y="314"/>
                    <a:pt x="142" y="314"/>
                    <a:pt x="139" y="314"/>
                  </a:cubicBezTo>
                  <a:cubicBezTo>
                    <a:pt x="136" y="313"/>
                    <a:pt x="135" y="312"/>
                    <a:pt x="134" y="311"/>
                  </a:cubicBezTo>
                  <a:cubicBezTo>
                    <a:pt x="132" y="310"/>
                    <a:pt x="132" y="308"/>
                    <a:pt x="134" y="306"/>
                  </a:cubicBezTo>
                  <a:cubicBezTo>
                    <a:pt x="135" y="304"/>
                    <a:pt x="139" y="301"/>
                    <a:pt x="142" y="299"/>
                  </a:cubicBezTo>
                  <a:cubicBezTo>
                    <a:pt x="145" y="297"/>
                    <a:pt x="151" y="295"/>
                    <a:pt x="151" y="292"/>
                  </a:cubicBezTo>
                  <a:cubicBezTo>
                    <a:pt x="151" y="288"/>
                    <a:pt x="146" y="286"/>
                    <a:pt x="143" y="285"/>
                  </a:cubicBezTo>
                  <a:cubicBezTo>
                    <a:pt x="140" y="283"/>
                    <a:pt x="137" y="282"/>
                    <a:pt x="134" y="284"/>
                  </a:cubicBezTo>
                  <a:cubicBezTo>
                    <a:pt x="131" y="285"/>
                    <a:pt x="133" y="292"/>
                    <a:pt x="128" y="294"/>
                  </a:cubicBezTo>
                  <a:cubicBezTo>
                    <a:pt x="124" y="295"/>
                    <a:pt x="116" y="291"/>
                    <a:pt x="113" y="293"/>
                  </a:cubicBezTo>
                  <a:cubicBezTo>
                    <a:pt x="109" y="295"/>
                    <a:pt x="115" y="301"/>
                    <a:pt x="111" y="303"/>
                  </a:cubicBezTo>
                  <a:cubicBezTo>
                    <a:pt x="108" y="305"/>
                    <a:pt x="100" y="301"/>
                    <a:pt x="97" y="302"/>
                  </a:cubicBezTo>
                  <a:cubicBezTo>
                    <a:pt x="93" y="303"/>
                    <a:pt x="92" y="305"/>
                    <a:pt x="92" y="307"/>
                  </a:cubicBezTo>
                  <a:cubicBezTo>
                    <a:pt x="91" y="309"/>
                    <a:pt x="93" y="311"/>
                    <a:pt x="95" y="312"/>
                  </a:cubicBezTo>
                  <a:cubicBezTo>
                    <a:pt x="96" y="313"/>
                    <a:pt x="100" y="312"/>
                    <a:pt x="100" y="314"/>
                  </a:cubicBezTo>
                  <a:cubicBezTo>
                    <a:pt x="101" y="316"/>
                    <a:pt x="100" y="320"/>
                    <a:pt x="98" y="322"/>
                  </a:cubicBezTo>
                  <a:cubicBezTo>
                    <a:pt x="95" y="324"/>
                    <a:pt x="91" y="324"/>
                    <a:pt x="88" y="325"/>
                  </a:cubicBezTo>
                  <a:cubicBezTo>
                    <a:pt x="86" y="326"/>
                    <a:pt x="85" y="325"/>
                    <a:pt x="84" y="328"/>
                  </a:cubicBezTo>
                  <a:cubicBezTo>
                    <a:pt x="84" y="331"/>
                    <a:pt x="86" y="336"/>
                    <a:pt x="85" y="340"/>
                  </a:cubicBezTo>
                  <a:cubicBezTo>
                    <a:pt x="84" y="343"/>
                    <a:pt x="82" y="345"/>
                    <a:pt x="79" y="346"/>
                  </a:cubicBezTo>
                  <a:cubicBezTo>
                    <a:pt x="76" y="347"/>
                    <a:pt x="72" y="346"/>
                    <a:pt x="68" y="346"/>
                  </a:cubicBezTo>
                  <a:cubicBezTo>
                    <a:pt x="65" y="346"/>
                    <a:pt x="61" y="343"/>
                    <a:pt x="59" y="346"/>
                  </a:cubicBezTo>
                  <a:cubicBezTo>
                    <a:pt x="56" y="348"/>
                    <a:pt x="57" y="353"/>
                    <a:pt x="56" y="356"/>
                  </a:cubicBezTo>
                  <a:cubicBezTo>
                    <a:pt x="55" y="358"/>
                    <a:pt x="54" y="359"/>
                    <a:pt x="52" y="361"/>
                  </a:cubicBezTo>
                  <a:cubicBezTo>
                    <a:pt x="49" y="362"/>
                    <a:pt x="49" y="365"/>
                    <a:pt x="44" y="363"/>
                  </a:cubicBezTo>
                  <a:cubicBezTo>
                    <a:pt x="40" y="361"/>
                    <a:pt x="32" y="352"/>
                    <a:pt x="28" y="350"/>
                  </a:cubicBezTo>
                  <a:lnTo>
                    <a:pt x="28" y="350"/>
                  </a:lnTo>
                  <a:lnTo>
                    <a:pt x="28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cubicBezTo>
                    <a:pt x="29" y="345"/>
                    <a:pt x="30" y="341"/>
                    <a:pt x="31" y="338"/>
                  </a:cubicBezTo>
                  <a:cubicBezTo>
                    <a:pt x="33" y="331"/>
                    <a:pt x="33" y="331"/>
                    <a:pt x="31" y="327"/>
                  </a:cubicBezTo>
                  <a:cubicBezTo>
                    <a:pt x="30" y="326"/>
                    <a:pt x="29" y="324"/>
                    <a:pt x="27" y="323"/>
                  </a:cubicBezTo>
                  <a:lnTo>
                    <a:pt x="22" y="319"/>
                  </a:lnTo>
                  <a:lnTo>
                    <a:pt x="23" y="313"/>
                  </a:lnTo>
                  <a:cubicBezTo>
                    <a:pt x="24" y="312"/>
                    <a:pt x="25" y="311"/>
                    <a:pt x="24" y="310"/>
                  </a:cubicBezTo>
                  <a:cubicBezTo>
                    <a:pt x="24" y="308"/>
                    <a:pt x="23" y="306"/>
                    <a:pt x="21" y="304"/>
                  </a:cubicBezTo>
                  <a:lnTo>
                    <a:pt x="19" y="301"/>
                  </a:lnTo>
                  <a:lnTo>
                    <a:pt x="18" y="298"/>
                  </a:lnTo>
                  <a:cubicBezTo>
                    <a:pt x="18" y="295"/>
                    <a:pt x="18" y="290"/>
                    <a:pt x="15" y="288"/>
                  </a:cubicBezTo>
                  <a:cubicBezTo>
                    <a:pt x="14" y="286"/>
                    <a:pt x="11" y="285"/>
                    <a:pt x="9" y="285"/>
                  </a:cubicBezTo>
                  <a:lnTo>
                    <a:pt x="0" y="282"/>
                  </a:lnTo>
                  <a:lnTo>
                    <a:pt x="4" y="279"/>
                  </a:lnTo>
                  <a:cubicBezTo>
                    <a:pt x="7" y="278"/>
                    <a:pt x="9" y="278"/>
                    <a:pt x="9" y="276"/>
                  </a:cubicBezTo>
                  <a:cubicBezTo>
                    <a:pt x="9" y="274"/>
                    <a:pt x="7" y="273"/>
                    <a:pt x="5" y="271"/>
                  </a:cubicBezTo>
                  <a:lnTo>
                    <a:pt x="0" y="265"/>
                  </a:lnTo>
                  <a:lnTo>
                    <a:pt x="5" y="261"/>
                  </a:lnTo>
                  <a:cubicBezTo>
                    <a:pt x="8" y="260"/>
                    <a:pt x="10" y="259"/>
                    <a:pt x="10" y="257"/>
                  </a:cubicBezTo>
                  <a:cubicBezTo>
                    <a:pt x="11" y="255"/>
                    <a:pt x="9" y="253"/>
                    <a:pt x="7" y="252"/>
                  </a:cubicBezTo>
                  <a:lnTo>
                    <a:pt x="3" y="246"/>
                  </a:lnTo>
                  <a:lnTo>
                    <a:pt x="7" y="227"/>
                  </a:lnTo>
                  <a:lnTo>
                    <a:pt x="14" y="226"/>
                  </a:lnTo>
                  <a:cubicBezTo>
                    <a:pt x="16" y="226"/>
                    <a:pt x="18" y="226"/>
                    <a:pt x="20" y="225"/>
                  </a:cubicBezTo>
                  <a:cubicBezTo>
                    <a:pt x="21" y="223"/>
                    <a:pt x="20" y="221"/>
                    <a:pt x="19" y="219"/>
                  </a:cubicBezTo>
                  <a:lnTo>
                    <a:pt x="18" y="212"/>
                  </a:lnTo>
                  <a:lnTo>
                    <a:pt x="25" y="209"/>
                  </a:lnTo>
                  <a:cubicBezTo>
                    <a:pt x="28" y="208"/>
                    <a:pt x="31" y="208"/>
                    <a:pt x="32" y="206"/>
                  </a:cubicBezTo>
                  <a:cubicBezTo>
                    <a:pt x="34" y="202"/>
                    <a:pt x="31" y="198"/>
                    <a:pt x="29" y="194"/>
                  </a:cubicBezTo>
                  <a:cubicBezTo>
                    <a:pt x="28" y="193"/>
                    <a:pt x="26" y="192"/>
                    <a:pt x="25" y="190"/>
                  </a:cubicBezTo>
                  <a:lnTo>
                    <a:pt x="18" y="184"/>
                  </a:lnTo>
                  <a:lnTo>
                    <a:pt x="21" y="174"/>
                  </a:lnTo>
                  <a:lnTo>
                    <a:pt x="23" y="172"/>
                  </a:lnTo>
                  <a:cubicBezTo>
                    <a:pt x="25" y="170"/>
                    <a:pt x="28" y="168"/>
                    <a:pt x="28" y="165"/>
                  </a:cubicBezTo>
                  <a:cubicBezTo>
                    <a:pt x="28" y="163"/>
                    <a:pt x="25" y="162"/>
                    <a:pt x="23" y="160"/>
                  </a:cubicBezTo>
                  <a:lnTo>
                    <a:pt x="20" y="157"/>
                  </a:lnTo>
                  <a:lnTo>
                    <a:pt x="18" y="144"/>
                  </a:lnTo>
                  <a:lnTo>
                    <a:pt x="20" y="137"/>
                  </a:lnTo>
                  <a:cubicBezTo>
                    <a:pt x="22" y="134"/>
                    <a:pt x="24" y="132"/>
                    <a:pt x="24" y="129"/>
                  </a:cubicBezTo>
                  <a:cubicBezTo>
                    <a:pt x="24" y="127"/>
                    <a:pt x="22" y="126"/>
                    <a:pt x="20" y="125"/>
                  </a:cubicBezTo>
                  <a:lnTo>
                    <a:pt x="17" y="123"/>
                  </a:lnTo>
                  <a:lnTo>
                    <a:pt x="17" y="106"/>
                  </a:lnTo>
                  <a:lnTo>
                    <a:pt x="18" y="104"/>
                  </a:lnTo>
                  <a:cubicBezTo>
                    <a:pt x="20" y="101"/>
                    <a:pt x="20" y="99"/>
                    <a:pt x="22" y="93"/>
                  </a:cubicBezTo>
                  <a:cubicBezTo>
                    <a:pt x="20" y="91"/>
                    <a:pt x="18" y="90"/>
                    <a:pt x="14" y="88"/>
                  </a:cubicBezTo>
                  <a:lnTo>
                    <a:pt x="11" y="85"/>
                  </a:ln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55" name="Freeform 6"/>
            <p:cNvSpPr>
              <a:spLocks/>
            </p:cNvSpPr>
            <p:nvPr/>
          </p:nvSpPr>
          <p:spPr bwMode="auto">
            <a:xfrm rot="21439583">
              <a:off x="5936293" y="2923076"/>
              <a:ext cx="1012112" cy="1287382"/>
            </a:xfrm>
            <a:custGeom>
              <a:avLst/>
              <a:gdLst/>
              <a:ahLst/>
              <a:cxnLst>
                <a:cxn ang="0">
                  <a:pos x="8" y="81"/>
                </a:cxn>
                <a:cxn ang="0">
                  <a:pos x="18" y="70"/>
                </a:cxn>
                <a:cxn ang="0">
                  <a:pos x="25" y="59"/>
                </a:cxn>
                <a:cxn ang="0">
                  <a:pos x="36" y="51"/>
                </a:cxn>
                <a:cxn ang="0">
                  <a:pos x="52" y="47"/>
                </a:cxn>
                <a:cxn ang="0">
                  <a:pos x="77" y="41"/>
                </a:cxn>
                <a:cxn ang="0">
                  <a:pos x="88" y="29"/>
                </a:cxn>
                <a:cxn ang="0">
                  <a:pos x="98" y="27"/>
                </a:cxn>
                <a:cxn ang="0">
                  <a:pos x="105" y="40"/>
                </a:cxn>
                <a:cxn ang="0">
                  <a:pos x="108" y="51"/>
                </a:cxn>
                <a:cxn ang="0">
                  <a:pos x="106" y="64"/>
                </a:cxn>
                <a:cxn ang="0">
                  <a:pos x="121" y="54"/>
                </a:cxn>
                <a:cxn ang="0">
                  <a:pos x="137" y="51"/>
                </a:cxn>
                <a:cxn ang="0">
                  <a:pos x="149" y="43"/>
                </a:cxn>
                <a:cxn ang="0">
                  <a:pos x="147" y="28"/>
                </a:cxn>
                <a:cxn ang="0">
                  <a:pos x="152" y="15"/>
                </a:cxn>
                <a:cxn ang="0">
                  <a:pos x="159" y="9"/>
                </a:cxn>
                <a:cxn ang="0">
                  <a:pos x="171" y="8"/>
                </a:cxn>
                <a:cxn ang="0">
                  <a:pos x="166" y="38"/>
                </a:cxn>
                <a:cxn ang="0">
                  <a:pos x="167" y="59"/>
                </a:cxn>
                <a:cxn ang="0">
                  <a:pos x="177" y="80"/>
                </a:cxn>
                <a:cxn ang="0">
                  <a:pos x="167" y="99"/>
                </a:cxn>
                <a:cxn ang="0">
                  <a:pos x="181" y="121"/>
                </a:cxn>
                <a:cxn ang="0">
                  <a:pos x="169" y="140"/>
                </a:cxn>
                <a:cxn ang="0">
                  <a:pos x="152" y="161"/>
                </a:cxn>
                <a:cxn ang="0">
                  <a:pos x="149" y="180"/>
                </a:cxn>
                <a:cxn ang="0">
                  <a:pos x="149" y="197"/>
                </a:cxn>
                <a:cxn ang="0">
                  <a:pos x="168" y="216"/>
                </a:cxn>
                <a:cxn ang="0">
                  <a:pos x="171" y="234"/>
                </a:cxn>
                <a:cxn ang="0">
                  <a:pos x="180" y="253"/>
                </a:cxn>
                <a:cxn ang="0">
                  <a:pos x="171" y="265"/>
                </a:cxn>
                <a:cxn ang="0">
                  <a:pos x="156" y="268"/>
                </a:cxn>
                <a:cxn ang="0">
                  <a:pos x="141" y="261"/>
                </a:cxn>
                <a:cxn ang="0">
                  <a:pos x="135" y="244"/>
                </a:cxn>
                <a:cxn ang="0">
                  <a:pos x="127" y="255"/>
                </a:cxn>
                <a:cxn ang="0">
                  <a:pos x="117" y="254"/>
                </a:cxn>
                <a:cxn ang="0">
                  <a:pos x="104" y="251"/>
                </a:cxn>
                <a:cxn ang="0">
                  <a:pos x="92" y="252"/>
                </a:cxn>
                <a:cxn ang="0">
                  <a:pos x="74" y="239"/>
                </a:cxn>
                <a:cxn ang="0">
                  <a:pos x="62" y="265"/>
                </a:cxn>
                <a:cxn ang="0">
                  <a:pos x="29" y="265"/>
                </a:cxn>
                <a:cxn ang="0">
                  <a:pos x="49" y="240"/>
                </a:cxn>
                <a:cxn ang="0">
                  <a:pos x="41" y="213"/>
                </a:cxn>
                <a:cxn ang="0">
                  <a:pos x="41" y="194"/>
                </a:cxn>
                <a:cxn ang="0">
                  <a:pos x="32" y="176"/>
                </a:cxn>
                <a:cxn ang="0">
                  <a:pos x="24" y="155"/>
                </a:cxn>
                <a:cxn ang="0">
                  <a:pos x="34" y="141"/>
                </a:cxn>
                <a:cxn ang="0">
                  <a:pos x="47" y="129"/>
                </a:cxn>
                <a:cxn ang="0">
                  <a:pos x="70" y="116"/>
                </a:cxn>
                <a:cxn ang="0">
                  <a:pos x="68" y="82"/>
                </a:cxn>
                <a:cxn ang="0">
                  <a:pos x="38" y="84"/>
                </a:cxn>
                <a:cxn ang="0">
                  <a:pos x="18" y="100"/>
                </a:cxn>
                <a:cxn ang="0">
                  <a:pos x="4" y="89"/>
                </a:cxn>
              </a:cxnLst>
              <a:rect l="0" t="0" r="r" b="b"/>
              <a:pathLst>
                <a:path w="181" h="271">
                  <a:moveTo>
                    <a:pt x="0" y="82"/>
                  </a:moveTo>
                  <a:cubicBezTo>
                    <a:pt x="3" y="82"/>
                    <a:pt x="6" y="82"/>
                    <a:pt x="8" y="81"/>
                  </a:cubicBezTo>
                  <a:cubicBezTo>
                    <a:pt x="13" y="79"/>
                    <a:pt x="10" y="73"/>
                    <a:pt x="12" y="71"/>
                  </a:cubicBezTo>
                  <a:cubicBezTo>
                    <a:pt x="14" y="68"/>
                    <a:pt x="17" y="72"/>
                    <a:pt x="18" y="70"/>
                  </a:cubicBezTo>
                  <a:cubicBezTo>
                    <a:pt x="20" y="68"/>
                    <a:pt x="17" y="62"/>
                    <a:pt x="18" y="60"/>
                  </a:cubicBezTo>
                  <a:cubicBezTo>
                    <a:pt x="20" y="57"/>
                    <a:pt x="24" y="61"/>
                    <a:pt x="25" y="59"/>
                  </a:cubicBezTo>
                  <a:cubicBezTo>
                    <a:pt x="27" y="57"/>
                    <a:pt x="23" y="53"/>
                    <a:pt x="25" y="51"/>
                  </a:cubicBezTo>
                  <a:cubicBezTo>
                    <a:pt x="28" y="49"/>
                    <a:pt x="32" y="50"/>
                    <a:pt x="36" y="51"/>
                  </a:cubicBezTo>
                  <a:cubicBezTo>
                    <a:pt x="41" y="52"/>
                    <a:pt x="47" y="58"/>
                    <a:pt x="51" y="57"/>
                  </a:cubicBezTo>
                  <a:cubicBezTo>
                    <a:pt x="56" y="56"/>
                    <a:pt x="48" y="49"/>
                    <a:pt x="52" y="47"/>
                  </a:cubicBezTo>
                  <a:cubicBezTo>
                    <a:pt x="56" y="46"/>
                    <a:pt x="63" y="50"/>
                    <a:pt x="68" y="49"/>
                  </a:cubicBezTo>
                  <a:cubicBezTo>
                    <a:pt x="73" y="48"/>
                    <a:pt x="74" y="43"/>
                    <a:pt x="77" y="41"/>
                  </a:cubicBezTo>
                  <a:cubicBezTo>
                    <a:pt x="81" y="40"/>
                    <a:pt x="85" y="44"/>
                    <a:pt x="87" y="41"/>
                  </a:cubicBezTo>
                  <a:cubicBezTo>
                    <a:pt x="89" y="38"/>
                    <a:pt x="86" y="32"/>
                    <a:pt x="88" y="29"/>
                  </a:cubicBezTo>
                  <a:cubicBezTo>
                    <a:pt x="89" y="27"/>
                    <a:pt x="92" y="25"/>
                    <a:pt x="94" y="25"/>
                  </a:cubicBezTo>
                  <a:cubicBezTo>
                    <a:pt x="96" y="24"/>
                    <a:pt x="98" y="25"/>
                    <a:pt x="98" y="27"/>
                  </a:cubicBezTo>
                  <a:cubicBezTo>
                    <a:pt x="99" y="30"/>
                    <a:pt x="96" y="37"/>
                    <a:pt x="98" y="39"/>
                  </a:cubicBezTo>
                  <a:cubicBezTo>
                    <a:pt x="100" y="42"/>
                    <a:pt x="103" y="39"/>
                    <a:pt x="105" y="40"/>
                  </a:cubicBezTo>
                  <a:cubicBezTo>
                    <a:pt x="107" y="40"/>
                    <a:pt x="109" y="40"/>
                    <a:pt x="110" y="42"/>
                  </a:cubicBezTo>
                  <a:cubicBezTo>
                    <a:pt x="110" y="45"/>
                    <a:pt x="109" y="48"/>
                    <a:pt x="108" y="51"/>
                  </a:cubicBezTo>
                  <a:cubicBezTo>
                    <a:pt x="107" y="54"/>
                    <a:pt x="104" y="56"/>
                    <a:pt x="104" y="59"/>
                  </a:cubicBezTo>
                  <a:cubicBezTo>
                    <a:pt x="103" y="61"/>
                    <a:pt x="104" y="63"/>
                    <a:pt x="106" y="64"/>
                  </a:cubicBezTo>
                  <a:cubicBezTo>
                    <a:pt x="109" y="65"/>
                    <a:pt x="116" y="65"/>
                    <a:pt x="118" y="63"/>
                  </a:cubicBezTo>
                  <a:cubicBezTo>
                    <a:pt x="121" y="61"/>
                    <a:pt x="118" y="56"/>
                    <a:pt x="121" y="54"/>
                  </a:cubicBezTo>
                  <a:cubicBezTo>
                    <a:pt x="123" y="52"/>
                    <a:pt x="127" y="52"/>
                    <a:pt x="130" y="52"/>
                  </a:cubicBezTo>
                  <a:cubicBezTo>
                    <a:pt x="132" y="51"/>
                    <a:pt x="135" y="52"/>
                    <a:pt x="137" y="51"/>
                  </a:cubicBezTo>
                  <a:cubicBezTo>
                    <a:pt x="140" y="49"/>
                    <a:pt x="141" y="45"/>
                    <a:pt x="143" y="44"/>
                  </a:cubicBezTo>
                  <a:cubicBezTo>
                    <a:pt x="145" y="42"/>
                    <a:pt x="147" y="45"/>
                    <a:pt x="149" y="43"/>
                  </a:cubicBezTo>
                  <a:cubicBezTo>
                    <a:pt x="150" y="41"/>
                    <a:pt x="150" y="37"/>
                    <a:pt x="150" y="34"/>
                  </a:cubicBezTo>
                  <a:cubicBezTo>
                    <a:pt x="149" y="32"/>
                    <a:pt x="146" y="30"/>
                    <a:pt x="147" y="28"/>
                  </a:cubicBezTo>
                  <a:cubicBezTo>
                    <a:pt x="147" y="25"/>
                    <a:pt x="150" y="24"/>
                    <a:pt x="151" y="22"/>
                  </a:cubicBezTo>
                  <a:cubicBezTo>
                    <a:pt x="152" y="20"/>
                    <a:pt x="152" y="17"/>
                    <a:pt x="152" y="15"/>
                  </a:cubicBezTo>
                  <a:cubicBezTo>
                    <a:pt x="152" y="13"/>
                    <a:pt x="148" y="13"/>
                    <a:pt x="150" y="11"/>
                  </a:cubicBezTo>
                  <a:cubicBezTo>
                    <a:pt x="152" y="10"/>
                    <a:pt x="157" y="11"/>
                    <a:pt x="159" y="9"/>
                  </a:cubicBezTo>
                  <a:cubicBezTo>
                    <a:pt x="161" y="7"/>
                    <a:pt x="157" y="2"/>
                    <a:pt x="160" y="0"/>
                  </a:cubicBezTo>
                  <a:lnTo>
                    <a:pt x="171" y="8"/>
                  </a:lnTo>
                  <a:lnTo>
                    <a:pt x="166" y="21"/>
                  </a:lnTo>
                  <a:lnTo>
                    <a:pt x="166" y="38"/>
                  </a:lnTo>
                  <a:lnTo>
                    <a:pt x="173" y="44"/>
                  </a:lnTo>
                  <a:lnTo>
                    <a:pt x="167" y="59"/>
                  </a:lnTo>
                  <a:lnTo>
                    <a:pt x="169" y="72"/>
                  </a:lnTo>
                  <a:lnTo>
                    <a:pt x="177" y="80"/>
                  </a:lnTo>
                  <a:lnTo>
                    <a:pt x="170" y="89"/>
                  </a:lnTo>
                  <a:lnTo>
                    <a:pt x="167" y="99"/>
                  </a:lnTo>
                  <a:lnTo>
                    <a:pt x="178" y="109"/>
                  </a:lnTo>
                  <a:lnTo>
                    <a:pt x="181" y="121"/>
                  </a:lnTo>
                  <a:lnTo>
                    <a:pt x="167" y="127"/>
                  </a:lnTo>
                  <a:lnTo>
                    <a:pt x="169" y="140"/>
                  </a:lnTo>
                  <a:lnTo>
                    <a:pt x="156" y="142"/>
                  </a:lnTo>
                  <a:lnTo>
                    <a:pt x="152" y="161"/>
                  </a:lnTo>
                  <a:lnTo>
                    <a:pt x="159" y="172"/>
                  </a:lnTo>
                  <a:lnTo>
                    <a:pt x="149" y="180"/>
                  </a:lnTo>
                  <a:lnTo>
                    <a:pt x="158" y="191"/>
                  </a:lnTo>
                  <a:lnTo>
                    <a:pt x="149" y="197"/>
                  </a:lnTo>
                  <a:lnTo>
                    <a:pt x="164" y="203"/>
                  </a:lnTo>
                  <a:lnTo>
                    <a:pt x="168" y="216"/>
                  </a:lnTo>
                  <a:lnTo>
                    <a:pt x="173" y="225"/>
                  </a:lnTo>
                  <a:lnTo>
                    <a:pt x="171" y="234"/>
                  </a:lnTo>
                  <a:lnTo>
                    <a:pt x="180" y="242"/>
                  </a:lnTo>
                  <a:lnTo>
                    <a:pt x="180" y="253"/>
                  </a:lnTo>
                  <a:lnTo>
                    <a:pt x="176" y="264"/>
                  </a:lnTo>
                  <a:cubicBezTo>
                    <a:pt x="173" y="263"/>
                    <a:pt x="173" y="265"/>
                    <a:pt x="171" y="265"/>
                  </a:cubicBezTo>
                  <a:cubicBezTo>
                    <a:pt x="168" y="266"/>
                    <a:pt x="166" y="270"/>
                    <a:pt x="163" y="270"/>
                  </a:cubicBezTo>
                  <a:cubicBezTo>
                    <a:pt x="160" y="271"/>
                    <a:pt x="158" y="269"/>
                    <a:pt x="156" y="268"/>
                  </a:cubicBezTo>
                  <a:cubicBezTo>
                    <a:pt x="153" y="268"/>
                    <a:pt x="148" y="268"/>
                    <a:pt x="146" y="267"/>
                  </a:cubicBezTo>
                  <a:cubicBezTo>
                    <a:pt x="143" y="265"/>
                    <a:pt x="142" y="264"/>
                    <a:pt x="141" y="261"/>
                  </a:cubicBezTo>
                  <a:cubicBezTo>
                    <a:pt x="140" y="257"/>
                    <a:pt x="142" y="250"/>
                    <a:pt x="141" y="247"/>
                  </a:cubicBezTo>
                  <a:cubicBezTo>
                    <a:pt x="140" y="243"/>
                    <a:pt x="137" y="244"/>
                    <a:pt x="135" y="244"/>
                  </a:cubicBezTo>
                  <a:cubicBezTo>
                    <a:pt x="133" y="244"/>
                    <a:pt x="131" y="246"/>
                    <a:pt x="129" y="247"/>
                  </a:cubicBezTo>
                  <a:cubicBezTo>
                    <a:pt x="128" y="249"/>
                    <a:pt x="128" y="253"/>
                    <a:pt x="127" y="255"/>
                  </a:cubicBezTo>
                  <a:cubicBezTo>
                    <a:pt x="125" y="257"/>
                    <a:pt x="124" y="259"/>
                    <a:pt x="122" y="259"/>
                  </a:cubicBezTo>
                  <a:cubicBezTo>
                    <a:pt x="120" y="258"/>
                    <a:pt x="119" y="255"/>
                    <a:pt x="117" y="254"/>
                  </a:cubicBezTo>
                  <a:cubicBezTo>
                    <a:pt x="115" y="252"/>
                    <a:pt x="113" y="251"/>
                    <a:pt x="111" y="250"/>
                  </a:cubicBezTo>
                  <a:cubicBezTo>
                    <a:pt x="109" y="250"/>
                    <a:pt x="106" y="249"/>
                    <a:pt x="104" y="251"/>
                  </a:cubicBezTo>
                  <a:cubicBezTo>
                    <a:pt x="102" y="252"/>
                    <a:pt x="103" y="258"/>
                    <a:pt x="100" y="258"/>
                  </a:cubicBezTo>
                  <a:cubicBezTo>
                    <a:pt x="97" y="258"/>
                    <a:pt x="95" y="255"/>
                    <a:pt x="92" y="252"/>
                  </a:cubicBezTo>
                  <a:cubicBezTo>
                    <a:pt x="89" y="249"/>
                    <a:pt x="83" y="242"/>
                    <a:pt x="80" y="240"/>
                  </a:cubicBezTo>
                  <a:cubicBezTo>
                    <a:pt x="77" y="238"/>
                    <a:pt x="76" y="236"/>
                    <a:pt x="74" y="239"/>
                  </a:cubicBezTo>
                  <a:cubicBezTo>
                    <a:pt x="73" y="242"/>
                    <a:pt x="77" y="248"/>
                    <a:pt x="74" y="253"/>
                  </a:cubicBezTo>
                  <a:cubicBezTo>
                    <a:pt x="72" y="258"/>
                    <a:pt x="70" y="263"/>
                    <a:pt x="62" y="265"/>
                  </a:cubicBezTo>
                  <a:cubicBezTo>
                    <a:pt x="55" y="267"/>
                    <a:pt x="39" y="267"/>
                    <a:pt x="32" y="266"/>
                  </a:cubicBezTo>
                  <a:cubicBezTo>
                    <a:pt x="30" y="266"/>
                    <a:pt x="29" y="265"/>
                    <a:pt x="29" y="265"/>
                  </a:cubicBezTo>
                  <a:cubicBezTo>
                    <a:pt x="31" y="255"/>
                    <a:pt x="37" y="246"/>
                    <a:pt x="38" y="241"/>
                  </a:cubicBezTo>
                  <a:cubicBezTo>
                    <a:pt x="40" y="231"/>
                    <a:pt x="47" y="244"/>
                    <a:pt x="49" y="240"/>
                  </a:cubicBezTo>
                  <a:cubicBezTo>
                    <a:pt x="51" y="237"/>
                    <a:pt x="49" y="229"/>
                    <a:pt x="48" y="225"/>
                  </a:cubicBezTo>
                  <a:cubicBezTo>
                    <a:pt x="47" y="220"/>
                    <a:pt x="43" y="217"/>
                    <a:pt x="41" y="213"/>
                  </a:cubicBezTo>
                  <a:cubicBezTo>
                    <a:pt x="38" y="210"/>
                    <a:pt x="32" y="207"/>
                    <a:pt x="32" y="203"/>
                  </a:cubicBezTo>
                  <a:cubicBezTo>
                    <a:pt x="32" y="198"/>
                    <a:pt x="39" y="197"/>
                    <a:pt x="41" y="194"/>
                  </a:cubicBezTo>
                  <a:cubicBezTo>
                    <a:pt x="42" y="191"/>
                    <a:pt x="41" y="187"/>
                    <a:pt x="41" y="185"/>
                  </a:cubicBezTo>
                  <a:cubicBezTo>
                    <a:pt x="42" y="184"/>
                    <a:pt x="36" y="179"/>
                    <a:pt x="32" y="176"/>
                  </a:cubicBezTo>
                  <a:cubicBezTo>
                    <a:pt x="27" y="173"/>
                    <a:pt x="23" y="169"/>
                    <a:pt x="23" y="167"/>
                  </a:cubicBezTo>
                  <a:cubicBezTo>
                    <a:pt x="23" y="165"/>
                    <a:pt x="24" y="160"/>
                    <a:pt x="24" y="155"/>
                  </a:cubicBezTo>
                  <a:cubicBezTo>
                    <a:pt x="24" y="151"/>
                    <a:pt x="22" y="146"/>
                    <a:pt x="24" y="142"/>
                  </a:cubicBezTo>
                  <a:cubicBezTo>
                    <a:pt x="26" y="139"/>
                    <a:pt x="30" y="141"/>
                    <a:pt x="34" y="141"/>
                  </a:cubicBezTo>
                  <a:cubicBezTo>
                    <a:pt x="38" y="140"/>
                    <a:pt x="46" y="142"/>
                    <a:pt x="49" y="139"/>
                  </a:cubicBezTo>
                  <a:cubicBezTo>
                    <a:pt x="52" y="136"/>
                    <a:pt x="48" y="133"/>
                    <a:pt x="47" y="129"/>
                  </a:cubicBezTo>
                  <a:cubicBezTo>
                    <a:pt x="47" y="126"/>
                    <a:pt x="40" y="121"/>
                    <a:pt x="45" y="118"/>
                  </a:cubicBezTo>
                  <a:cubicBezTo>
                    <a:pt x="50" y="115"/>
                    <a:pt x="65" y="116"/>
                    <a:pt x="70" y="116"/>
                  </a:cubicBezTo>
                  <a:cubicBezTo>
                    <a:pt x="74" y="115"/>
                    <a:pt x="75" y="101"/>
                    <a:pt x="75" y="96"/>
                  </a:cubicBezTo>
                  <a:cubicBezTo>
                    <a:pt x="75" y="91"/>
                    <a:pt x="72" y="83"/>
                    <a:pt x="68" y="82"/>
                  </a:cubicBezTo>
                  <a:cubicBezTo>
                    <a:pt x="64" y="81"/>
                    <a:pt x="51" y="74"/>
                    <a:pt x="46" y="75"/>
                  </a:cubicBezTo>
                  <a:cubicBezTo>
                    <a:pt x="40" y="75"/>
                    <a:pt x="41" y="80"/>
                    <a:pt x="38" y="84"/>
                  </a:cubicBezTo>
                  <a:cubicBezTo>
                    <a:pt x="35" y="87"/>
                    <a:pt x="33" y="92"/>
                    <a:pt x="29" y="94"/>
                  </a:cubicBezTo>
                  <a:cubicBezTo>
                    <a:pt x="26" y="97"/>
                    <a:pt x="21" y="101"/>
                    <a:pt x="18" y="100"/>
                  </a:cubicBezTo>
                  <a:cubicBezTo>
                    <a:pt x="14" y="99"/>
                    <a:pt x="16" y="93"/>
                    <a:pt x="13" y="90"/>
                  </a:cubicBezTo>
                  <a:cubicBezTo>
                    <a:pt x="11" y="88"/>
                    <a:pt x="6" y="96"/>
                    <a:pt x="4" y="89"/>
                  </a:cubicBezTo>
                  <a:cubicBezTo>
                    <a:pt x="3" y="87"/>
                    <a:pt x="1" y="85"/>
                    <a:pt x="0" y="8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 rot="21439583">
              <a:off x="2936532" y="3794178"/>
              <a:ext cx="630072" cy="1077927"/>
            </a:xfrm>
            <a:custGeom>
              <a:avLst/>
              <a:gdLst/>
              <a:ahLst/>
              <a:cxnLst>
                <a:cxn ang="0">
                  <a:pos x="28" y="32"/>
                </a:cxn>
                <a:cxn ang="0">
                  <a:pos x="30" y="31"/>
                </a:cxn>
                <a:cxn ang="0">
                  <a:pos x="35" y="28"/>
                </a:cxn>
                <a:cxn ang="0">
                  <a:pos x="46" y="27"/>
                </a:cxn>
                <a:cxn ang="0">
                  <a:pos x="52" y="20"/>
                </a:cxn>
                <a:cxn ang="0">
                  <a:pos x="59" y="12"/>
                </a:cxn>
                <a:cxn ang="0">
                  <a:pos x="61" y="2"/>
                </a:cxn>
                <a:cxn ang="0">
                  <a:pos x="78" y="4"/>
                </a:cxn>
                <a:cxn ang="0">
                  <a:pos x="79" y="18"/>
                </a:cxn>
                <a:cxn ang="0">
                  <a:pos x="84" y="24"/>
                </a:cxn>
                <a:cxn ang="0">
                  <a:pos x="91" y="28"/>
                </a:cxn>
                <a:cxn ang="0">
                  <a:pos x="93" y="51"/>
                </a:cxn>
                <a:cxn ang="0">
                  <a:pos x="108" y="64"/>
                </a:cxn>
                <a:cxn ang="0">
                  <a:pos x="107" y="78"/>
                </a:cxn>
                <a:cxn ang="0">
                  <a:pos x="105" y="88"/>
                </a:cxn>
                <a:cxn ang="0">
                  <a:pos x="110" y="94"/>
                </a:cxn>
                <a:cxn ang="0">
                  <a:pos x="111" y="104"/>
                </a:cxn>
                <a:cxn ang="0">
                  <a:pos x="98" y="112"/>
                </a:cxn>
                <a:cxn ang="0">
                  <a:pos x="98" y="115"/>
                </a:cxn>
                <a:cxn ang="0">
                  <a:pos x="98" y="115"/>
                </a:cxn>
                <a:cxn ang="0">
                  <a:pos x="88" y="120"/>
                </a:cxn>
                <a:cxn ang="0">
                  <a:pos x="83" y="129"/>
                </a:cxn>
                <a:cxn ang="0">
                  <a:pos x="74" y="130"/>
                </a:cxn>
                <a:cxn ang="0">
                  <a:pos x="71" y="139"/>
                </a:cxn>
                <a:cxn ang="0">
                  <a:pos x="81" y="150"/>
                </a:cxn>
                <a:cxn ang="0">
                  <a:pos x="86" y="159"/>
                </a:cxn>
                <a:cxn ang="0">
                  <a:pos x="97" y="159"/>
                </a:cxn>
                <a:cxn ang="0">
                  <a:pos x="101" y="165"/>
                </a:cxn>
                <a:cxn ang="0">
                  <a:pos x="99" y="206"/>
                </a:cxn>
                <a:cxn ang="0">
                  <a:pos x="92" y="210"/>
                </a:cxn>
                <a:cxn ang="0">
                  <a:pos x="78" y="209"/>
                </a:cxn>
                <a:cxn ang="0">
                  <a:pos x="71" y="215"/>
                </a:cxn>
                <a:cxn ang="0">
                  <a:pos x="71" y="223"/>
                </a:cxn>
                <a:cxn ang="0">
                  <a:pos x="61" y="221"/>
                </a:cxn>
                <a:cxn ang="0">
                  <a:pos x="55" y="226"/>
                </a:cxn>
                <a:cxn ang="0">
                  <a:pos x="44" y="215"/>
                </a:cxn>
                <a:cxn ang="0">
                  <a:pos x="37" y="215"/>
                </a:cxn>
                <a:cxn ang="0">
                  <a:pos x="27" y="207"/>
                </a:cxn>
                <a:cxn ang="0">
                  <a:pos x="18" y="200"/>
                </a:cxn>
                <a:cxn ang="0">
                  <a:pos x="7" y="186"/>
                </a:cxn>
                <a:cxn ang="0">
                  <a:pos x="10" y="179"/>
                </a:cxn>
                <a:cxn ang="0">
                  <a:pos x="4" y="173"/>
                </a:cxn>
                <a:cxn ang="0">
                  <a:pos x="6" y="163"/>
                </a:cxn>
                <a:cxn ang="0">
                  <a:pos x="1" y="153"/>
                </a:cxn>
                <a:cxn ang="0">
                  <a:pos x="4" y="146"/>
                </a:cxn>
                <a:cxn ang="0">
                  <a:pos x="6" y="136"/>
                </a:cxn>
                <a:cxn ang="0">
                  <a:pos x="7" y="123"/>
                </a:cxn>
                <a:cxn ang="0">
                  <a:pos x="5" y="110"/>
                </a:cxn>
                <a:cxn ang="0">
                  <a:pos x="10" y="104"/>
                </a:cxn>
                <a:cxn ang="0">
                  <a:pos x="8" y="91"/>
                </a:cxn>
                <a:cxn ang="0">
                  <a:pos x="19" y="89"/>
                </a:cxn>
                <a:cxn ang="0">
                  <a:pos x="17" y="77"/>
                </a:cxn>
                <a:cxn ang="0">
                  <a:pos x="23" y="72"/>
                </a:cxn>
                <a:cxn ang="0">
                  <a:pos x="24" y="52"/>
                </a:cxn>
                <a:cxn ang="0">
                  <a:pos x="29" y="45"/>
                </a:cxn>
                <a:cxn ang="0">
                  <a:pos x="28" y="32"/>
                </a:cxn>
              </a:cxnLst>
              <a:rect l="0" t="0" r="r" b="b"/>
              <a:pathLst>
                <a:path w="113" h="227">
                  <a:moveTo>
                    <a:pt x="28" y="32"/>
                  </a:moveTo>
                  <a:cubicBezTo>
                    <a:pt x="29" y="29"/>
                    <a:pt x="29" y="32"/>
                    <a:pt x="30" y="31"/>
                  </a:cubicBezTo>
                  <a:cubicBezTo>
                    <a:pt x="32" y="31"/>
                    <a:pt x="32" y="29"/>
                    <a:pt x="35" y="28"/>
                  </a:cubicBezTo>
                  <a:cubicBezTo>
                    <a:pt x="38" y="27"/>
                    <a:pt x="43" y="29"/>
                    <a:pt x="46" y="27"/>
                  </a:cubicBezTo>
                  <a:cubicBezTo>
                    <a:pt x="49" y="26"/>
                    <a:pt x="50" y="23"/>
                    <a:pt x="52" y="20"/>
                  </a:cubicBezTo>
                  <a:cubicBezTo>
                    <a:pt x="54" y="18"/>
                    <a:pt x="57" y="16"/>
                    <a:pt x="59" y="12"/>
                  </a:cubicBezTo>
                  <a:cubicBezTo>
                    <a:pt x="60" y="9"/>
                    <a:pt x="57" y="4"/>
                    <a:pt x="61" y="2"/>
                  </a:cubicBezTo>
                  <a:cubicBezTo>
                    <a:pt x="65" y="0"/>
                    <a:pt x="74" y="0"/>
                    <a:pt x="78" y="4"/>
                  </a:cubicBezTo>
                  <a:cubicBezTo>
                    <a:pt x="82" y="7"/>
                    <a:pt x="78" y="15"/>
                    <a:pt x="79" y="18"/>
                  </a:cubicBezTo>
                  <a:cubicBezTo>
                    <a:pt x="80" y="22"/>
                    <a:pt x="82" y="23"/>
                    <a:pt x="84" y="24"/>
                  </a:cubicBezTo>
                  <a:cubicBezTo>
                    <a:pt x="86" y="26"/>
                    <a:pt x="89" y="23"/>
                    <a:pt x="91" y="28"/>
                  </a:cubicBezTo>
                  <a:cubicBezTo>
                    <a:pt x="93" y="33"/>
                    <a:pt x="90" y="45"/>
                    <a:pt x="93" y="51"/>
                  </a:cubicBezTo>
                  <a:cubicBezTo>
                    <a:pt x="96" y="57"/>
                    <a:pt x="103" y="61"/>
                    <a:pt x="108" y="64"/>
                  </a:cubicBezTo>
                  <a:cubicBezTo>
                    <a:pt x="108" y="69"/>
                    <a:pt x="107" y="74"/>
                    <a:pt x="107" y="78"/>
                  </a:cubicBezTo>
                  <a:cubicBezTo>
                    <a:pt x="107" y="85"/>
                    <a:pt x="105" y="85"/>
                    <a:pt x="105" y="88"/>
                  </a:cubicBezTo>
                  <a:cubicBezTo>
                    <a:pt x="105" y="91"/>
                    <a:pt x="109" y="91"/>
                    <a:pt x="110" y="94"/>
                  </a:cubicBezTo>
                  <a:cubicBezTo>
                    <a:pt x="111" y="97"/>
                    <a:pt x="113" y="100"/>
                    <a:pt x="111" y="104"/>
                  </a:cubicBezTo>
                  <a:cubicBezTo>
                    <a:pt x="109" y="107"/>
                    <a:pt x="100" y="110"/>
                    <a:pt x="98" y="112"/>
                  </a:cubicBezTo>
                  <a:cubicBezTo>
                    <a:pt x="97" y="114"/>
                    <a:pt x="97" y="114"/>
                    <a:pt x="98" y="115"/>
                  </a:cubicBezTo>
                  <a:lnTo>
                    <a:pt x="98" y="115"/>
                  </a:lnTo>
                  <a:cubicBezTo>
                    <a:pt x="95" y="117"/>
                    <a:pt x="90" y="118"/>
                    <a:pt x="88" y="120"/>
                  </a:cubicBezTo>
                  <a:cubicBezTo>
                    <a:pt x="85" y="123"/>
                    <a:pt x="86" y="128"/>
                    <a:pt x="83" y="129"/>
                  </a:cubicBezTo>
                  <a:cubicBezTo>
                    <a:pt x="81" y="131"/>
                    <a:pt x="77" y="128"/>
                    <a:pt x="74" y="130"/>
                  </a:cubicBezTo>
                  <a:cubicBezTo>
                    <a:pt x="72" y="132"/>
                    <a:pt x="70" y="135"/>
                    <a:pt x="71" y="139"/>
                  </a:cubicBezTo>
                  <a:cubicBezTo>
                    <a:pt x="73" y="143"/>
                    <a:pt x="78" y="146"/>
                    <a:pt x="81" y="150"/>
                  </a:cubicBezTo>
                  <a:cubicBezTo>
                    <a:pt x="83" y="153"/>
                    <a:pt x="83" y="158"/>
                    <a:pt x="86" y="159"/>
                  </a:cubicBezTo>
                  <a:cubicBezTo>
                    <a:pt x="89" y="161"/>
                    <a:pt x="94" y="159"/>
                    <a:pt x="97" y="159"/>
                  </a:cubicBezTo>
                  <a:cubicBezTo>
                    <a:pt x="99" y="161"/>
                    <a:pt x="100" y="163"/>
                    <a:pt x="101" y="165"/>
                  </a:cubicBezTo>
                  <a:cubicBezTo>
                    <a:pt x="100" y="179"/>
                    <a:pt x="99" y="192"/>
                    <a:pt x="99" y="206"/>
                  </a:cubicBezTo>
                  <a:cubicBezTo>
                    <a:pt x="96" y="207"/>
                    <a:pt x="95" y="210"/>
                    <a:pt x="92" y="210"/>
                  </a:cubicBezTo>
                  <a:cubicBezTo>
                    <a:pt x="88" y="211"/>
                    <a:pt x="81" y="209"/>
                    <a:pt x="78" y="209"/>
                  </a:cubicBezTo>
                  <a:cubicBezTo>
                    <a:pt x="74" y="210"/>
                    <a:pt x="73" y="212"/>
                    <a:pt x="71" y="215"/>
                  </a:cubicBezTo>
                  <a:cubicBezTo>
                    <a:pt x="70" y="217"/>
                    <a:pt x="73" y="221"/>
                    <a:pt x="71" y="223"/>
                  </a:cubicBezTo>
                  <a:cubicBezTo>
                    <a:pt x="68" y="225"/>
                    <a:pt x="64" y="221"/>
                    <a:pt x="61" y="221"/>
                  </a:cubicBezTo>
                  <a:cubicBezTo>
                    <a:pt x="58" y="222"/>
                    <a:pt x="58" y="227"/>
                    <a:pt x="55" y="226"/>
                  </a:cubicBezTo>
                  <a:cubicBezTo>
                    <a:pt x="51" y="225"/>
                    <a:pt x="47" y="217"/>
                    <a:pt x="44" y="215"/>
                  </a:cubicBezTo>
                  <a:cubicBezTo>
                    <a:pt x="41" y="213"/>
                    <a:pt x="40" y="216"/>
                    <a:pt x="37" y="215"/>
                  </a:cubicBezTo>
                  <a:cubicBezTo>
                    <a:pt x="34" y="214"/>
                    <a:pt x="30" y="210"/>
                    <a:pt x="27" y="207"/>
                  </a:cubicBezTo>
                  <a:cubicBezTo>
                    <a:pt x="24" y="205"/>
                    <a:pt x="21" y="204"/>
                    <a:pt x="18" y="200"/>
                  </a:cubicBezTo>
                  <a:cubicBezTo>
                    <a:pt x="15" y="196"/>
                    <a:pt x="9" y="189"/>
                    <a:pt x="7" y="186"/>
                  </a:cubicBezTo>
                  <a:cubicBezTo>
                    <a:pt x="6" y="182"/>
                    <a:pt x="10" y="181"/>
                    <a:pt x="10" y="179"/>
                  </a:cubicBezTo>
                  <a:cubicBezTo>
                    <a:pt x="9" y="176"/>
                    <a:pt x="5" y="176"/>
                    <a:pt x="4" y="173"/>
                  </a:cubicBezTo>
                  <a:cubicBezTo>
                    <a:pt x="3" y="170"/>
                    <a:pt x="7" y="166"/>
                    <a:pt x="6" y="163"/>
                  </a:cubicBezTo>
                  <a:cubicBezTo>
                    <a:pt x="5" y="159"/>
                    <a:pt x="1" y="156"/>
                    <a:pt x="1" y="153"/>
                  </a:cubicBezTo>
                  <a:cubicBezTo>
                    <a:pt x="0" y="150"/>
                    <a:pt x="3" y="149"/>
                    <a:pt x="4" y="146"/>
                  </a:cubicBezTo>
                  <a:cubicBezTo>
                    <a:pt x="5" y="144"/>
                    <a:pt x="5" y="140"/>
                    <a:pt x="6" y="136"/>
                  </a:cubicBezTo>
                  <a:cubicBezTo>
                    <a:pt x="6" y="133"/>
                    <a:pt x="7" y="128"/>
                    <a:pt x="7" y="123"/>
                  </a:cubicBezTo>
                  <a:cubicBezTo>
                    <a:pt x="7" y="119"/>
                    <a:pt x="5" y="113"/>
                    <a:pt x="5" y="110"/>
                  </a:cubicBezTo>
                  <a:cubicBezTo>
                    <a:pt x="6" y="107"/>
                    <a:pt x="9" y="107"/>
                    <a:pt x="10" y="104"/>
                  </a:cubicBezTo>
                  <a:cubicBezTo>
                    <a:pt x="10" y="101"/>
                    <a:pt x="6" y="94"/>
                    <a:pt x="8" y="91"/>
                  </a:cubicBezTo>
                  <a:cubicBezTo>
                    <a:pt x="10" y="87"/>
                    <a:pt x="17" y="92"/>
                    <a:pt x="19" y="89"/>
                  </a:cubicBezTo>
                  <a:cubicBezTo>
                    <a:pt x="21" y="86"/>
                    <a:pt x="17" y="80"/>
                    <a:pt x="17" y="77"/>
                  </a:cubicBezTo>
                  <a:cubicBezTo>
                    <a:pt x="18" y="74"/>
                    <a:pt x="22" y="77"/>
                    <a:pt x="23" y="72"/>
                  </a:cubicBezTo>
                  <a:cubicBezTo>
                    <a:pt x="24" y="68"/>
                    <a:pt x="23" y="57"/>
                    <a:pt x="24" y="52"/>
                  </a:cubicBezTo>
                  <a:cubicBezTo>
                    <a:pt x="25" y="47"/>
                    <a:pt x="28" y="48"/>
                    <a:pt x="29" y="45"/>
                  </a:cubicBezTo>
                  <a:cubicBezTo>
                    <a:pt x="30" y="41"/>
                    <a:pt x="28" y="34"/>
                    <a:pt x="28" y="3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58" name="Freeform 9"/>
            <p:cNvSpPr>
              <a:spLocks noEditPoints="1"/>
            </p:cNvSpPr>
            <p:nvPr/>
          </p:nvSpPr>
          <p:spPr bwMode="auto">
            <a:xfrm rot="21439583">
              <a:off x="2045391" y="4696013"/>
              <a:ext cx="1344150" cy="1263539"/>
            </a:xfrm>
            <a:custGeom>
              <a:avLst/>
              <a:gdLst/>
              <a:ahLst/>
              <a:cxnLst>
                <a:cxn ang="0">
                  <a:pos x="210" y="238"/>
                </a:cxn>
                <a:cxn ang="0">
                  <a:pos x="199" y="253"/>
                </a:cxn>
                <a:cxn ang="0">
                  <a:pos x="167" y="264"/>
                </a:cxn>
                <a:cxn ang="0">
                  <a:pos x="160" y="247"/>
                </a:cxn>
                <a:cxn ang="0">
                  <a:pos x="142" y="251"/>
                </a:cxn>
                <a:cxn ang="0">
                  <a:pos x="120" y="238"/>
                </a:cxn>
                <a:cxn ang="0">
                  <a:pos x="111" y="226"/>
                </a:cxn>
                <a:cxn ang="0">
                  <a:pos x="92" y="218"/>
                </a:cxn>
                <a:cxn ang="0">
                  <a:pos x="77" y="201"/>
                </a:cxn>
                <a:cxn ang="0">
                  <a:pos x="49" y="182"/>
                </a:cxn>
                <a:cxn ang="0">
                  <a:pos x="35" y="183"/>
                </a:cxn>
                <a:cxn ang="0">
                  <a:pos x="19" y="162"/>
                </a:cxn>
                <a:cxn ang="0">
                  <a:pos x="10" y="145"/>
                </a:cxn>
                <a:cxn ang="0">
                  <a:pos x="1" y="126"/>
                </a:cxn>
                <a:cxn ang="0">
                  <a:pos x="15" y="120"/>
                </a:cxn>
                <a:cxn ang="0">
                  <a:pos x="27" y="106"/>
                </a:cxn>
                <a:cxn ang="0">
                  <a:pos x="43" y="112"/>
                </a:cxn>
                <a:cxn ang="0">
                  <a:pos x="55" y="91"/>
                </a:cxn>
                <a:cxn ang="0">
                  <a:pos x="58" y="79"/>
                </a:cxn>
                <a:cxn ang="0">
                  <a:pos x="79" y="80"/>
                </a:cxn>
                <a:cxn ang="0">
                  <a:pos x="98" y="86"/>
                </a:cxn>
                <a:cxn ang="0">
                  <a:pos x="109" y="106"/>
                </a:cxn>
                <a:cxn ang="0">
                  <a:pos x="128" y="107"/>
                </a:cxn>
                <a:cxn ang="0">
                  <a:pos x="128" y="83"/>
                </a:cxn>
                <a:cxn ang="0">
                  <a:pos x="131" y="67"/>
                </a:cxn>
                <a:cxn ang="0">
                  <a:pos x="151" y="71"/>
                </a:cxn>
                <a:cxn ang="0">
                  <a:pos x="140" y="44"/>
                </a:cxn>
                <a:cxn ang="0">
                  <a:pos x="147" y="27"/>
                </a:cxn>
                <a:cxn ang="0">
                  <a:pos x="170" y="12"/>
                </a:cxn>
                <a:cxn ang="0">
                  <a:pos x="179" y="4"/>
                </a:cxn>
                <a:cxn ang="0">
                  <a:pos x="196" y="21"/>
                </a:cxn>
                <a:cxn ang="0">
                  <a:pos x="224" y="40"/>
                </a:cxn>
                <a:cxn ang="0">
                  <a:pos x="235" y="48"/>
                </a:cxn>
                <a:cxn ang="0">
                  <a:pos x="228" y="81"/>
                </a:cxn>
                <a:cxn ang="0">
                  <a:pos x="226" y="101"/>
                </a:cxn>
                <a:cxn ang="0">
                  <a:pos x="225" y="132"/>
                </a:cxn>
                <a:cxn ang="0">
                  <a:pos x="218" y="145"/>
                </a:cxn>
                <a:cxn ang="0">
                  <a:pos x="203" y="173"/>
                </a:cxn>
                <a:cxn ang="0">
                  <a:pos x="191" y="189"/>
                </a:cxn>
                <a:cxn ang="0">
                  <a:pos x="191" y="210"/>
                </a:cxn>
                <a:cxn ang="0">
                  <a:pos x="211" y="225"/>
                </a:cxn>
                <a:cxn ang="0">
                  <a:pos x="177" y="1"/>
                </a:cxn>
                <a:cxn ang="0">
                  <a:pos x="58" y="76"/>
                </a:cxn>
                <a:cxn ang="0">
                  <a:pos x="57" y="76"/>
                </a:cxn>
              </a:cxnLst>
              <a:rect l="0" t="0" r="r" b="b"/>
              <a:pathLst>
                <a:path w="241" h="266">
                  <a:moveTo>
                    <a:pt x="220" y="231"/>
                  </a:moveTo>
                  <a:cubicBezTo>
                    <a:pt x="224" y="234"/>
                    <a:pt x="227" y="237"/>
                    <a:pt x="224" y="238"/>
                  </a:cubicBezTo>
                  <a:cubicBezTo>
                    <a:pt x="221" y="239"/>
                    <a:pt x="213" y="236"/>
                    <a:pt x="210" y="238"/>
                  </a:cubicBezTo>
                  <a:cubicBezTo>
                    <a:pt x="206" y="240"/>
                    <a:pt x="209" y="244"/>
                    <a:pt x="208" y="246"/>
                  </a:cubicBezTo>
                  <a:cubicBezTo>
                    <a:pt x="206" y="247"/>
                    <a:pt x="205" y="244"/>
                    <a:pt x="203" y="246"/>
                  </a:cubicBezTo>
                  <a:cubicBezTo>
                    <a:pt x="201" y="247"/>
                    <a:pt x="204" y="252"/>
                    <a:pt x="199" y="253"/>
                  </a:cubicBezTo>
                  <a:cubicBezTo>
                    <a:pt x="195" y="254"/>
                    <a:pt x="185" y="250"/>
                    <a:pt x="181" y="253"/>
                  </a:cubicBezTo>
                  <a:cubicBezTo>
                    <a:pt x="177" y="255"/>
                    <a:pt x="184" y="261"/>
                    <a:pt x="180" y="264"/>
                  </a:cubicBezTo>
                  <a:cubicBezTo>
                    <a:pt x="177" y="266"/>
                    <a:pt x="171" y="265"/>
                    <a:pt x="167" y="264"/>
                  </a:cubicBezTo>
                  <a:cubicBezTo>
                    <a:pt x="163" y="263"/>
                    <a:pt x="160" y="260"/>
                    <a:pt x="160" y="257"/>
                  </a:cubicBezTo>
                  <a:cubicBezTo>
                    <a:pt x="159" y="255"/>
                    <a:pt x="165" y="258"/>
                    <a:pt x="166" y="255"/>
                  </a:cubicBezTo>
                  <a:cubicBezTo>
                    <a:pt x="166" y="253"/>
                    <a:pt x="163" y="249"/>
                    <a:pt x="160" y="247"/>
                  </a:cubicBezTo>
                  <a:cubicBezTo>
                    <a:pt x="157" y="246"/>
                    <a:pt x="153" y="249"/>
                    <a:pt x="150" y="248"/>
                  </a:cubicBezTo>
                  <a:cubicBezTo>
                    <a:pt x="147" y="248"/>
                    <a:pt x="146" y="243"/>
                    <a:pt x="144" y="244"/>
                  </a:cubicBezTo>
                  <a:cubicBezTo>
                    <a:pt x="142" y="245"/>
                    <a:pt x="146" y="250"/>
                    <a:pt x="142" y="251"/>
                  </a:cubicBezTo>
                  <a:cubicBezTo>
                    <a:pt x="139" y="252"/>
                    <a:pt x="130" y="252"/>
                    <a:pt x="127" y="250"/>
                  </a:cubicBezTo>
                  <a:cubicBezTo>
                    <a:pt x="123" y="247"/>
                    <a:pt x="127" y="241"/>
                    <a:pt x="126" y="238"/>
                  </a:cubicBezTo>
                  <a:cubicBezTo>
                    <a:pt x="124" y="236"/>
                    <a:pt x="122" y="239"/>
                    <a:pt x="120" y="238"/>
                  </a:cubicBezTo>
                  <a:cubicBezTo>
                    <a:pt x="118" y="237"/>
                    <a:pt x="117" y="236"/>
                    <a:pt x="115" y="235"/>
                  </a:cubicBezTo>
                  <a:cubicBezTo>
                    <a:pt x="114" y="234"/>
                    <a:pt x="112" y="234"/>
                    <a:pt x="111" y="232"/>
                  </a:cubicBezTo>
                  <a:cubicBezTo>
                    <a:pt x="110" y="231"/>
                    <a:pt x="113" y="227"/>
                    <a:pt x="111" y="226"/>
                  </a:cubicBezTo>
                  <a:cubicBezTo>
                    <a:pt x="109" y="225"/>
                    <a:pt x="105" y="227"/>
                    <a:pt x="103" y="226"/>
                  </a:cubicBezTo>
                  <a:cubicBezTo>
                    <a:pt x="101" y="225"/>
                    <a:pt x="101" y="223"/>
                    <a:pt x="99" y="222"/>
                  </a:cubicBezTo>
                  <a:cubicBezTo>
                    <a:pt x="98" y="220"/>
                    <a:pt x="95" y="220"/>
                    <a:pt x="92" y="218"/>
                  </a:cubicBezTo>
                  <a:cubicBezTo>
                    <a:pt x="90" y="217"/>
                    <a:pt x="88" y="215"/>
                    <a:pt x="86" y="213"/>
                  </a:cubicBezTo>
                  <a:cubicBezTo>
                    <a:pt x="84" y="211"/>
                    <a:pt x="83" y="208"/>
                    <a:pt x="82" y="206"/>
                  </a:cubicBezTo>
                  <a:cubicBezTo>
                    <a:pt x="80" y="204"/>
                    <a:pt x="79" y="202"/>
                    <a:pt x="77" y="201"/>
                  </a:cubicBezTo>
                  <a:cubicBezTo>
                    <a:pt x="75" y="200"/>
                    <a:pt x="72" y="202"/>
                    <a:pt x="71" y="200"/>
                  </a:cubicBezTo>
                  <a:cubicBezTo>
                    <a:pt x="69" y="199"/>
                    <a:pt x="75" y="199"/>
                    <a:pt x="72" y="195"/>
                  </a:cubicBezTo>
                  <a:cubicBezTo>
                    <a:pt x="68" y="192"/>
                    <a:pt x="55" y="183"/>
                    <a:pt x="49" y="182"/>
                  </a:cubicBezTo>
                  <a:cubicBezTo>
                    <a:pt x="44" y="181"/>
                    <a:pt x="51" y="187"/>
                    <a:pt x="49" y="189"/>
                  </a:cubicBezTo>
                  <a:cubicBezTo>
                    <a:pt x="48" y="191"/>
                    <a:pt x="45" y="191"/>
                    <a:pt x="43" y="190"/>
                  </a:cubicBezTo>
                  <a:cubicBezTo>
                    <a:pt x="40" y="189"/>
                    <a:pt x="37" y="185"/>
                    <a:pt x="35" y="183"/>
                  </a:cubicBezTo>
                  <a:cubicBezTo>
                    <a:pt x="33" y="180"/>
                    <a:pt x="35" y="178"/>
                    <a:pt x="33" y="175"/>
                  </a:cubicBezTo>
                  <a:cubicBezTo>
                    <a:pt x="31" y="172"/>
                    <a:pt x="27" y="168"/>
                    <a:pt x="25" y="166"/>
                  </a:cubicBezTo>
                  <a:cubicBezTo>
                    <a:pt x="23" y="164"/>
                    <a:pt x="20" y="164"/>
                    <a:pt x="19" y="162"/>
                  </a:cubicBezTo>
                  <a:cubicBezTo>
                    <a:pt x="19" y="160"/>
                    <a:pt x="22" y="158"/>
                    <a:pt x="22" y="156"/>
                  </a:cubicBezTo>
                  <a:cubicBezTo>
                    <a:pt x="22" y="153"/>
                    <a:pt x="20" y="151"/>
                    <a:pt x="18" y="149"/>
                  </a:cubicBezTo>
                  <a:cubicBezTo>
                    <a:pt x="16" y="147"/>
                    <a:pt x="12" y="147"/>
                    <a:pt x="10" y="145"/>
                  </a:cubicBezTo>
                  <a:cubicBezTo>
                    <a:pt x="8" y="142"/>
                    <a:pt x="11" y="138"/>
                    <a:pt x="10" y="136"/>
                  </a:cubicBezTo>
                  <a:cubicBezTo>
                    <a:pt x="8" y="134"/>
                    <a:pt x="4" y="137"/>
                    <a:pt x="3" y="135"/>
                  </a:cubicBezTo>
                  <a:cubicBezTo>
                    <a:pt x="1" y="132"/>
                    <a:pt x="1" y="128"/>
                    <a:pt x="1" y="126"/>
                  </a:cubicBezTo>
                  <a:cubicBezTo>
                    <a:pt x="0" y="123"/>
                    <a:pt x="0" y="120"/>
                    <a:pt x="2" y="118"/>
                  </a:cubicBezTo>
                  <a:cubicBezTo>
                    <a:pt x="3" y="117"/>
                    <a:pt x="6" y="116"/>
                    <a:pt x="8" y="117"/>
                  </a:cubicBezTo>
                  <a:cubicBezTo>
                    <a:pt x="11" y="117"/>
                    <a:pt x="13" y="120"/>
                    <a:pt x="15" y="120"/>
                  </a:cubicBezTo>
                  <a:cubicBezTo>
                    <a:pt x="17" y="120"/>
                    <a:pt x="17" y="118"/>
                    <a:pt x="18" y="116"/>
                  </a:cubicBezTo>
                  <a:cubicBezTo>
                    <a:pt x="19" y="114"/>
                    <a:pt x="18" y="109"/>
                    <a:pt x="20" y="107"/>
                  </a:cubicBezTo>
                  <a:cubicBezTo>
                    <a:pt x="22" y="105"/>
                    <a:pt x="25" y="105"/>
                    <a:pt x="27" y="106"/>
                  </a:cubicBezTo>
                  <a:cubicBezTo>
                    <a:pt x="29" y="107"/>
                    <a:pt x="27" y="111"/>
                    <a:pt x="29" y="111"/>
                  </a:cubicBezTo>
                  <a:cubicBezTo>
                    <a:pt x="32" y="112"/>
                    <a:pt x="36" y="108"/>
                    <a:pt x="39" y="108"/>
                  </a:cubicBezTo>
                  <a:cubicBezTo>
                    <a:pt x="42" y="108"/>
                    <a:pt x="41" y="113"/>
                    <a:pt x="43" y="112"/>
                  </a:cubicBezTo>
                  <a:cubicBezTo>
                    <a:pt x="46" y="111"/>
                    <a:pt x="48" y="107"/>
                    <a:pt x="49" y="105"/>
                  </a:cubicBezTo>
                  <a:cubicBezTo>
                    <a:pt x="50" y="102"/>
                    <a:pt x="48" y="100"/>
                    <a:pt x="49" y="97"/>
                  </a:cubicBezTo>
                  <a:cubicBezTo>
                    <a:pt x="50" y="95"/>
                    <a:pt x="53" y="93"/>
                    <a:pt x="55" y="91"/>
                  </a:cubicBezTo>
                  <a:cubicBezTo>
                    <a:pt x="56" y="88"/>
                    <a:pt x="57" y="86"/>
                    <a:pt x="58" y="83"/>
                  </a:cubicBezTo>
                  <a:cubicBezTo>
                    <a:pt x="58" y="81"/>
                    <a:pt x="58" y="79"/>
                    <a:pt x="58" y="77"/>
                  </a:cubicBezTo>
                  <a:cubicBezTo>
                    <a:pt x="58" y="77"/>
                    <a:pt x="58" y="78"/>
                    <a:pt x="58" y="79"/>
                  </a:cubicBezTo>
                  <a:cubicBezTo>
                    <a:pt x="62" y="76"/>
                    <a:pt x="65" y="73"/>
                    <a:pt x="68" y="73"/>
                  </a:cubicBezTo>
                  <a:cubicBezTo>
                    <a:pt x="74" y="74"/>
                    <a:pt x="70" y="76"/>
                    <a:pt x="72" y="77"/>
                  </a:cubicBezTo>
                  <a:cubicBezTo>
                    <a:pt x="74" y="78"/>
                    <a:pt x="77" y="78"/>
                    <a:pt x="79" y="80"/>
                  </a:cubicBezTo>
                  <a:cubicBezTo>
                    <a:pt x="80" y="82"/>
                    <a:pt x="77" y="86"/>
                    <a:pt x="80" y="88"/>
                  </a:cubicBezTo>
                  <a:cubicBezTo>
                    <a:pt x="82" y="89"/>
                    <a:pt x="86" y="88"/>
                    <a:pt x="89" y="88"/>
                  </a:cubicBezTo>
                  <a:cubicBezTo>
                    <a:pt x="92" y="87"/>
                    <a:pt x="95" y="85"/>
                    <a:pt x="98" y="86"/>
                  </a:cubicBezTo>
                  <a:cubicBezTo>
                    <a:pt x="101" y="86"/>
                    <a:pt x="105" y="87"/>
                    <a:pt x="107" y="90"/>
                  </a:cubicBezTo>
                  <a:cubicBezTo>
                    <a:pt x="108" y="92"/>
                    <a:pt x="107" y="97"/>
                    <a:pt x="107" y="100"/>
                  </a:cubicBezTo>
                  <a:cubicBezTo>
                    <a:pt x="108" y="102"/>
                    <a:pt x="106" y="106"/>
                    <a:pt x="109" y="106"/>
                  </a:cubicBezTo>
                  <a:cubicBezTo>
                    <a:pt x="111" y="106"/>
                    <a:pt x="113" y="100"/>
                    <a:pt x="116" y="100"/>
                  </a:cubicBezTo>
                  <a:cubicBezTo>
                    <a:pt x="119" y="99"/>
                    <a:pt x="119" y="102"/>
                    <a:pt x="121" y="103"/>
                  </a:cubicBezTo>
                  <a:cubicBezTo>
                    <a:pt x="123" y="104"/>
                    <a:pt x="125" y="107"/>
                    <a:pt x="128" y="107"/>
                  </a:cubicBezTo>
                  <a:cubicBezTo>
                    <a:pt x="130" y="108"/>
                    <a:pt x="133" y="109"/>
                    <a:pt x="135" y="105"/>
                  </a:cubicBezTo>
                  <a:cubicBezTo>
                    <a:pt x="136" y="101"/>
                    <a:pt x="135" y="92"/>
                    <a:pt x="134" y="88"/>
                  </a:cubicBezTo>
                  <a:cubicBezTo>
                    <a:pt x="133" y="84"/>
                    <a:pt x="130" y="85"/>
                    <a:pt x="128" y="83"/>
                  </a:cubicBezTo>
                  <a:cubicBezTo>
                    <a:pt x="127" y="82"/>
                    <a:pt x="125" y="81"/>
                    <a:pt x="124" y="78"/>
                  </a:cubicBezTo>
                  <a:cubicBezTo>
                    <a:pt x="123" y="75"/>
                    <a:pt x="121" y="68"/>
                    <a:pt x="123" y="65"/>
                  </a:cubicBezTo>
                  <a:cubicBezTo>
                    <a:pt x="125" y="62"/>
                    <a:pt x="128" y="66"/>
                    <a:pt x="131" y="67"/>
                  </a:cubicBezTo>
                  <a:cubicBezTo>
                    <a:pt x="134" y="69"/>
                    <a:pt x="136" y="75"/>
                    <a:pt x="139" y="76"/>
                  </a:cubicBezTo>
                  <a:cubicBezTo>
                    <a:pt x="142" y="78"/>
                    <a:pt x="144" y="77"/>
                    <a:pt x="146" y="76"/>
                  </a:cubicBezTo>
                  <a:cubicBezTo>
                    <a:pt x="148" y="75"/>
                    <a:pt x="150" y="72"/>
                    <a:pt x="151" y="71"/>
                  </a:cubicBezTo>
                  <a:cubicBezTo>
                    <a:pt x="151" y="70"/>
                    <a:pt x="151" y="60"/>
                    <a:pt x="151" y="58"/>
                  </a:cubicBezTo>
                  <a:cubicBezTo>
                    <a:pt x="150" y="55"/>
                    <a:pt x="147" y="50"/>
                    <a:pt x="147" y="50"/>
                  </a:cubicBezTo>
                  <a:cubicBezTo>
                    <a:pt x="147" y="50"/>
                    <a:pt x="142" y="45"/>
                    <a:pt x="140" y="44"/>
                  </a:cubicBezTo>
                  <a:cubicBezTo>
                    <a:pt x="138" y="42"/>
                    <a:pt x="137" y="37"/>
                    <a:pt x="137" y="36"/>
                  </a:cubicBezTo>
                  <a:cubicBezTo>
                    <a:pt x="137" y="34"/>
                    <a:pt x="133" y="29"/>
                    <a:pt x="135" y="27"/>
                  </a:cubicBezTo>
                  <a:cubicBezTo>
                    <a:pt x="138" y="25"/>
                    <a:pt x="144" y="27"/>
                    <a:pt x="147" y="27"/>
                  </a:cubicBezTo>
                  <a:cubicBezTo>
                    <a:pt x="151" y="27"/>
                    <a:pt x="154" y="29"/>
                    <a:pt x="157" y="25"/>
                  </a:cubicBezTo>
                  <a:cubicBezTo>
                    <a:pt x="159" y="21"/>
                    <a:pt x="156" y="11"/>
                    <a:pt x="160" y="8"/>
                  </a:cubicBezTo>
                  <a:cubicBezTo>
                    <a:pt x="163" y="5"/>
                    <a:pt x="167" y="13"/>
                    <a:pt x="170" y="12"/>
                  </a:cubicBezTo>
                  <a:cubicBezTo>
                    <a:pt x="173" y="11"/>
                    <a:pt x="169" y="8"/>
                    <a:pt x="169" y="6"/>
                  </a:cubicBezTo>
                  <a:cubicBezTo>
                    <a:pt x="169" y="4"/>
                    <a:pt x="166" y="1"/>
                    <a:pt x="170" y="0"/>
                  </a:cubicBezTo>
                  <a:cubicBezTo>
                    <a:pt x="172" y="0"/>
                    <a:pt x="175" y="2"/>
                    <a:pt x="179" y="4"/>
                  </a:cubicBezTo>
                  <a:cubicBezTo>
                    <a:pt x="178" y="3"/>
                    <a:pt x="177" y="2"/>
                    <a:pt x="177" y="1"/>
                  </a:cubicBezTo>
                  <a:cubicBezTo>
                    <a:pt x="179" y="5"/>
                    <a:pt x="184" y="11"/>
                    <a:pt x="187" y="14"/>
                  </a:cubicBezTo>
                  <a:cubicBezTo>
                    <a:pt x="190" y="18"/>
                    <a:pt x="193" y="19"/>
                    <a:pt x="196" y="21"/>
                  </a:cubicBezTo>
                  <a:cubicBezTo>
                    <a:pt x="199" y="24"/>
                    <a:pt x="203" y="28"/>
                    <a:pt x="206" y="29"/>
                  </a:cubicBezTo>
                  <a:cubicBezTo>
                    <a:pt x="209" y="30"/>
                    <a:pt x="210" y="27"/>
                    <a:pt x="213" y="29"/>
                  </a:cubicBezTo>
                  <a:cubicBezTo>
                    <a:pt x="216" y="31"/>
                    <a:pt x="220" y="39"/>
                    <a:pt x="224" y="40"/>
                  </a:cubicBezTo>
                  <a:cubicBezTo>
                    <a:pt x="227" y="41"/>
                    <a:pt x="227" y="36"/>
                    <a:pt x="230" y="35"/>
                  </a:cubicBezTo>
                  <a:cubicBezTo>
                    <a:pt x="233" y="35"/>
                    <a:pt x="237" y="39"/>
                    <a:pt x="240" y="37"/>
                  </a:cubicBezTo>
                  <a:cubicBezTo>
                    <a:pt x="241" y="42"/>
                    <a:pt x="236" y="44"/>
                    <a:pt x="235" y="48"/>
                  </a:cubicBezTo>
                  <a:cubicBezTo>
                    <a:pt x="235" y="52"/>
                    <a:pt x="238" y="56"/>
                    <a:pt x="237" y="59"/>
                  </a:cubicBezTo>
                  <a:cubicBezTo>
                    <a:pt x="236" y="63"/>
                    <a:pt x="231" y="63"/>
                    <a:pt x="230" y="67"/>
                  </a:cubicBezTo>
                  <a:cubicBezTo>
                    <a:pt x="228" y="71"/>
                    <a:pt x="230" y="77"/>
                    <a:pt x="228" y="81"/>
                  </a:cubicBezTo>
                  <a:cubicBezTo>
                    <a:pt x="227" y="84"/>
                    <a:pt x="222" y="84"/>
                    <a:pt x="221" y="86"/>
                  </a:cubicBezTo>
                  <a:cubicBezTo>
                    <a:pt x="219" y="88"/>
                    <a:pt x="217" y="91"/>
                    <a:pt x="218" y="94"/>
                  </a:cubicBezTo>
                  <a:cubicBezTo>
                    <a:pt x="219" y="98"/>
                    <a:pt x="225" y="98"/>
                    <a:pt x="226" y="101"/>
                  </a:cubicBezTo>
                  <a:cubicBezTo>
                    <a:pt x="227" y="105"/>
                    <a:pt x="223" y="110"/>
                    <a:pt x="223" y="113"/>
                  </a:cubicBezTo>
                  <a:cubicBezTo>
                    <a:pt x="224" y="117"/>
                    <a:pt x="228" y="118"/>
                    <a:pt x="228" y="122"/>
                  </a:cubicBezTo>
                  <a:cubicBezTo>
                    <a:pt x="229" y="125"/>
                    <a:pt x="229" y="131"/>
                    <a:pt x="225" y="132"/>
                  </a:cubicBezTo>
                  <a:cubicBezTo>
                    <a:pt x="221" y="133"/>
                    <a:pt x="214" y="126"/>
                    <a:pt x="210" y="127"/>
                  </a:cubicBezTo>
                  <a:cubicBezTo>
                    <a:pt x="206" y="128"/>
                    <a:pt x="207" y="133"/>
                    <a:pt x="209" y="136"/>
                  </a:cubicBezTo>
                  <a:cubicBezTo>
                    <a:pt x="210" y="140"/>
                    <a:pt x="219" y="141"/>
                    <a:pt x="218" y="145"/>
                  </a:cubicBezTo>
                  <a:cubicBezTo>
                    <a:pt x="217" y="149"/>
                    <a:pt x="208" y="145"/>
                    <a:pt x="206" y="148"/>
                  </a:cubicBezTo>
                  <a:cubicBezTo>
                    <a:pt x="204" y="152"/>
                    <a:pt x="206" y="157"/>
                    <a:pt x="206" y="161"/>
                  </a:cubicBezTo>
                  <a:cubicBezTo>
                    <a:pt x="206" y="165"/>
                    <a:pt x="207" y="171"/>
                    <a:pt x="203" y="173"/>
                  </a:cubicBezTo>
                  <a:cubicBezTo>
                    <a:pt x="200" y="175"/>
                    <a:pt x="194" y="169"/>
                    <a:pt x="191" y="171"/>
                  </a:cubicBezTo>
                  <a:cubicBezTo>
                    <a:pt x="187" y="172"/>
                    <a:pt x="187" y="177"/>
                    <a:pt x="187" y="180"/>
                  </a:cubicBezTo>
                  <a:cubicBezTo>
                    <a:pt x="187" y="183"/>
                    <a:pt x="195" y="186"/>
                    <a:pt x="191" y="189"/>
                  </a:cubicBezTo>
                  <a:cubicBezTo>
                    <a:pt x="188" y="191"/>
                    <a:pt x="179" y="184"/>
                    <a:pt x="177" y="189"/>
                  </a:cubicBezTo>
                  <a:cubicBezTo>
                    <a:pt x="175" y="193"/>
                    <a:pt x="185" y="194"/>
                    <a:pt x="187" y="198"/>
                  </a:cubicBezTo>
                  <a:cubicBezTo>
                    <a:pt x="190" y="202"/>
                    <a:pt x="190" y="206"/>
                    <a:pt x="191" y="210"/>
                  </a:cubicBezTo>
                  <a:cubicBezTo>
                    <a:pt x="193" y="214"/>
                    <a:pt x="192" y="221"/>
                    <a:pt x="195" y="223"/>
                  </a:cubicBezTo>
                  <a:cubicBezTo>
                    <a:pt x="198" y="225"/>
                    <a:pt x="199" y="216"/>
                    <a:pt x="203" y="217"/>
                  </a:cubicBezTo>
                  <a:cubicBezTo>
                    <a:pt x="206" y="217"/>
                    <a:pt x="207" y="223"/>
                    <a:pt x="211" y="225"/>
                  </a:cubicBezTo>
                  <a:cubicBezTo>
                    <a:pt x="218" y="230"/>
                    <a:pt x="216" y="229"/>
                    <a:pt x="220" y="231"/>
                  </a:cubicBezTo>
                  <a:close/>
                  <a:moveTo>
                    <a:pt x="177" y="1"/>
                  </a:moveTo>
                  <a:cubicBezTo>
                    <a:pt x="177" y="1"/>
                    <a:pt x="177" y="1"/>
                    <a:pt x="177" y="1"/>
                  </a:cubicBezTo>
                  <a:cubicBezTo>
                    <a:pt x="177" y="1"/>
                    <a:pt x="177" y="1"/>
                    <a:pt x="177" y="1"/>
                  </a:cubicBezTo>
                  <a:close/>
                  <a:moveTo>
                    <a:pt x="58" y="77"/>
                  </a:moveTo>
                  <a:cubicBezTo>
                    <a:pt x="58" y="77"/>
                    <a:pt x="58" y="76"/>
                    <a:pt x="58" y="76"/>
                  </a:cubicBezTo>
                  <a:cubicBezTo>
                    <a:pt x="58" y="76"/>
                    <a:pt x="58" y="77"/>
                    <a:pt x="58" y="77"/>
                  </a:cubicBezTo>
                  <a:close/>
                  <a:moveTo>
                    <a:pt x="58" y="76"/>
                  </a:moveTo>
                  <a:cubicBezTo>
                    <a:pt x="58" y="76"/>
                    <a:pt x="58" y="76"/>
                    <a:pt x="57" y="76"/>
                  </a:cubicBezTo>
                  <a:cubicBezTo>
                    <a:pt x="58" y="76"/>
                    <a:pt x="58" y="76"/>
                    <a:pt x="58" y="7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60" name="Freeform 12"/>
            <p:cNvSpPr>
              <a:spLocks noEditPoints="1"/>
            </p:cNvSpPr>
            <p:nvPr/>
          </p:nvSpPr>
          <p:spPr bwMode="auto">
            <a:xfrm rot="21439583">
              <a:off x="5098312" y="3274653"/>
              <a:ext cx="1306145" cy="1008109"/>
            </a:xfrm>
            <a:custGeom>
              <a:avLst/>
              <a:gdLst/>
              <a:ahLst/>
              <a:cxnLst>
                <a:cxn ang="0">
                  <a:pos x="139" y="12"/>
                </a:cxn>
                <a:cxn ang="0">
                  <a:pos x="156" y="21"/>
                </a:cxn>
                <a:cxn ang="0">
                  <a:pos x="170" y="32"/>
                </a:cxn>
                <a:cxn ang="0">
                  <a:pos x="190" y="16"/>
                </a:cxn>
                <a:cxn ang="0">
                  <a:pos x="220" y="14"/>
                </a:cxn>
                <a:cxn ang="0">
                  <a:pos x="222" y="48"/>
                </a:cxn>
                <a:cxn ang="0">
                  <a:pos x="199" y="61"/>
                </a:cxn>
                <a:cxn ang="0">
                  <a:pos x="186" y="73"/>
                </a:cxn>
                <a:cxn ang="0">
                  <a:pos x="176" y="87"/>
                </a:cxn>
                <a:cxn ang="0">
                  <a:pos x="184" y="108"/>
                </a:cxn>
                <a:cxn ang="0">
                  <a:pos x="193" y="126"/>
                </a:cxn>
                <a:cxn ang="0">
                  <a:pos x="193" y="145"/>
                </a:cxn>
                <a:cxn ang="0">
                  <a:pos x="201" y="172"/>
                </a:cxn>
                <a:cxn ang="0">
                  <a:pos x="181" y="197"/>
                </a:cxn>
                <a:cxn ang="0">
                  <a:pos x="168" y="189"/>
                </a:cxn>
                <a:cxn ang="0">
                  <a:pos x="156" y="199"/>
                </a:cxn>
                <a:cxn ang="0">
                  <a:pos x="130" y="187"/>
                </a:cxn>
                <a:cxn ang="0">
                  <a:pos x="112" y="182"/>
                </a:cxn>
                <a:cxn ang="0">
                  <a:pos x="103" y="147"/>
                </a:cxn>
                <a:cxn ang="0">
                  <a:pos x="76" y="150"/>
                </a:cxn>
                <a:cxn ang="0">
                  <a:pos x="61" y="182"/>
                </a:cxn>
                <a:cxn ang="0">
                  <a:pos x="47" y="189"/>
                </a:cxn>
                <a:cxn ang="0">
                  <a:pos x="23" y="207"/>
                </a:cxn>
                <a:cxn ang="0">
                  <a:pos x="0" y="192"/>
                </a:cxn>
                <a:cxn ang="0">
                  <a:pos x="11" y="178"/>
                </a:cxn>
                <a:cxn ang="0">
                  <a:pos x="18" y="159"/>
                </a:cxn>
                <a:cxn ang="0">
                  <a:pos x="13" y="133"/>
                </a:cxn>
                <a:cxn ang="0">
                  <a:pos x="26" y="125"/>
                </a:cxn>
                <a:cxn ang="0">
                  <a:pos x="10" y="108"/>
                </a:cxn>
                <a:cxn ang="0">
                  <a:pos x="12" y="79"/>
                </a:cxn>
                <a:cxn ang="0">
                  <a:pos x="23" y="73"/>
                </a:cxn>
                <a:cxn ang="0">
                  <a:pos x="29" y="54"/>
                </a:cxn>
                <a:cxn ang="0">
                  <a:pos x="42" y="44"/>
                </a:cxn>
                <a:cxn ang="0">
                  <a:pos x="52" y="52"/>
                </a:cxn>
                <a:cxn ang="0">
                  <a:pos x="64" y="67"/>
                </a:cxn>
                <a:cxn ang="0">
                  <a:pos x="77" y="81"/>
                </a:cxn>
                <a:cxn ang="0">
                  <a:pos x="85" y="57"/>
                </a:cxn>
                <a:cxn ang="0">
                  <a:pos x="89" y="36"/>
                </a:cxn>
                <a:cxn ang="0">
                  <a:pos x="107" y="16"/>
                </a:cxn>
                <a:cxn ang="0">
                  <a:pos x="128" y="0"/>
                </a:cxn>
                <a:cxn ang="0">
                  <a:pos x="234" y="174"/>
                </a:cxn>
                <a:cxn ang="0">
                  <a:pos x="181" y="197"/>
                </a:cxn>
                <a:cxn ang="0">
                  <a:pos x="181" y="197"/>
                </a:cxn>
                <a:cxn ang="0">
                  <a:pos x="181" y="197"/>
                </a:cxn>
              </a:cxnLst>
              <a:rect l="0" t="0" r="r" b="b"/>
              <a:pathLst>
                <a:path w="234" h="212">
                  <a:moveTo>
                    <a:pt x="128" y="0"/>
                  </a:moveTo>
                  <a:cubicBezTo>
                    <a:pt x="130" y="4"/>
                    <a:pt x="133" y="10"/>
                    <a:pt x="139" y="12"/>
                  </a:cubicBezTo>
                  <a:cubicBezTo>
                    <a:pt x="141" y="13"/>
                    <a:pt x="149" y="14"/>
                    <a:pt x="152" y="14"/>
                  </a:cubicBezTo>
                  <a:cubicBezTo>
                    <a:pt x="153" y="17"/>
                    <a:pt x="155" y="19"/>
                    <a:pt x="156" y="21"/>
                  </a:cubicBezTo>
                  <a:cubicBezTo>
                    <a:pt x="158" y="28"/>
                    <a:pt x="163" y="20"/>
                    <a:pt x="165" y="22"/>
                  </a:cubicBezTo>
                  <a:cubicBezTo>
                    <a:pt x="168" y="25"/>
                    <a:pt x="166" y="31"/>
                    <a:pt x="170" y="32"/>
                  </a:cubicBezTo>
                  <a:cubicBezTo>
                    <a:pt x="173" y="33"/>
                    <a:pt x="178" y="29"/>
                    <a:pt x="181" y="26"/>
                  </a:cubicBezTo>
                  <a:cubicBezTo>
                    <a:pt x="185" y="24"/>
                    <a:pt x="187" y="19"/>
                    <a:pt x="190" y="16"/>
                  </a:cubicBezTo>
                  <a:cubicBezTo>
                    <a:pt x="193" y="12"/>
                    <a:pt x="192" y="7"/>
                    <a:pt x="198" y="7"/>
                  </a:cubicBezTo>
                  <a:cubicBezTo>
                    <a:pt x="203" y="6"/>
                    <a:pt x="216" y="13"/>
                    <a:pt x="220" y="14"/>
                  </a:cubicBezTo>
                  <a:cubicBezTo>
                    <a:pt x="224" y="15"/>
                    <a:pt x="227" y="23"/>
                    <a:pt x="227" y="28"/>
                  </a:cubicBezTo>
                  <a:cubicBezTo>
                    <a:pt x="227" y="33"/>
                    <a:pt x="226" y="47"/>
                    <a:pt x="222" y="48"/>
                  </a:cubicBezTo>
                  <a:cubicBezTo>
                    <a:pt x="217" y="48"/>
                    <a:pt x="202" y="47"/>
                    <a:pt x="197" y="50"/>
                  </a:cubicBezTo>
                  <a:cubicBezTo>
                    <a:pt x="192" y="53"/>
                    <a:pt x="199" y="58"/>
                    <a:pt x="199" y="61"/>
                  </a:cubicBezTo>
                  <a:cubicBezTo>
                    <a:pt x="200" y="65"/>
                    <a:pt x="204" y="68"/>
                    <a:pt x="201" y="71"/>
                  </a:cubicBezTo>
                  <a:cubicBezTo>
                    <a:pt x="198" y="74"/>
                    <a:pt x="190" y="72"/>
                    <a:pt x="186" y="73"/>
                  </a:cubicBezTo>
                  <a:cubicBezTo>
                    <a:pt x="182" y="73"/>
                    <a:pt x="178" y="71"/>
                    <a:pt x="176" y="74"/>
                  </a:cubicBezTo>
                  <a:cubicBezTo>
                    <a:pt x="174" y="78"/>
                    <a:pt x="176" y="83"/>
                    <a:pt x="176" y="87"/>
                  </a:cubicBezTo>
                  <a:cubicBezTo>
                    <a:pt x="176" y="92"/>
                    <a:pt x="175" y="97"/>
                    <a:pt x="175" y="99"/>
                  </a:cubicBezTo>
                  <a:cubicBezTo>
                    <a:pt x="175" y="101"/>
                    <a:pt x="179" y="105"/>
                    <a:pt x="184" y="108"/>
                  </a:cubicBezTo>
                  <a:cubicBezTo>
                    <a:pt x="188" y="111"/>
                    <a:pt x="194" y="116"/>
                    <a:pt x="193" y="117"/>
                  </a:cubicBezTo>
                  <a:cubicBezTo>
                    <a:pt x="193" y="119"/>
                    <a:pt x="194" y="123"/>
                    <a:pt x="193" y="126"/>
                  </a:cubicBezTo>
                  <a:cubicBezTo>
                    <a:pt x="191" y="129"/>
                    <a:pt x="184" y="130"/>
                    <a:pt x="184" y="135"/>
                  </a:cubicBezTo>
                  <a:cubicBezTo>
                    <a:pt x="184" y="139"/>
                    <a:pt x="190" y="142"/>
                    <a:pt x="193" y="145"/>
                  </a:cubicBezTo>
                  <a:cubicBezTo>
                    <a:pt x="195" y="149"/>
                    <a:pt x="199" y="152"/>
                    <a:pt x="200" y="157"/>
                  </a:cubicBezTo>
                  <a:cubicBezTo>
                    <a:pt x="201" y="161"/>
                    <a:pt x="203" y="169"/>
                    <a:pt x="201" y="172"/>
                  </a:cubicBezTo>
                  <a:cubicBezTo>
                    <a:pt x="199" y="176"/>
                    <a:pt x="192" y="163"/>
                    <a:pt x="190" y="173"/>
                  </a:cubicBezTo>
                  <a:cubicBezTo>
                    <a:pt x="189" y="178"/>
                    <a:pt x="183" y="187"/>
                    <a:pt x="181" y="197"/>
                  </a:cubicBezTo>
                  <a:cubicBezTo>
                    <a:pt x="179" y="195"/>
                    <a:pt x="179" y="193"/>
                    <a:pt x="177" y="192"/>
                  </a:cubicBezTo>
                  <a:cubicBezTo>
                    <a:pt x="175" y="191"/>
                    <a:pt x="171" y="189"/>
                    <a:pt x="168" y="189"/>
                  </a:cubicBezTo>
                  <a:cubicBezTo>
                    <a:pt x="165" y="189"/>
                    <a:pt x="163" y="192"/>
                    <a:pt x="161" y="194"/>
                  </a:cubicBezTo>
                  <a:cubicBezTo>
                    <a:pt x="159" y="195"/>
                    <a:pt x="157" y="197"/>
                    <a:pt x="156" y="199"/>
                  </a:cubicBezTo>
                  <a:cubicBezTo>
                    <a:pt x="149" y="190"/>
                    <a:pt x="145" y="181"/>
                    <a:pt x="140" y="177"/>
                  </a:cubicBezTo>
                  <a:cubicBezTo>
                    <a:pt x="132" y="172"/>
                    <a:pt x="134" y="186"/>
                    <a:pt x="130" y="187"/>
                  </a:cubicBezTo>
                  <a:cubicBezTo>
                    <a:pt x="126" y="187"/>
                    <a:pt x="129" y="180"/>
                    <a:pt x="126" y="179"/>
                  </a:cubicBezTo>
                  <a:cubicBezTo>
                    <a:pt x="122" y="178"/>
                    <a:pt x="116" y="183"/>
                    <a:pt x="112" y="182"/>
                  </a:cubicBezTo>
                  <a:cubicBezTo>
                    <a:pt x="108" y="180"/>
                    <a:pt x="108" y="176"/>
                    <a:pt x="106" y="170"/>
                  </a:cubicBezTo>
                  <a:cubicBezTo>
                    <a:pt x="104" y="164"/>
                    <a:pt x="106" y="153"/>
                    <a:pt x="103" y="147"/>
                  </a:cubicBezTo>
                  <a:cubicBezTo>
                    <a:pt x="100" y="141"/>
                    <a:pt x="96" y="136"/>
                    <a:pt x="90" y="137"/>
                  </a:cubicBezTo>
                  <a:cubicBezTo>
                    <a:pt x="85" y="138"/>
                    <a:pt x="81" y="146"/>
                    <a:pt x="76" y="150"/>
                  </a:cubicBezTo>
                  <a:cubicBezTo>
                    <a:pt x="72" y="155"/>
                    <a:pt x="65" y="159"/>
                    <a:pt x="62" y="165"/>
                  </a:cubicBezTo>
                  <a:cubicBezTo>
                    <a:pt x="60" y="171"/>
                    <a:pt x="64" y="178"/>
                    <a:pt x="61" y="182"/>
                  </a:cubicBezTo>
                  <a:cubicBezTo>
                    <a:pt x="59" y="185"/>
                    <a:pt x="53" y="179"/>
                    <a:pt x="50" y="181"/>
                  </a:cubicBezTo>
                  <a:cubicBezTo>
                    <a:pt x="47" y="182"/>
                    <a:pt x="50" y="185"/>
                    <a:pt x="47" y="189"/>
                  </a:cubicBezTo>
                  <a:cubicBezTo>
                    <a:pt x="45" y="193"/>
                    <a:pt x="39" y="200"/>
                    <a:pt x="35" y="203"/>
                  </a:cubicBezTo>
                  <a:cubicBezTo>
                    <a:pt x="31" y="206"/>
                    <a:pt x="25" y="206"/>
                    <a:pt x="23" y="207"/>
                  </a:cubicBezTo>
                  <a:cubicBezTo>
                    <a:pt x="22" y="208"/>
                    <a:pt x="17" y="212"/>
                    <a:pt x="10" y="209"/>
                  </a:cubicBezTo>
                  <a:cubicBezTo>
                    <a:pt x="3" y="206"/>
                    <a:pt x="0" y="197"/>
                    <a:pt x="0" y="192"/>
                  </a:cubicBezTo>
                  <a:cubicBezTo>
                    <a:pt x="1" y="187"/>
                    <a:pt x="9" y="190"/>
                    <a:pt x="11" y="187"/>
                  </a:cubicBezTo>
                  <a:cubicBezTo>
                    <a:pt x="13" y="185"/>
                    <a:pt x="10" y="181"/>
                    <a:pt x="11" y="178"/>
                  </a:cubicBezTo>
                  <a:cubicBezTo>
                    <a:pt x="12" y="175"/>
                    <a:pt x="16" y="173"/>
                    <a:pt x="17" y="170"/>
                  </a:cubicBezTo>
                  <a:cubicBezTo>
                    <a:pt x="18" y="167"/>
                    <a:pt x="18" y="163"/>
                    <a:pt x="18" y="159"/>
                  </a:cubicBezTo>
                  <a:cubicBezTo>
                    <a:pt x="17" y="155"/>
                    <a:pt x="15" y="150"/>
                    <a:pt x="14" y="145"/>
                  </a:cubicBezTo>
                  <a:cubicBezTo>
                    <a:pt x="14" y="141"/>
                    <a:pt x="11" y="136"/>
                    <a:pt x="13" y="133"/>
                  </a:cubicBezTo>
                  <a:cubicBezTo>
                    <a:pt x="15" y="130"/>
                    <a:pt x="20" y="135"/>
                    <a:pt x="23" y="134"/>
                  </a:cubicBezTo>
                  <a:cubicBezTo>
                    <a:pt x="25" y="132"/>
                    <a:pt x="26" y="129"/>
                    <a:pt x="26" y="125"/>
                  </a:cubicBezTo>
                  <a:cubicBezTo>
                    <a:pt x="25" y="122"/>
                    <a:pt x="23" y="119"/>
                    <a:pt x="20" y="116"/>
                  </a:cubicBezTo>
                  <a:cubicBezTo>
                    <a:pt x="18" y="113"/>
                    <a:pt x="13" y="113"/>
                    <a:pt x="10" y="108"/>
                  </a:cubicBezTo>
                  <a:cubicBezTo>
                    <a:pt x="8" y="103"/>
                    <a:pt x="7" y="94"/>
                    <a:pt x="7" y="89"/>
                  </a:cubicBezTo>
                  <a:cubicBezTo>
                    <a:pt x="7" y="84"/>
                    <a:pt x="8" y="81"/>
                    <a:pt x="12" y="79"/>
                  </a:cubicBezTo>
                  <a:cubicBezTo>
                    <a:pt x="16" y="78"/>
                    <a:pt x="20" y="84"/>
                    <a:pt x="23" y="83"/>
                  </a:cubicBezTo>
                  <a:cubicBezTo>
                    <a:pt x="27" y="81"/>
                    <a:pt x="23" y="76"/>
                    <a:pt x="23" y="73"/>
                  </a:cubicBezTo>
                  <a:cubicBezTo>
                    <a:pt x="22" y="69"/>
                    <a:pt x="21" y="63"/>
                    <a:pt x="22" y="59"/>
                  </a:cubicBezTo>
                  <a:cubicBezTo>
                    <a:pt x="23" y="56"/>
                    <a:pt x="28" y="58"/>
                    <a:pt x="29" y="54"/>
                  </a:cubicBezTo>
                  <a:cubicBezTo>
                    <a:pt x="30" y="50"/>
                    <a:pt x="23" y="42"/>
                    <a:pt x="27" y="39"/>
                  </a:cubicBezTo>
                  <a:cubicBezTo>
                    <a:pt x="31" y="36"/>
                    <a:pt x="38" y="44"/>
                    <a:pt x="42" y="44"/>
                  </a:cubicBezTo>
                  <a:cubicBezTo>
                    <a:pt x="47" y="44"/>
                    <a:pt x="49" y="36"/>
                    <a:pt x="52" y="39"/>
                  </a:cubicBezTo>
                  <a:cubicBezTo>
                    <a:pt x="55" y="41"/>
                    <a:pt x="50" y="49"/>
                    <a:pt x="52" y="52"/>
                  </a:cubicBezTo>
                  <a:cubicBezTo>
                    <a:pt x="55" y="55"/>
                    <a:pt x="61" y="53"/>
                    <a:pt x="63" y="56"/>
                  </a:cubicBezTo>
                  <a:cubicBezTo>
                    <a:pt x="65" y="59"/>
                    <a:pt x="63" y="63"/>
                    <a:pt x="64" y="67"/>
                  </a:cubicBezTo>
                  <a:cubicBezTo>
                    <a:pt x="65" y="71"/>
                    <a:pt x="66" y="76"/>
                    <a:pt x="68" y="78"/>
                  </a:cubicBezTo>
                  <a:cubicBezTo>
                    <a:pt x="71" y="81"/>
                    <a:pt x="75" y="85"/>
                    <a:pt x="77" y="81"/>
                  </a:cubicBezTo>
                  <a:cubicBezTo>
                    <a:pt x="80" y="77"/>
                    <a:pt x="77" y="67"/>
                    <a:pt x="79" y="63"/>
                  </a:cubicBezTo>
                  <a:cubicBezTo>
                    <a:pt x="80" y="58"/>
                    <a:pt x="85" y="60"/>
                    <a:pt x="85" y="57"/>
                  </a:cubicBezTo>
                  <a:cubicBezTo>
                    <a:pt x="86" y="54"/>
                    <a:pt x="81" y="51"/>
                    <a:pt x="81" y="47"/>
                  </a:cubicBezTo>
                  <a:cubicBezTo>
                    <a:pt x="82" y="43"/>
                    <a:pt x="87" y="41"/>
                    <a:pt x="89" y="36"/>
                  </a:cubicBezTo>
                  <a:cubicBezTo>
                    <a:pt x="90" y="32"/>
                    <a:pt x="86" y="26"/>
                    <a:pt x="89" y="22"/>
                  </a:cubicBezTo>
                  <a:cubicBezTo>
                    <a:pt x="93" y="18"/>
                    <a:pt x="102" y="17"/>
                    <a:pt x="107" y="16"/>
                  </a:cubicBezTo>
                  <a:cubicBezTo>
                    <a:pt x="111" y="15"/>
                    <a:pt x="112" y="19"/>
                    <a:pt x="116" y="17"/>
                  </a:cubicBezTo>
                  <a:cubicBezTo>
                    <a:pt x="120" y="14"/>
                    <a:pt x="124" y="10"/>
                    <a:pt x="128" y="0"/>
                  </a:cubicBezTo>
                  <a:close/>
                  <a:moveTo>
                    <a:pt x="234" y="174"/>
                  </a:moveTo>
                  <a:cubicBezTo>
                    <a:pt x="234" y="174"/>
                    <a:pt x="234" y="174"/>
                    <a:pt x="234" y="174"/>
                  </a:cubicBezTo>
                  <a:cubicBezTo>
                    <a:pt x="234" y="174"/>
                    <a:pt x="234" y="174"/>
                    <a:pt x="234" y="174"/>
                  </a:cubicBezTo>
                  <a:close/>
                  <a:moveTo>
                    <a:pt x="181" y="197"/>
                  </a:moveTo>
                  <a:cubicBezTo>
                    <a:pt x="181" y="197"/>
                    <a:pt x="181" y="197"/>
                    <a:pt x="181" y="197"/>
                  </a:cubicBezTo>
                  <a:cubicBezTo>
                    <a:pt x="181" y="197"/>
                    <a:pt x="181" y="197"/>
                    <a:pt x="181" y="197"/>
                  </a:cubicBezTo>
                  <a:close/>
                  <a:moveTo>
                    <a:pt x="181" y="197"/>
                  </a:moveTo>
                  <a:cubicBezTo>
                    <a:pt x="181" y="197"/>
                    <a:pt x="181" y="197"/>
                    <a:pt x="181" y="197"/>
                  </a:cubicBezTo>
                  <a:cubicBezTo>
                    <a:pt x="181" y="197"/>
                    <a:pt x="181" y="197"/>
                    <a:pt x="181" y="19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68" name="Freeform 13"/>
            <p:cNvSpPr>
              <a:spLocks/>
            </p:cNvSpPr>
            <p:nvPr/>
          </p:nvSpPr>
          <p:spPr bwMode="auto">
            <a:xfrm rot="21439583">
              <a:off x="3027424" y="5063256"/>
              <a:ext cx="598067" cy="807167"/>
            </a:xfrm>
            <a:custGeom>
              <a:avLst/>
              <a:gdLst/>
              <a:ahLst/>
              <a:cxnLst>
                <a:cxn ang="0">
                  <a:pos x="58" y="170"/>
                </a:cxn>
                <a:cxn ang="0">
                  <a:pos x="61" y="162"/>
                </a:cxn>
                <a:cxn ang="0">
                  <a:pos x="57" y="159"/>
                </a:cxn>
                <a:cxn ang="0">
                  <a:pos x="55" y="151"/>
                </a:cxn>
                <a:cxn ang="0">
                  <a:pos x="49" y="151"/>
                </a:cxn>
                <a:cxn ang="0">
                  <a:pos x="46" y="150"/>
                </a:cxn>
                <a:cxn ang="0">
                  <a:pos x="36" y="143"/>
                </a:cxn>
                <a:cxn ang="0">
                  <a:pos x="28" y="135"/>
                </a:cxn>
                <a:cxn ang="0">
                  <a:pos x="20" y="141"/>
                </a:cxn>
                <a:cxn ang="0">
                  <a:pos x="16" y="128"/>
                </a:cxn>
                <a:cxn ang="0">
                  <a:pos x="12" y="116"/>
                </a:cxn>
                <a:cxn ang="0">
                  <a:pos x="2" y="107"/>
                </a:cxn>
                <a:cxn ang="0">
                  <a:pos x="16" y="107"/>
                </a:cxn>
                <a:cxn ang="0">
                  <a:pos x="12" y="98"/>
                </a:cxn>
                <a:cxn ang="0">
                  <a:pos x="16" y="89"/>
                </a:cxn>
                <a:cxn ang="0">
                  <a:pos x="28" y="91"/>
                </a:cxn>
                <a:cxn ang="0">
                  <a:pos x="31" y="79"/>
                </a:cxn>
                <a:cxn ang="0">
                  <a:pos x="31" y="66"/>
                </a:cxn>
                <a:cxn ang="0">
                  <a:pos x="43" y="63"/>
                </a:cxn>
                <a:cxn ang="0">
                  <a:pos x="34" y="54"/>
                </a:cxn>
                <a:cxn ang="0">
                  <a:pos x="35" y="45"/>
                </a:cxn>
                <a:cxn ang="0">
                  <a:pos x="50" y="50"/>
                </a:cxn>
                <a:cxn ang="0">
                  <a:pos x="53" y="40"/>
                </a:cxn>
                <a:cxn ang="0">
                  <a:pos x="48" y="31"/>
                </a:cxn>
                <a:cxn ang="0">
                  <a:pos x="51" y="19"/>
                </a:cxn>
                <a:cxn ang="0">
                  <a:pos x="43" y="12"/>
                </a:cxn>
                <a:cxn ang="0">
                  <a:pos x="46" y="4"/>
                </a:cxn>
                <a:cxn ang="0">
                  <a:pos x="50" y="2"/>
                </a:cxn>
                <a:cxn ang="0">
                  <a:pos x="91" y="3"/>
                </a:cxn>
                <a:cxn ang="0">
                  <a:pos x="95" y="9"/>
                </a:cxn>
                <a:cxn ang="0">
                  <a:pos x="107" y="9"/>
                </a:cxn>
                <a:cxn ang="0">
                  <a:pos x="103" y="14"/>
                </a:cxn>
                <a:cxn ang="0">
                  <a:pos x="105" y="20"/>
                </a:cxn>
                <a:cxn ang="0">
                  <a:pos x="97" y="21"/>
                </a:cxn>
                <a:cxn ang="0">
                  <a:pos x="87" y="26"/>
                </a:cxn>
                <a:cxn ang="0">
                  <a:pos x="88" y="34"/>
                </a:cxn>
                <a:cxn ang="0">
                  <a:pos x="97" y="34"/>
                </a:cxn>
                <a:cxn ang="0">
                  <a:pos x="98" y="41"/>
                </a:cxn>
                <a:cxn ang="0">
                  <a:pos x="105" y="44"/>
                </a:cxn>
                <a:cxn ang="0">
                  <a:pos x="107" y="55"/>
                </a:cxn>
                <a:cxn ang="0">
                  <a:pos x="104" y="62"/>
                </a:cxn>
                <a:cxn ang="0">
                  <a:pos x="100" y="63"/>
                </a:cxn>
                <a:cxn ang="0">
                  <a:pos x="101" y="73"/>
                </a:cxn>
                <a:cxn ang="0">
                  <a:pos x="97" y="77"/>
                </a:cxn>
                <a:cxn ang="0">
                  <a:pos x="82" y="80"/>
                </a:cxn>
                <a:cxn ang="0">
                  <a:pos x="81" y="86"/>
                </a:cxn>
                <a:cxn ang="0">
                  <a:pos x="91" y="89"/>
                </a:cxn>
                <a:cxn ang="0">
                  <a:pos x="94" y="94"/>
                </a:cxn>
                <a:cxn ang="0">
                  <a:pos x="87" y="95"/>
                </a:cxn>
                <a:cxn ang="0">
                  <a:pos x="85" y="103"/>
                </a:cxn>
                <a:cxn ang="0">
                  <a:pos x="77" y="106"/>
                </a:cxn>
                <a:cxn ang="0">
                  <a:pos x="77" y="115"/>
                </a:cxn>
                <a:cxn ang="0">
                  <a:pos x="85" y="115"/>
                </a:cxn>
                <a:cxn ang="0">
                  <a:pos x="91" y="119"/>
                </a:cxn>
                <a:cxn ang="0">
                  <a:pos x="90" y="126"/>
                </a:cxn>
                <a:cxn ang="0">
                  <a:pos x="83" y="130"/>
                </a:cxn>
                <a:cxn ang="0">
                  <a:pos x="77" y="138"/>
                </a:cxn>
                <a:cxn ang="0">
                  <a:pos x="76" y="148"/>
                </a:cxn>
                <a:cxn ang="0">
                  <a:pos x="65" y="147"/>
                </a:cxn>
                <a:cxn ang="0">
                  <a:pos x="62" y="151"/>
                </a:cxn>
                <a:cxn ang="0">
                  <a:pos x="66" y="154"/>
                </a:cxn>
                <a:cxn ang="0">
                  <a:pos x="69" y="160"/>
                </a:cxn>
                <a:cxn ang="0">
                  <a:pos x="58" y="170"/>
                </a:cxn>
              </a:cxnLst>
              <a:rect l="0" t="0" r="r" b="b"/>
              <a:pathLst>
                <a:path w="107" h="170">
                  <a:moveTo>
                    <a:pt x="58" y="170"/>
                  </a:moveTo>
                  <a:cubicBezTo>
                    <a:pt x="60" y="167"/>
                    <a:pt x="61" y="164"/>
                    <a:pt x="61" y="162"/>
                  </a:cubicBezTo>
                  <a:cubicBezTo>
                    <a:pt x="61" y="159"/>
                    <a:pt x="58" y="161"/>
                    <a:pt x="57" y="159"/>
                  </a:cubicBezTo>
                  <a:cubicBezTo>
                    <a:pt x="56" y="157"/>
                    <a:pt x="57" y="153"/>
                    <a:pt x="55" y="151"/>
                  </a:cubicBezTo>
                  <a:cubicBezTo>
                    <a:pt x="54" y="149"/>
                    <a:pt x="50" y="150"/>
                    <a:pt x="49" y="151"/>
                  </a:cubicBezTo>
                  <a:cubicBezTo>
                    <a:pt x="49" y="153"/>
                    <a:pt x="47" y="151"/>
                    <a:pt x="46" y="150"/>
                  </a:cubicBezTo>
                  <a:cubicBezTo>
                    <a:pt x="43" y="148"/>
                    <a:pt x="40" y="146"/>
                    <a:pt x="36" y="143"/>
                  </a:cubicBezTo>
                  <a:cubicBezTo>
                    <a:pt x="32" y="141"/>
                    <a:pt x="31" y="135"/>
                    <a:pt x="28" y="135"/>
                  </a:cubicBezTo>
                  <a:cubicBezTo>
                    <a:pt x="24" y="134"/>
                    <a:pt x="23" y="143"/>
                    <a:pt x="20" y="141"/>
                  </a:cubicBezTo>
                  <a:cubicBezTo>
                    <a:pt x="17" y="139"/>
                    <a:pt x="18" y="132"/>
                    <a:pt x="16" y="128"/>
                  </a:cubicBezTo>
                  <a:cubicBezTo>
                    <a:pt x="15" y="124"/>
                    <a:pt x="15" y="120"/>
                    <a:pt x="12" y="116"/>
                  </a:cubicBezTo>
                  <a:cubicBezTo>
                    <a:pt x="10" y="112"/>
                    <a:pt x="0" y="111"/>
                    <a:pt x="2" y="107"/>
                  </a:cubicBezTo>
                  <a:cubicBezTo>
                    <a:pt x="4" y="102"/>
                    <a:pt x="13" y="109"/>
                    <a:pt x="16" y="107"/>
                  </a:cubicBezTo>
                  <a:cubicBezTo>
                    <a:pt x="20" y="104"/>
                    <a:pt x="12" y="101"/>
                    <a:pt x="12" y="98"/>
                  </a:cubicBezTo>
                  <a:cubicBezTo>
                    <a:pt x="12" y="95"/>
                    <a:pt x="12" y="90"/>
                    <a:pt x="16" y="89"/>
                  </a:cubicBezTo>
                  <a:cubicBezTo>
                    <a:pt x="19" y="87"/>
                    <a:pt x="25" y="93"/>
                    <a:pt x="28" y="91"/>
                  </a:cubicBezTo>
                  <a:cubicBezTo>
                    <a:pt x="32" y="89"/>
                    <a:pt x="31" y="83"/>
                    <a:pt x="31" y="79"/>
                  </a:cubicBezTo>
                  <a:cubicBezTo>
                    <a:pt x="31" y="75"/>
                    <a:pt x="29" y="70"/>
                    <a:pt x="31" y="66"/>
                  </a:cubicBezTo>
                  <a:cubicBezTo>
                    <a:pt x="33" y="63"/>
                    <a:pt x="42" y="67"/>
                    <a:pt x="43" y="63"/>
                  </a:cubicBezTo>
                  <a:cubicBezTo>
                    <a:pt x="44" y="59"/>
                    <a:pt x="35" y="58"/>
                    <a:pt x="34" y="54"/>
                  </a:cubicBezTo>
                  <a:cubicBezTo>
                    <a:pt x="32" y="51"/>
                    <a:pt x="31" y="46"/>
                    <a:pt x="35" y="45"/>
                  </a:cubicBezTo>
                  <a:cubicBezTo>
                    <a:pt x="39" y="44"/>
                    <a:pt x="46" y="51"/>
                    <a:pt x="50" y="50"/>
                  </a:cubicBezTo>
                  <a:cubicBezTo>
                    <a:pt x="54" y="49"/>
                    <a:pt x="54" y="43"/>
                    <a:pt x="53" y="40"/>
                  </a:cubicBezTo>
                  <a:cubicBezTo>
                    <a:pt x="53" y="36"/>
                    <a:pt x="49" y="35"/>
                    <a:pt x="48" y="31"/>
                  </a:cubicBezTo>
                  <a:cubicBezTo>
                    <a:pt x="48" y="28"/>
                    <a:pt x="52" y="23"/>
                    <a:pt x="51" y="19"/>
                  </a:cubicBezTo>
                  <a:cubicBezTo>
                    <a:pt x="50" y="16"/>
                    <a:pt x="44" y="16"/>
                    <a:pt x="43" y="12"/>
                  </a:cubicBezTo>
                  <a:cubicBezTo>
                    <a:pt x="42" y="9"/>
                    <a:pt x="44" y="6"/>
                    <a:pt x="46" y="4"/>
                  </a:cubicBezTo>
                  <a:cubicBezTo>
                    <a:pt x="46" y="3"/>
                    <a:pt x="48" y="2"/>
                    <a:pt x="50" y="2"/>
                  </a:cubicBezTo>
                  <a:cubicBezTo>
                    <a:pt x="50" y="5"/>
                    <a:pt x="90" y="0"/>
                    <a:pt x="91" y="3"/>
                  </a:cubicBezTo>
                  <a:cubicBezTo>
                    <a:pt x="91" y="6"/>
                    <a:pt x="94" y="4"/>
                    <a:pt x="95" y="9"/>
                  </a:cubicBezTo>
                  <a:cubicBezTo>
                    <a:pt x="96" y="13"/>
                    <a:pt x="104" y="5"/>
                    <a:pt x="107" y="9"/>
                  </a:cubicBezTo>
                  <a:cubicBezTo>
                    <a:pt x="105" y="11"/>
                    <a:pt x="103" y="12"/>
                    <a:pt x="103" y="14"/>
                  </a:cubicBezTo>
                  <a:cubicBezTo>
                    <a:pt x="103" y="18"/>
                    <a:pt x="106" y="18"/>
                    <a:pt x="105" y="20"/>
                  </a:cubicBezTo>
                  <a:cubicBezTo>
                    <a:pt x="103" y="22"/>
                    <a:pt x="100" y="20"/>
                    <a:pt x="97" y="21"/>
                  </a:cubicBezTo>
                  <a:cubicBezTo>
                    <a:pt x="94" y="22"/>
                    <a:pt x="89" y="23"/>
                    <a:pt x="87" y="26"/>
                  </a:cubicBezTo>
                  <a:cubicBezTo>
                    <a:pt x="85" y="28"/>
                    <a:pt x="86" y="32"/>
                    <a:pt x="88" y="34"/>
                  </a:cubicBezTo>
                  <a:cubicBezTo>
                    <a:pt x="90" y="36"/>
                    <a:pt x="95" y="33"/>
                    <a:pt x="97" y="34"/>
                  </a:cubicBezTo>
                  <a:cubicBezTo>
                    <a:pt x="99" y="36"/>
                    <a:pt x="97" y="39"/>
                    <a:pt x="98" y="41"/>
                  </a:cubicBezTo>
                  <a:cubicBezTo>
                    <a:pt x="100" y="43"/>
                    <a:pt x="104" y="41"/>
                    <a:pt x="105" y="44"/>
                  </a:cubicBezTo>
                  <a:cubicBezTo>
                    <a:pt x="107" y="47"/>
                    <a:pt x="107" y="52"/>
                    <a:pt x="107" y="55"/>
                  </a:cubicBezTo>
                  <a:cubicBezTo>
                    <a:pt x="107" y="58"/>
                    <a:pt x="105" y="60"/>
                    <a:pt x="104" y="62"/>
                  </a:cubicBezTo>
                  <a:cubicBezTo>
                    <a:pt x="103" y="63"/>
                    <a:pt x="101" y="60"/>
                    <a:pt x="100" y="63"/>
                  </a:cubicBezTo>
                  <a:cubicBezTo>
                    <a:pt x="99" y="65"/>
                    <a:pt x="101" y="70"/>
                    <a:pt x="101" y="73"/>
                  </a:cubicBezTo>
                  <a:cubicBezTo>
                    <a:pt x="100" y="75"/>
                    <a:pt x="100" y="76"/>
                    <a:pt x="97" y="77"/>
                  </a:cubicBezTo>
                  <a:cubicBezTo>
                    <a:pt x="94" y="78"/>
                    <a:pt x="85" y="78"/>
                    <a:pt x="82" y="80"/>
                  </a:cubicBezTo>
                  <a:cubicBezTo>
                    <a:pt x="79" y="82"/>
                    <a:pt x="79" y="84"/>
                    <a:pt x="81" y="86"/>
                  </a:cubicBezTo>
                  <a:cubicBezTo>
                    <a:pt x="83" y="88"/>
                    <a:pt x="89" y="87"/>
                    <a:pt x="91" y="89"/>
                  </a:cubicBezTo>
                  <a:cubicBezTo>
                    <a:pt x="94" y="90"/>
                    <a:pt x="95" y="92"/>
                    <a:pt x="94" y="94"/>
                  </a:cubicBezTo>
                  <a:cubicBezTo>
                    <a:pt x="92" y="95"/>
                    <a:pt x="88" y="93"/>
                    <a:pt x="87" y="95"/>
                  </a:cubicBezTo>
                  <a:cubicBezTo>
                    <a:pt x="85" y="97"/>
                    <a:pt x="87" y="101"/>
                    <a:pt x="85" y="103"/>
                  </a:cubicBezTo>
                  <a:cubicBezTo>
                    <a:pt x="83" y="105"/>
                    <a:pt x="78" y="103"/>
                    <a:pt x="77" y="106"/>
                  </a:cubicBezTo>
                  <a:cubicBezTo>
                    <a:pt x="75" y="108"/>
                    <a:pt x="76" y="113"/>
                    <a:pt x="77" y="115"/>
                  </a:cubicBezTo>
                  <a:cubicBezTo>
                    <a:pt x="79" y="117"/>
                    <a:pt x="83" y="114"/>
                    <a:pt x="85" y="115"/>
                  </a:cubicBezTo>
                  <a:cubicBezTo>
                    <a:pt x="88" y="116"/>
                    <a:pt x="90" y="117"/>
                    <a:pt x="91" y="119"/>
                  </a:cubicBezTo>
                  <a:cubicBezTo>
                    <a:pt x="92" y="121"/>
                    <a:pt x="92" y="124"/>
                    <a:pt x="90" y="126"/>
                  </a:cubicBezTo>
                  <a:cubicBezTo>
                    <a:pt x="89" y="128"/>
                    <a:pt x="85" y="128"/>
                    <a:pt x="83" y="130"/>
                  </a:cubicBezTo>
                  <a:cubicBezTo>
                    <a:pt x="81" y="132"/>
                    <a:pt x="78" y="135"/>
                    <a:pt x="77" y="138"/>
                  </a:cubicBezTo>
                  <a:cubicBezTo>
                    <a:pt x="76" y="141"/>
                    <a:pt x="79" y="146"/>
                    <a:pt x="76" y="148"/>
                  </a:cubicBezTo>
                  <a:cubicBezTo>
                    <a:pt x="73" y="150"/>
                    <a:pt x="68" y="147"/>
                    <a:pt x="65" y="147"/>
                  </a:cubicBezTo>
                  <a:cubicBezTo>
                    <a:pt x="62" y="148"/>
                    <a:pt x="62" y="149"/>
                    <a:pt x="62" y="151"/>
                  </a:cubicBezTo>
                  <a:cubicBezTo>
                    <a:pt x="62" y="153"/>
                    <a:pt x="64" y="153"/>
                    <a:pt x="66" y="154"/>
                  </a:cubicBezTo>
                  <a:cubicBezTo>
                    <a:pt x="67" y="156"/>
                    <a:pt x="73" y="157"/>
                    <a:pt x="69" y="160"/>
                  </a:cubicBezTo>
                  <a:cubicBezTo>
                    <a:pt x="67" y="163"/>
                    <a:pt x="64" y="167"/>
                    <a:pt x="58" y="17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2" name="Freeform 14"/>
            <p:cNvSpPr>
              <a:spLocks/>
            </p:cNvSpPr>
            <p:nvPr/>
          </p:nvSpPr>
          <p:spPr bwMode="auto">
            <a:xfrm rot="21439583">
              <a:off x="3356637" y="5584272"/>
              <a:ext cx="720080" cy="480213"/>
            </a:xfrm>
            <a:custGeom>
              <a:avLst/>
              <a:gdLst/>
              <a:ahLst/>
              <a:cxnLst>
                <a:cxn ang="0">
                  <a:pos x="46" y="101"/>
                </a:cxn>
                <a:cxn ang="0">
                  <a:pos x="41" y="97"/>
                </a:cxn>
                <a:cxn ang="0">
                  <a:pos x="35" y="93"/>
                </a:cxn>
                <a:cxn ang="0">
                  <a:pos x="28" y="92"/>
                </a:cxn>
                <a:cxn ang="0">
                  <a:pos x="26" y="87"/>
                </a:cxn>
                <a:cxn ang="0">
                  <a:pos x="19" y="80"/>
                </a:cxn>
                <a:cxn ang="0">
                  <a:pos x="10" y="78"/>
                </a:cxn>
                <a:cxn ang="0">
                  <a:pos x="10" y="73"/>
                </a:cxn>
                <a:cxn ang="0">
                  <a:pos x="4" y="70"/>
                </a:cxn>
                <a:cxn ang="0">
                  <a:pos x="0" y="61"/>
                </a:cxn>
                <a:cxn ang="0">
                  <a:pos x="1" y="57"/>
                </a:cxn>
                <a:cxn ang="0">
                  <a:pos x="10" y="49"/>
                </a:cxn>
                <a:cxn ang="0">
                  <a:pos x="19" y="49"/>
                </a:cxn>
                <a:cxn ang="0">
                  <a:pos x="35" y="49"/>
                </a:cxn>
                <a:cxn ang="0">
                  <a:pos x="36" y="43"/>
                </a:cxn>
                <a:cxn ang="0">
                  <a:pos x="44" y="43"/>
                </a:cxn>
                <a:cxn ang="0">
                  <a:pos x="50" y="39"/>
                </a:cxn>
                <a:cxn ang="0">
                  <a:pos x="57" y="32"/>
                </a:cxn>
                <a:cxn ang="0">
                  <a:pos x="66" y="37"/>
                </a:cxn>
                <a:cxn ang="0">
                  <a:pos x="66" y="31"/>
                </a:cxn>
                <a:cxn ang="0">
                  <a:pos x="74" y="31"/>
                </a:cxn>
                <a:cxn ang="0">
                  <a:pos x="76" y="25"/>
                </a:cxn>
                <a:cxn ang="0">
                  <a:pos x="84" y="24"/>
                </a:cxn>
                <a:cxn ang="0">
                  <a:pos x="87" y="17"/>
                </a:cxn>
                <a:cxn ang="0">
                  <a:pos x="93" y="15"/>
                </a:cxn>
                <a:cxn ang="0">
                  <a:pos x="101" y="9"/>
                </a:cxn>
                <a:cxn ang="0">
                  <a:pos x="109" y="5"/>
                </a:cxn>
                <a:cxn ang="0">
                  <a:pos x="109" y="0"/>
                </a:cxn>
                <a:cxn ang="0">
                  <a:pos x="114" y="9"/>
                </a:cxn>
                <a:cxn ang="0">
                  <a:pos x="120" y="9"/>
                </a:cxn>
                <a:cxn ang="0">
                  <a:pos x="123" y="13"/>
                </a:cxn>
                <a:cxn ang="0">
                  <a:pos x="118" y="17"/>
                </a:cxn>
                <a:cxn ang="0">
                  <a:pos x="122" y="20"/>
                </a:cxn>
                <a:cxn ang="0">
                  <a:pos x="127" y="22"/>
                </a:cxn>
                <a:cxn ang="0">
                  <a:pos x="128" y="28"/>
                </a:cxn>
                <a:cxn ang="0">
                  <a:pos x="126" y="36"/>
                </a:cxn>
                <a:cxn ang="0">
                  <a:pos x="119" y="38"/>
                </a:cxn>
                <a:cxn ang="0">
                  <a:pos x="119" y="46"/>
                </a:cxn>
                <a:cxn ang="0">
                  <a:pos x="112" y="43"/>
                </a:cxn>
                <a:cxn ang="0">
                  <a:pos x="110" y="49"/>
                </a:cxn>
                <a:cxn ang="0">
                  <a:pos x="97" y="48"/>
                </a:cxn>
                <a:cxn ang="0">
                  <a:pos x="99" y="59"/>
                </a:cxn>
                <a:cxn ang="0">
                  <a:pos x="87" y="58"/>
                </a:cxn>
                <a:cxn ang="0">
                  <a:pos x="88" y="73"/>
                </a:cxn>
                <a:cxn ang="0">
                  <a:pos x="78" y="72"/>
                </a:cxn>
                <a:cxn ang="0">
                  <a:pos x="66" y="70"/>
                </a:cxn>
                <a:cxn ang="0">
                  <a:pos x="59" y="72"/>
                </a:cxn>
                <a:cxn ang="0">
                  <a:pos x="49" y="80"/>
                </a:cxn>
                <a:cxn ang="0">
                  <a:pos x="42" y="86"/>
                </a:cxn>
                <a:cxn ang="0">
                  <a:pos x="46" y="101"/>
                </a:cxn>
              </a:cxnLst>
              <a:rect l="0" t="0" r="r" b="b"/>
              <a:pathLst>
                <a:path w="129" h="101">
                  <a:moveTo>
                    <a:pt x="46" y="101"/>
                  </a:moveTo>
                  <a:cubicBezTo>
                    <a:pt x="44" y="99"/>
                    <a:pt x="42" y="98"/>
                    <a:pt x="41" y="97"/>
                  </a:cubicBezTo>
                  <a:cubicBezTo>
                    <a:pt x="38" y="95"/>
                    <a:pt x="37" y="94"/>
                    <a:pt x="35" y="93"/>
                  </a:cubicBezTo>
                  <a:cubicBezTo>
                    <a:pt x="32" y="92"/>
                    <a:pt x="29" y="93"/>
                    <a:pt x="28" y="92"/>
                  </a:cubicBezTo>
                  <a:cubicBezTo>
                    <a:pt x="26" y="91"/>
                    <a:pt x="28" y="89"/>
                    <a:pt x="26" y="87"/>
                  </a:cubicBezTo>
                  <a:cubicBezTo>
                    <a:pt x="25" y="85"/>
                    <a:pt x="21" y="82"/>
                    <a:pt x="19" y="80"/>
                  </a:cubicBezTo>
                  <a:cubicBezTo>
                    <a:pt x="16" y="79"/>
                    <a:pt x="12" y="79"/>
                    <a:pt x="10" y="78"/>
                  </a:cubicBezTo>
                  <a:cubicBezTo>
                    <a:pt x="9" y="76"/>
                    <a:pt x="12" y="74"/>
                    <a:pt x="10" y="73"/>
                  </a:cubicBezTo>
                  <a:cubicBezTo>
                    <a:pt x="9" y="71"/>
                    <a:pt x="6" y="72"/>
                    <a:pt x="4" y="70"/>
                  </a:cubicBezTo>
                  <a:cubicBezTo>
                    <a:pt x="3" y="68"/>
                    <a:pt x="0" y="65"/>
                    <a:pt x="0" y="61"/>
                  </a:cubicBezTo>
                  <a:cubicBezTo>
                    <a:pt x="0" y="60"/>
                    <a:pt x="1" y="58"/>
                    <a:pt x="1" y="57"/>
                  </a:cubicBezTo>
                  <a:cubicBezTo>
                    <a:pt x="5" y="54"/>
                    <a:pt x="8" y="51"/>
                    <a:pt x="10" y="49"/>
                  </a:cubicBezTo>
                  <a:cubicBezTo>
                    <a:pt x="13" y="49"/>
                    <a:pt x="16" y="49"/>
                    <a:pt x="19" y="49"/>
                  </a:cubicBezTo>
                  <a:cubicBezTo>
                    <a:pt x="24" y="49"/>
                    <a:pt x="31" y="51"/>
                    <a:pt x="35" y="49"/>
                  </a:cubicBezTo>
                  <a:cubicBezTo>
                    <a:pt x="38" y="48"/>
                    <a:pt x="34" y="44"/>
                    <a:pt x="36" y="43"/>
                  </a:cubicBezTo>
                  <a:cubicBezTo>
                    <a:pt x="38" y="42"/>
                    <a:pt x="42" y="44"/>
                    <a:pt x="44" y="43"/>
                  </a:cubicBezTo>
                  <a:cubicBezTo>
                    <a:pt x="47" y="43"/>
                    <a:pt x="48" y="41"/>
                    <a:pt x="50" y="39"/>
                  </a:cubicBezTo>
                  <a:cubicBezTo>
                    <a:pt x="52" y="37"/>
                    <a:pt x="54" y="32"/>
                    <a:pt x="57" y="32"/>
                  </a:cubicBezTo>
                  <a:cubicBezTo>
                    <a:pt x="60" y="32"/>
                    <a:pt x="63" y="38"/>
                    <a:pt x="66" y="37"/>
                  </a:cubicBezTo>
                  <a:cubicBezTo>
                    <a:pt x="68" y="37"/>
                    <a:pt x="64" y="32"/>
                    <a:pt x="66" y="31"/>
                  </a:cubicBezTo>
                  <a:cubicBezTo>
                    <a:pt x="68" y="29"/>
                    <a:pt x="72" y="33"/>
                    <a:pt x="74" y="31"/>
                  </a:cubicBezTo>
                  <a:cubicBezTo>
                    <a:pt x="76" y="30"/>
                    <a:pt x="74" y="26"/>
                    <a:pt x="76" y="25"/>
                  </a:cubicBezTo>
                  <a:cubicBezTo>
                    <a:pt x="78" y="23"/>
                    <a:pt x="81" y="25"/>
                    <a:pt x="84" y="24"/>
                  </a:cubicBezTo>
                  <a:cubicBezTo>
                    <a:pt x="86" y="22"/>
                    <a:pt x="86" y="19"/>
                    <a:pt x="87" y="17"/>
                  </a:cubicBezTo>
                  <a:cubicBezTo>
                    <a:pt x="89" y="16"/>
                    <a:pt x="91" y="17"/>
                    <a:pt x="93" y="15"/>
                  </a:cubicBezTo>
                  <a:cubicBezTo>
                    <a:pt x="96" y="14"/>
                    <a:pt x="98" y="11"/>
                    <a:pt x="101" y="9"/>
                  </a:cubicBezTo>
                  <a:cubicBezTo>
                    <a:pt x="103" y="7"/>
                    <a:pt x="107" y="7"/>
                    <a:pt x="109" y="5"/>
                  </a:cubicBezTo>
                  <a:cubicBezTo>
                    <a:pt x="110" y="4"/>
                    <a:pt x="109" y="2"/>
                    <a:pt x="109" y="0"/>
                  </a:cubicBezTo>
                  <a:cubicBezTo>
                    <a:pt x="111" y="4"/>
                    <a:pt x="112" y="8"/>
                    <a:pt x="114" y="9"/>
                  </a:cubicBezTo>
                  <a:cubicBezTo>
                    <a:pt x="118" y="12"/>
                    <a:pt x="118" y="9"/>
                    <a:pt x="120" y="9"/>
                  </a:cubicBezTo>
                  <a:cubicBezTo>
                    <a:pt x="121" y="10"/>
                    <a:pt x="123" y="11"/>
                    <a:pt x="123" y="13"/>
                  </a:cubicBezTo>
                  <a:cubicBezTo>
                    <a:pt x="122" y="14"/>
                    <a:pt x="118" y="15"/>
                    <a:pt x="118" y="17"/>
                  </a:cubicBezTo>
                  <a:cubicBezTo>
                    <a:pt x="118" y="19"/>
                    <a:pt x="120" y="19"/>
                    <a:pt x="122" y="20"/>
                  </a:cubicBezTo>
                  <a:cubicBezTo>
                    <a:pt x="123" y="21"/>
                    <a:pt x="126" y="21"/>
                    <a:pt x="127" y="22"/>
                  </a:cubicBezTo>
                  <a:cubicBezTo>
                    <a:pt x="128" y="24"/>
                    <a:pt x="129" y="26"/>
                    <a:pt x="128" y="28"/>
                  </a:cubicBezTo>
                  <a:cubicBezTo>
                    <a:pt x="128" y="30"/>
                    <a:pt x="128" y="34"/>
                    <a:pt x="126" y="36"/>
                  </a:cubicBezTo>
                  <a:cubicBezTo>
                    <a:pt x="124" y="38"/>
                    <a:pt x="120" y="36"/>
                    <a:pt x="119" y="38"/>
                  </a:cubicBezTo>
                  <a:cubicBezTo>
                    <a:pt x="118" y="40"/>
                    <a:pt x="121" y="44"/>
                    <a:pt x="119" y="46"/>
                  </a:cubicBezTo>
                  <a:cubicBezTo>
                    <a:pt x="117" y="47"/>
                    <a:pt x="114" y="43"/>
                    <a:pt x="112" y="43"/>
                  </a:cubicBezTo>
                  <a:cubicBezTo>
                    <a:pt x="110" y="44"/>
                    <a:pt x="113" y="48"/>
                    <a:pt x="110" y="49"/>
                  </a:cubicBezTo>
                  <a:cubicBezTo>
                    <a:pt x="107" y="49"/>
                    <a:pt x="100" y="45"/>
                    <a:pt x="97" y="48"/>
                  </a:cubicBezTo>
                  <a:cubicBezTo>
                    <a:pt x="94" y="50"/>
                    <a:pt x="102" y="56"/>
                    <a:pt x="99" y="59"/>
                  </a:cubicBezTo>
                  <a:cubicBezTo>
                    <a:pt x="96" y="62"/>
                    <a:pt x="90" y="55"/>
                    <a:pt x="87" y="58"/>
                  </a:cubicBezTo>
                  <a:cubicBezTo>
                    <a:pt x="84" y="62"/>
                    <a:pt x="90" y="69"/>
                    <a:pt x="88" y="73"/>
                  </a:cubicBezTo>
                  <a:cubicBezTo>
                    <a:pt x="86" y="76"/>
                    <a:pt x="82" y="72"/>
                    <a:pt x="78" y="72"/>
                  </a:cubicBezTo>
                  <a:cubicBezTo>
                    <a:pt x="75" y="72"/>
                    <a:pt x="69" y="70"/>
                    <a:pt x="66" y="70"/>
                  </a:cubicBezTo>
                  <a:cubicBezTo>
                    <a:pt x="62" y="70"/>
                    <a:pt x="62" y="70"/>
                    <a:pt x="59" y="72"/>
                  </a:cubicBezTo>
                  <a:cubicBezTo>
                    <a:pt x="56" y="74"/>
                    <a:pt x="52" y="77"/>
                    <a:pt x="49" y="80"/>
                  </a:cubicBezTo>
                  <a:cubicBezTo>
                    <a:pt x="46" y="82"/>
                    <a:pt x="43" y="80"/>
                    <a:pt x="42" y="86"/>
                  </a:cubicBezTo>
                  <a:cubicBezTo>
                    <a:pt x="41" y="89"/>
                    <a:pt x="44" y="95"/>
                    <a:pt x="46" y="10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3" name="Freeform 15"/>
            <p:cNvSpPr>
              <a:spLocks/>
            </p:cNvSpPr>
            <p:nvPr/>
          </p:nvSpPr>
          <p:spPr bwMode="auto">
            <a:xfrm rot="21439583">
              <a:off x="3597639" y="5802540"/>
              <a:ext cx="702080" cy="461483"/>
            </a:xfrm>
            <a:custGeom>
              <a:avLst/>
              <a:gdLst/>
              <a:ahLst/>
              <a:cxnLst>
                <a:cxn ang="0">
                  <a:pos x="57" y="94"/>
                </a:cxn>
                <a:cxn ang="0">
                  <a:pos x="53" y="91"/>
                </a:cxn>
                <a:cxn ang="0">
                  <a:pos x="49" y="96"/>
                </a:cxn>
                <a:cxn ang="0">
                  <a:pos x="42" y="95"/>
                </a:cxn>
                <a:cxn ang="0">
                  <a:pos x="41" y="85"/>
                </a:cxn>
                <a:cxn ang="0">
                  <a:pos x="32" y="81"/>
                </a:cxn>
                <a:cxn ang="0">
                  <a:pos x="28" y="73"/>
                </a:cxn>
                <a:cxn ang="0">
                  <a:pos x="18" y="65"/>
                </a:cxn>
                <a:cxn ang="0">
                  <a:pos x="14" y="59"/>
                </a:cxn>
                <a:cxn ang="0">
                  <a:pos x="2" y="49"/>
                </a:cxn>
                <a:cxn ang="0">
                  <a:pos x="5" y="52"/>
                </a:cxn>
                <a:cxn ang="0">
                  <a:pos x="1" y="37"/>
                </a:cxn>
                <a:cxn ang="0">
                  <a:pos x="8" y="31"/>
                </a:cxn>
                <a:cxn ang="0">
                  <a:pos x="18" y="23"/>
                </a:cxn>
                <a:cxn ang="0">
                  <a:pos x="25" y="21"/>
                </a:cxn>
                <a:cxn ang="0">
                  <a:pos x="37" y="23"/>
                </a:cxn>
                <a:cxn ang="0">
                  <a:pos x="47" y="24"/>
                </a:cxn>
                <a:cxn ang="0">
                  <a:pos x="46" y="9"/>
                </a:cxn>
                <a:cxn ang="0">
                  <a:pos x="58" y="10"/>
                </a:cxn>
                <a:cxn ang="0">
                  <a:pos x="68" y="15"/>
                </a:cxn>
                <a:cxn ang="0">
                  <a:pos x="76" y="26"/>
                </a:cxn>
                <a:cxn ang="0">
                  <a:pos x="87" y="25"/>
                </a:cxn>
                <a:cxn ang="0">
                  <a:pos x="93" y="16"/>
                </a:cxn>
                <a:cxn ang="0">
                  <a:pos x="96" y="5"/>
                </a:cxn>
                <a:cxn ang="0">
                  <a:pos x="106" y="9"/>
                </a:cxn>
                <a:cxn ang="0">
                  <a:pos x="110" y="3"/>
                </a:cxn>
                <a:cxn ang="0">
                  <a:pos x="123" y="0"/>
                </a:cxn>
                <a:cxn ang="0">
                  <a:pos x="125" y="6"/>
                </a:cxn>
                <a:cxn ang="0">
                  <a:pos x="120" y="11"/>
                </a:cxn>
                <a:cxn ang="0">
                  <a:pos x="123" y="32"/>
                </a:cxn>
                <a:cxn ang="0">
                  <a:pos x="116" y="39"/>
                </a:cxn>
                <a:cxn ang="0">
                  <a:pos x="107" y="39"/>
                </a:cxn>
                <a:cxn ang="0">
                  <a:pos x="101" y="45"/>
                </a:cxn>
                <a:cxn ang="0">
                  <a:pos x="99" y="56"/>
                </a:cxn>
                <a:cxn ang="0">
                  <a:pos x="93" y="56"/>
                </a:cxn>
                <a:cxn ang="0">
                  <a:pos x="94" y="66"/>
                </a:cxn>
                <a:cxn ang="0">
                  <a:pos x="88" y="68"/>
                </a:cxn>
                <a:cxn ang="0">
                  <a:pos x="86" y="80"/>
                </a:cxn>
                <a:cxn ang="0">
                  <a:pos x="72" y="85"/>
                </a:cxn>
                <a:cxn ang="0">
                  <a:pos x="70" y="91"/>
                </a:cxn>
                <a:cxn ang="0">
                  <a:pos x="57" y="94"/>
                </a:cxn>
              </a:cxnLst>
              <a:rect l="0" t="0" r="r" b="b"/>
              <a:pathLst>
                <a:path w="126" h="97">
                  <a:moveTo>
                    <a:pt x="57" y="94"/>
                  </a:moveTo>
                  <a:cubicBezTo>
                    <a:pt x="54" y="90"/>
                    <a:pt x="55" y="91"/>
                    <a:pt x="53" y="91"/>
                  </a:cubicBezTo>
                  <a:cubicBezTo>
                    <a:pt x="51" y="92"/>
                    <a:pt x="51" y="95"/>
                    <a:pt x="49" y="96"/>
                  </a:cubicBezTo>
                  <a:cubicBezTo>
                    <a:pt x="46" y="97"/>
                    <a:pt x="43" y="97"/>
                    <a:pt x="42" y="95"/>
                  </a:cubicBezTo>
                  <a:cubicBezTo>
                    <a:pt x="40" y="93"/>
                    <a:pt x="43" y="88"/>
                    <a:pt x="41" y="85"/>
                  </a:cubicBezTo>
                  <a:cubicBezTo>
                    <a:pt x="39" y="82"/>
                    <a:pt x="35" y="83"/>
                    <a:pt x="32" y="81"/>
                  </a:cubicBezTo>
                  <a:cubicBezTo>
                    <a:pt x="30" y="79"/>
                    <a:pt x="30" y="76"/>
                    <a:pt x="28" y="73"/>
                  </a:cubicBezTo>
                  <a:cubicBezTo>
                    <a:pt x="25" y="71"/>
                    <a:pt x="20" y="68"/>
                    <a:pt x="18" y="65"/>
                  </a:cubicBezTo>
                  <a:cubicBezTo>
                    <a:pt x="16" y="63"/>
                    <a:pt x="17" y="62"/>
                    <a:pt x="14" y="59"/>
                  </a:cubicBezTo>
                  <a:cubicBezTo>
                    <a:pt x="12" y="57"/>
                    <a:pt x="5" y="52"/>
                    <a:pt x="2" y="49"/>
                  </a:cubicBezTo>
                  <a:cubicBezTo>
                    <a:pt x="3" y="50"/>
                    <a:pt x="4" y="51"/>
                    <a:pt x="5" y="52"/>
                  </a:cubicBezTo>
                  <a:cubicBezTo>
                    <a:pt x="3" y="46"/>
                    <a:pt x="0" y="40"/>
                    <a:pt x="1" y="37"/>
                  </a:cubicBezTo>
                  <a:cubicBezTo>
                    <a:pt x="2" y="31"/>
                    <a:pt x="5" y="33"/>
                    <a:pt x="8" y="31"/>
                  </a:cubicBezTo>
                  <a:cubicBezTo>
                    <a:pt x="11" y="28"/>
                    <a:pt x="15" y="25"/>
                    <a:pt x="18" y="23"/>
                  </a:cubicBezTo>
                  <a:cubicBezTo>
                    <a:pt x="21" y="21"/>
                    <a:pt x="21" y="21"/>
                    <a:pt x="25" y="21"/>
                  </a:cubicBezTo>
                  <a:cubicBezTo>
                    <a:pt x="28" y="21"/>
                    <a:pt x="34" y="23"/>
                    <a:pt x="37" y="23"/>
                  </a:cubicBezTo>
                  <a:cubicBezTo>
                    <a:pt x="41" y="23"/>
                    <a:pt x="45" y="27"/>
                    <a:pt x="47" y="24"/>
                  </a:cubicBezTo>
                  <a:cubicBezTo>
                    <a:pt x="49" y="20"/>
                    <a:pt x="43" y="13"/>
                    <a:pt x="46" y="9"/>
                  </a:cubicBezTo>
                  <a:cubicBezTo>
                    <a:pt x="49" y="6"/>
                    <a:pt x="55" y="13"/>
                    <a:pt x="58" y="10"/>
                  </a:cubicBezTo>
                  <a:cubicBezTo>
                    <a:pt x="62" y="12"/>
                    <a:pt x="65" y="13"/>
                    <a:pt x="68" y="15"/>
                  </a:cubicBezTo>
                  <a:cubicBezTo>
                    <a:pt x="71" y="18"/>
                    <a:pt x="73" y="24"/>
                    <a:pt x="76" y="26"/>
                  </a:cubicBezTo>
                  <a:cubicBezTo>
                    <a:pt x="80" y="27"/>
                    <a:pt x="84" y="27"/>
                    <a:pt x="87" y="25"/>
                  </a:cubicBezTo>
                  <a:cubicBezTo>
                    <a:pt x="91" y="23"/>
                    <a:pt x="92" y="19"/>
                    <a:pt x="93" y="16"/>
                  </a:cubicBezTo>
                  <a:cubicBezTo>
                    <a:pt x="95" y="12"/>
                    <a:pt x="93" y="7"/>
                    <a:pt x="96" y="5"/>
                  </a:cubicBezTo>
                  <a:cubicBezTo>
                    <a:pt x="100" y="3"/>
                    <a:pt x="103" y="10"/>
                    <a:pt x="106" y="9"/>
                  </a:cubicBezTo>
                  <a:cubicBezTo>
                    <a:pt x="109" y="9"/>
                    <a:pt x="107" y="5"/>
                    <a:pt x="110" y="3"/>
                  </a:cubicBezTo>
                  <a:cubicBezTo>
                    <a:pt x="114" y="1"/>
                    <a:pt x="120" y="0"/>
                    <a:pt x="123" y="0"/>
                  </a:cubicBezTo>
                  <a:cubicBezTo>
                    <a:pt x="126" y="1"/>
                    <a:pt x="126" y="4"/>
                    <a:pt x="125" y="6"/>
                  </a:cubicBezTo>
                  <a:cubicBezTo>
                    <a:pt x="124" y="8"/>
                    <a:pt x="120" y="7"/>
                    <a:pt x="120" y="11"/>
                  </a:cubicBezTo>
                  <a:cubicBezTo>
                    <a:pt x="120" y="16"/>
                    <a:pt x="124" y="27"/>
                    <a:pt x="123" y="32"/>
                  </a:cubicBezTo>
                  <a:cubicBezTo>
                    <a:pt x="122" y="37"/>
                    <a:pt x="119" y="38"/>
                    <a:pt x="116" y="39"/>
                  </a:cubicBezTo>
                  <a:cubicBezTo>
                    <a:pt x="113" y="40"/>
                    <a:pt x="109" y="38"/>
                    <a:pt x="107" y="39"/>
                  </a:cubicBezTo>
                  <a:cubicBezTo>
                    <a:pt x="104" y="40"/>
                    <a:pt x="102" y="42"/>
                    <a:pt x="101" y="45"/>
                  </a:cubicBezTo>
                  <a:cubicBezTo>
                    <a:pt x="99" y="48"/>
                    <a:pt x="101" y="53"/>
                    <a:pt x="99" y="56"/>
                  </a:cubicBezTo>
                  <a:cubicBezTo>
                    <a:pt x="98" y="58"/>
                    <a:pt x="94" y="53"/>
                    <a:pt x="93" y="56"/>
                  </a:cubicBezTo>
                  <a:cubicBezTo>
                    <a:pt x="91" y="58"/>
                    <a:pt x="95" y="64"/>
                    <a:pt x="94" y="66"/>
                  </a:cubicBezTo>
                  <a:cubicBezTo>
                    <a:pt x="93" y="69"/>
                    <a:pt x="90" y="66"/>
                    <a:pt x="88" y="68"/>
                  </a:cubicBezTo>
                  <a:cubicBezTo>
                    <a:pt x="87" y="71"/>
                    <a:pt x="89" y="77"/>
                    <a:pt x="86" y="80"/>
                  </a:cubicBezTo>
                  <a:cubicBezTo>
                    <a:pt x="83" y="83"/>
                    <a:pt x="75" y="83"/>
                    <a:pt x="72" y="85"/>
                  </a:cubicBezTo>
                  <a:cubicBezTo>
                    <a:pt x="69" y="87"/>
                    <a:pt x="73" y="89"/>
                    <a:pt x="70" y="91"/>
                  </a:cubicBezTo>
                  <a:cubicBezTo>
                    <a:pt x="67" y="92"/>
                    <a:pt x="65" y="89"/>
                    <a:pt x="57" y="9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4" name="Freeform 16"/>
            <p:cNvSpPr>
              <a:spLocks/>
            </p:cNvSpPr>
            <p:nvPr/>
          </p:nvSpPr>
          <p:spPr bwMode="auto">
            <a:xfrm rot="21439583">
              <a:off x="3921662" y="5939955"/>
              <a:ext cx="492055" cy="475105"/>
            </a:xfrm>
            <a:custGeom>
              <a:avLst/>
              <a:gdLst/>
              <a:ahLst/>
              <a:cxnLst>
                <a:cxn ang="0">
                  <a:pos x="18" y="84"/>
                </a:cxn>
                <a:cxn ang="0">
                  <a:pos x="15" y="82"/>
                </a:cxn>
                <a:cxn ang="0">
                  <a:pos x="0" y="64"/>
                </a:cxn>
                <a:cxn ang="0">
                  <a:pos x="13" y="61"/>
                </a:cxn>
                <a:cxn ang="0">
                  <a:pos x="15" y="55"/>
                </a:cxn>
                <a:cxn ang="0">
                  <a:pos x="29" y="50"/>
                </a:cxn>
                <a:cxn ang="0">
                  <a:pos x="31" y="38"/>
                </a:cxn>
                <a:cxn ang="0">
                  <a:pos x="37" y="36"/>
                </a:cxn>
                <a:cxn ang="0">
                  <a:pos x="36" y="26"/>
                </a:cxn>
                <a:cxn ang="0">
                  <a:pos x="42" y="26"/>
                </a:cxn>
                <a:cxn ang="0">
                  <a:pos x="44" y="15"/>
                </a:cxn>
                <a:cxn ang="0">
                  <a:pos x="50" y="9"/>
                </a:cxn>
                <a:cxn ang="0">
                  <a:pos x="59" y="9"/>
                </a:cxn>
                <a:cxn ang="0">
                  <a:pos x="66" y="2"/>
                </a:cxn>
                <a:cxn ang="0">
                  <a:pos x="66" y="0"/>
                </a:cxn>
                <a:cxn ang="0">
                  <a:pos x="73" y="2"/>
                </a:cxn>
                <a:cxn ang="0">
                  <a:pos x="80" y="7"/>
                </a:cxn>
                <a:cxn ang="0">
                  <a:pos x="81" y="18"/>
                </a:cxn>
                <a:cxn ang="0">
                  <a:pos x="86" y="24"/>
                </a:cxn>
                <a:cxn ang="0">
                  <a:pos x="88" y="30"/>
                </a:cxn>
                <a:cxn ang="0">
                  <a:pos x="86" y="37"/>
                </a:cxn>
                <a:cxn ang="0">
                  <a:pos x="80" y="47"/>
                </a:cxn>
                <a:cxn ang="0">
                  <a:pos x="73" y="49"/>
                </a:cxn>
                <a:cxn ang="0">
                  <a:pos x="64" y="52"/>
                </a:cxn>
                <a:cxn ang="0">
                  <a:pos x="55" y="56"/>
                </a:cxn>
                <a:cxn ang="0">
                  <a:pos x="53" y="62"/>
                </a:cxn>
                <a:cxn ang="0">
                  <a:pos x="70" y="62"/>
                </a:cxn>
                <a:cxn ang="0">
                  <a:pos x="71" y="68"/>
                </a:cxn>
                <a:cxn ang="0">
                  <a:pos x="78" y="70"/>
                </a:cxn>
                <a:cxn ang="0">
                  <a:pos x="74" y="77"/>
                </a:cxn>
                <a:cxn ang="0">
                  <a:pos x="67" y="84"/>
                </a:cxn>
                <a:cxn ang="0">
                  <a:pos x="66" y="90"/>
                </a:cxn>
                <a:cxn ang="0">
                  <a:pos x="65" y="98"/>
                </a:cxn>
                <a:cxn ang="0">
                  <a:pos x="57" y="96"/>
                </a:cxn>
                <a:cxn ang="0">
                  <a:pos x="50" y="92"/>
                </a:cxn>
                <a:cxn ang="0">
                  <a:pos x="42" y="90"/>
                </a:cxn>
                <a:cxn ang="0">
                  <a:pos x="35" y="89"/>
                </a:cxn>
                <a:cxn ang="0">
                  <a:pos x="29" y="82"/>
                </a:cxn>
                <a:cxn ang="0">
                  <a:pos x="18" y="84"/>
                </a:cxn>
              </a:cxnLst>
              <a:rect l="0" t="0" r="r" b="b"/>
              <a:pathLst>
                <a:path w="88" h="100">
                  <a:moveTo>
                    <a:pt x="18" y="84"/>
                  </a:moveTo>
                  <a:cubicBezTo>
                    <a:pt x="17" y="84"/>
                    <a:pt x="16" y="83"/>
                    <a:pt x="15" y="82"/>
                  </a:cubicBezTo>
                  <a:cubicBezTo>
                    <a:pt x="10" y="77"/>
                    <a:pt x="4" y="67"/>
                    <a:pt x="0" y="64"/>
                  </a:cubicBezTo>
                  <a:cubicBezTo>
                    <a:pt x="8" y="59"/>
                    <a:pt x="10" y="62"/>
                    <a:pt x="13" y="61"/>
                  </a:cubicBezTo>
                  <a:cubicBezTo>
                    <a:pt x="16" y="59"/>
                    <a:pt x="12" y="57"/>
                    <a:pt x="15" y="55"/>
                  </a:cubicBezTo>
                  <a:cubicBezTo>
                    <a:pt x="18" y="53"/>
                    <a:pt x="26" y="53"/>
                    <a:pt x="29" y="50"/>
                  </a:cubicBezTo>
                  <a:cubicBezTo>
                    <a:pt x="32" y="47"/>
                    <a:pt x="30" y="41"/>
                    <a:pt x="31" y="38"/>
                  </a:cubicBezTo>
                  <a:cubicBezTo>
                    <a:pt x="33" y="36"/>
                    <a:pt x="36" y="39"/>
                    <a:pt x="37" y="36"/>
                  </a:cubicBezTo>
                  <a:cubicBezTo>
                    <a:pt x="38" y="34"/>
                    <a:pt x="34" y="28"/>
                    <a:pt x="36" y="26"/>
                  </a:cubicBezTo>
                  <a:cubicBezTo>
                    <a:pt x="37" y="23"/>
                    <a:pt x="41" y="28"/>
                    <a:pt x="42" y="26"/>
                  </a:cubicBezTo>
                  <a:cubicBezTo>
                    <a:pt x="44" y="23"/>
                    <a:pt x="42" y="18"/>
                    <a:pt x="44" y="15"/>
                  </a:cubicBezTo>
                  <a:cubicBezTo>
                    <a:pt x="45" y="12"/>
                    <a:pt x="47" y="10"/>
                    <a:pt x="50" y="9"/>
                  </a:cubicBezTo>
                  <a:cubicBezTo>
                    <a:pt x="52" y="8"/>
                    <a:pt x="56" y="10"/>
                    <a:pt x="59" y="9"/>
                  </a:cubicBezTo>
                  <a:cubicBezTo>
                    <a:pt x="62" y="8"/>
                    <a:pt x="65" y="7"/>
                    <a:pt x="66" y="2"/>
                  </a:cubicBezTo>
                  <a:cubicBezTo>
                    <a:pt x="66" y="1"/>
                    <a:pt x="66" y="1"/>
                    <a:pt x="66" y="0"/>
                  </a:cubicBezTo>
                  <a:cubicBezTo>
                    <a:pt x="70" y="0"/>
                    <a:pt x="71" y="1"/>
                    <a:pt x="73" y="2"/>
                  </a:cubicBezTo>
                  <a:cubicBezTo>
                    <a:pt x="76" y="3"/>
                    <a:pt x="78" y="4"/>
                    <a:pt x="80" y="7"/>
                  </a:cubicBezTo>
                  <a:cubicBezTo>
                    <a:pt x="81" y="10"/>
                    <a:pt x="80" y="15"/>
                    <a:pt x="81" y="18"/>
                  </a:cubicBezTo>
                  <a:cubicBezTo>
                    <a:pt x="82" y="21"/>
                    <a:pt x="84" y="22"/>
                    <a:pt x="86" y="24"/>
                  </a:cubicBezTo>
                  <a:cubicBezTo>
                    <a:pt x="87" y="26"/>
                    <a:pt x="88" y="27"/>
                    <a:pt x="88" y="30"/>
                  </a:cubicBezTo>
                  <a:cubicBezTo>
                    <a:pt x="88" y="32"/>
                    <a:pt x="87" y="35"/>
                    <a:pt x="86" y="37"/>
                  </a:cubicBezTo>
                  <a:cubicBezTo>
                    <a:pt x="85" y="40"/>
                    <a:pt x="83" y="45"/>
                    <a:pt x="80" y="47"/>
                  </a:cubicBezTo>
                  <a:cubicBezTo>
                    <a:pt x="78" y="49"/>
                    <a:pt x="75" y="48"/>
                    <a:pt x="73" y="49"/>
                  </a:cubicBezTo>
                  <a:cubicBezTo>
                    <a:pt x="70" y="50"/>
                    <a:pt x="67" y="50"/>
                    <a:pt x="64" y="52"/>
                  </a:cubicBezTo>
                  <a:cubicBezTo>
                    <a:pt x="61" y="53"/>
                    <a:pt x="57" y="54"/>
                    <a:pt x="55" y="56"/>
                  </a:cubicBezTo>
                  <a:cubicBezTo>
                    <a:pt x="53" y="58"/>
                    <a:pt x="50" y="60"/>
                    <a:pt x="53" y="62"/>
                  </a:cubicBezTo>
                  <a:cubicBezTo>
                    <a:pt x="57" y="63"/>
                    <a:pt x="67" y="61"/>
                    <a:pt x="70" y="62"/>
                  </a:cubicBezTo>
                  <a:cubicBezTo>
                    <a:pt x="74" y="64"/>
                    <a:pt x="69" y="67"/>
                    <a:pt x="71" y="68"/>
                  </a:cubicBezTo>
                  <a:cubicBezTo>
                    <a:pt x="72" y="70"/>
                    <a:pt x="77" y="68"/>
                    <a:pt x="78" y="70"/>
                  </a:cubicBezTo>
                  <a:cubicBezTo>
                    <a:pt x="79" y="73"/>
                    <a:pt x="75" y="75"/>
                    <a:pt x="74" y="77"/>
                  </a:cubicBezTo>
                  <a:cubicBezTo>
                    <a:pt x="72" y="79"/>
                    <a:pt x="68" y="82"/>
                    <a:pt x="67" y="84"/>
                  </a:cubicBezTo>
                  <a:cubicBezTo>
                    <a:pt x="66" y="86"/>
                    <a:pt x="67" y="88"/>
                    <a:pt x="66" y="90"/>
                  </a:cubicBezTo>
                  <a:cubicBezTo>
                    <a:pt x="66" y="92"/>
                    <a:pt x="67" y="97"/>
                    <a:pt x="65" y="98"/>
                  </a:cubicBezTo>
                  <a:cubicBezTo>
                    <a:pt x="63" y="100"/>
                    <a:pt x="60" y="97"/>
                    <a:pt x="57" y="96"/>
                  </a:cubicBezTo>
                  <a:cubicBezTo>
                    <a:pt x="55" y="95"/>
                    <a:pt x="53" y="93"/>
                    <a:pt x="50" y="92"/>
                  </a:cubicBezTo>
                  <a:cubicBezTo>
                    <a:pt x="48" y="91"/>
                    <a:pt x="45" y="91"/>
                    <a:pt x="42" y="90"/>
                  </a:cubicBezTo>
                  <a:cubicBezTo>
                    <a:pt x="40" y="90"/>
                    <a:pt x="37" y="90"/>
                    <a:pt x="35" y="89"/>
                  </a:cubicBezTo>
                  <a:cubicBezTo>
                    <a:pt x="32" y="87"/>
                    <a:pt x="36" y="83"/>
                    <a:pt x="29" y="82"/>
                  </a:cubicBezTo>
                  <a:cubicBezTo>
                    <a:pt x="26" y="82"/>
                    <a:pt x="22" y="83"/>
                    <a:pt x="18" y="8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5" name="Freeform 18"/>
            <p:cNvSpPr>
              <a:spLocks/>
            </p:cNvSpPr>
            <p:nvPr/>
          </p:nvSpPr>
          <p:spPr bwMode="auto">
            <a:xfrm rot="21439583">
              <a:off x="4291160" y="6194790"/>
              <a:ext cx="252028" cy="231592"/>
            </a:xfrm>
            <a:custGeom>
              <a:avLst/>
              <a:gdLst/>
              <a:ahLst/>
              <a:cxnLst>
                <a:cxn ang="0">
                  <a:pos x="5" y="11"/>
                </a:cxn>
                <a:cxn ang="0">
                  <a:pos x="12" y="8"/>
                </a:cxn>
                <a:cxn ang="0">
                  <a:pos x="19" y="1"/>
                </a:cxn>
                <a:cxn ang="0">
                  <a:pos x="21" y="0"/>
                </a:cxn>
                <a:cxn ang="0">
                  <a:pos x="25" y="5"/>
                </a:cxn>
                <a:cxn ang="0">
                  <a:pos x="33" y="8"/>
                </a:cxn>
                <a:cxn ang="0">
                  <a:pos x="35" y="16"/>
                </a:cxn>
                <a:cxn ang="0">
                  <a:pos x="44" y="21"/>
                </a:cxn>
                <a:cxn ang="0">
                  <a:pos x="42" y="34"/>
                </a:cxn>
                <a:cxn ang="0">
                  <a:pos x="35" y="37"/>
                </a:cxn>
                <a:cxn ang="0">
                  <a:pos x="37" y="49"/>
                </a:cxn>
                <a:cxn ang="0">
                  <a:pos x="34" y="48"/>
                </a:cxn>
                <a:cxn ang="0">
                  <a:pos x="19" y="48"/>
                </a:cxn>
                <a:cxn ang="0">
                  <a:pos x="8" y="47"/>
                </a:cxn>
                <a:cxn ang="0">
                  <a:pos x="0" y="41"/>
                </a:cxn>
                <a:cxn ang="0">
                  <a:pos x="1" y="33"/>
                </a:cxn>
                <a:cxn ang="0">
                  <a:pos x="2" y="27"/>
                </a:cxn>
                <a:cxn ang="0">
                  <a:pos x="9" y="20"/>
                </a:cxn>
                <a:cxn ang="0">
                  <a:pos x="13" y="13"/>
                </a:cxn>
                <a:cxn ang="0">
                  <a:pos x="6" y="11"/>
                </a:cxn>
                <a:cxn ang="0">
                  <a:pos x="5" y="11"/>
                </a:cxn>
              </a:cxnLst>
              <a:rect l="0" t="0" r="r" b="b"/>
              <a:pathLst>
                <a:path w="45" h="49">
                  <a:moveTo>
                    <a:pt x="5" y="11"/>
                  </a:moveTo>
                  <a:cubicBezTo>
                    <a:pt x="8" y="10"/>
                    <a:pt x="10" y="9"/>
                    <a:pt x="12" y="8"/>
                  </a:cubicBezTo>
                  <a:cubicBezTo>
                    <a:pt x="17" y="5"/>
                    <a:pt x="15" y="3"/>
                    <a:pt x="19" y="1"/>
                  </a:cubicBezTo>
                  <a:cubicBezTo>
                    <a:pt x="19" y="1"/>
                    <a:pt x="20" y="1"/>
                    <a:pt x="21" y="0"/>
                  </a:cubicBezTo>
                  <a:cubicBezTo>
                    <a:pt x="22" y="2"/>
                    <a:pt x="23" y="4"/>
                    <a:pt x="25" y="5"/>
                  </a:cubicBezTo>
                  <a:cubicBezTo>
                    <a:pt x="28" y="7"/>
                    <a:pt x="31" y="6"/>
                    <a:pt x="33" y="8"/>
                  </a:cubicBezTo>
                  <a:cubicBezTo>
                    <a:pt x="35" y="10"/>
                    <a:pt x="34" y="14"/>
                    <a:pt x="35" y="16"/>
                  </a:cubicBezTo>
                  <a:cubicBezTo>
                    <a:pt x="37" y="19"/>
                    <a:pt x="42" y="18"/>
                    <a:pt x="44" y="21"/>
                  </a:cubicBezTo>
                  <a:cubicBezTo>
                    <a:pt x="45" y="25"/>
                    <a:pt x="44" y="31"/>
                    <a:pt x="42" y="34"/>
                  </a:cubicBezTo>
                  <a:cubicBezTo>
                    <a:pt x="41" y="37"/>
                    <a:pt x="37" y="33"/>
                    <a:pt x="35" y="37"/>
                  </a:cubicBezTo>
                  <a:cubicBezTo>
                    <a:pt x="34" y="39"/>
                    <a:pt x="38" y="45"/>
                    <a:pt x="37" y="49"/>
                  </a:cubicBezTo>
                  <a:cubicBezTo>
                    <a:pt x="36" y="49"/>
                    <a:pt x="35" y="48"/>
                    <a:pt x="34" y="48"/>
                  </a:cubicBezTo>
                  <a:cubicBezTo>
                    <a:pt x="20" y="47"/>
                    <a:pt x="24" y="48"/>
                    <a:pt x="19" y="48"/>
                  </a:cubicBezTo>
                  <a:cubicBezTo>
                    <a:pt x="15" y="47"/>
                    <a:pt x="11" y="48"/>
                    <a:pt x="8" y="47"/>
                  </a:cubicBezTo>
                  <a:cubicBezTo>
                    <a:pt x="4" y="46"/>
                    <a:pt x="4" y="45"/>
                    <a:pt x="0" y="41"/>
                  </a:cubicBezTo>
                  <a:cubicBezTo>
                    <a:pt x="2" y="40"/>
                    <a:pt x="1" y="35"/>
                    <a:pt x="1" y="33"/>
                  </a:cubicBezTo>
                  <a:cubicBezTo>
                    <a:pt x="2" y="31"/>
                    <a:pt x="1" y="29"/>
                    <a:pt x="2" y="27"/>
                  </a:cubicBezTo>
                  <a:cubicBezTo>
                    <a:pt x="3" y="25"/>
                    <a:pt x="7" y="22"/>
                    <a:pt x="9" y="20"/>
                  </a:cubicBezTo>
                  <a:cubicBezTo>
                    <a:pt x="10" y="18"/>
                    <a:pt x="14" y="16"/>
                    <a:pt x="13" y="13"/>
                  </a:cubicBezTo>
                  <a:cubicBezTo>
                    <a:pt x="12" y="11"/>
                    <a:pt x="7" y="13"/>
                    <a:pt x="6" y="11"/>
                  </a:cubicBezTo>
                  <a:cubicBezTo>
                    <a:pt x="5" y="11"/>
                    <a:pt x="5" y="11"/>
                    <a:pt x="5" y="1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6" name="Freeform 19"/>
            <p:cNvSpPr>
              <a:spLocks/>
            </p:cNvSpPr>
            <p:nvPr/>
          </p:nvSpPr>
          <p:spPr bwMode="auto">
            <a:xfrm rot="21439583">
              <a:off x="4037849" y="6311047"/>
              <a:ext cx="860096" cy="405286"/>
            </a:xfrm>
            <a:custGeom>
              <a:avLst/>
              <a:gdLst/>
              <a:ahLst/>
              <a:cxnLst>
                <a:cxn ang="0">
                  <a:pos x="154" y="30"/>
                </a:cxn>
                <a:cxn ang="0">
                  <a:pos x="142" y="32"/>
                </a:cxn>
                <a:cxn ang="0">
                  <a:pos x="126" y="33"/>
                </a:cxn>
                <a:cxn ang="0">
                  <a:pos x="58" y="32"/>
                </a:cxn>
                <a:cxn ang="0">
                  <a:pos x="114" y="58"/>
                </a:cxn>
                <a:cxn ang="0">
                  <a:pos x="116" y="64"/>
                </a:cxn>
                <a:cxn ang="0">
                  <a:pos x="113" y="72"/>
                </a:cxn>
                <a:cxn ang="0">
                  <a:pos x="88" y="72"/>
                </a:cxn>
                <a:cxn ang="0">
                  <a:pos x="87" y="78"/>
                </a:cxn>
                <a:cxn ang="0">
                  <a:pos x="80" y="78"/>
                </a:cxn>
                <a:cxn ang="0">
                  <a:pos x="76" y="84"/>
                </a:cxn>
                <a:cxn ang="0">
                  <a:pos x="67" y="82"/>
                </a:cxn>
                <a:cxn ang="0">
                  <a:pos x="65" y="74"/>
                </a:cxn>
                <a:cxn ang="0">
                  <a:pos x="63" y="55"/>
                </a:cxn>
                <a:cxn ang="0">
                  <a:pos x="43" y="57"/>
                </a:cxn>
                <a:cxn ang="0">
                  <a:pos x="33" y="49"/>
                </a:cxn>
                <a:cxn ang="0">
                  <a:pos x="34" y="26"/>
                </a:cxn>
                <a:cxn ang="0">
                  <a:pos x="29" y="17"/>
                </a:cxn>
                <a:cxn ang="0">
                  <a:pos x="18" y="15"/>
                </a:cxn>
                <a:cxn ang="0">
                  <a:pos x="0" y="2"/>
                </a:cxn>
                <a:cxn ang="0">
                  <a:pos x="1" y="2"/>
                </a:cxn>
                <a:cxn ang="0">
                  <a:pos x="12" y="0"/>
                </a:cxn>
                <a:cxn ang="0">
                  <a:pos x="18" y="7"/>
                </a:cxn>
                <a:cxn ang="0">
                  <a:pos x="25" y="8"/>
                </a:cxn>
                <a:cxn ang="0">
                  <a:pos x="33" y="10"/>
                </a:cxn>
                <a:cxn ang="0">
                  <a:pos x="40" y="14"/>
                </a:cxn>
                <a:cxn ang="0">
                  <a:pos x="48" y="16"/>
                </a:cxn>
                <a:cxn ang="0">
                  <a:pos x="56" y="22"/>
                </a:cxn>
                <a:cxn ang="0">
                  <a:pos x="67" y="23"/>
                </a:cxn>
                <a:cxn ang="0">
                  <a:pos x="82" y="23"/>
                </a:cxn>
                <a:cxn ang="0">
                  <a:pos x="154" y="30"/>
                </a:cxn>
              </a:cxnLst>
              <a:rect l="0" t="0" r="r" b="b"/>
              <a:pathLst>
                <a:path w="154" h="85">
                  <a:moveTo>
                    <a:pt x="154" y="30"/>
                  </a:moveTo>
                  <a:cubicBezTo>
                    <a:pt x="150" y="31"/>
                    <a:pt x="147" y="31"/>
                    <a:pt x="142" y="32"/>
                  </a:cubicBezTo>
                  <a:cubicBezTo>
                    <a:pt x="138" y="34"/>
                    <a:pt x="131" y="32"/>
                    <a:pt x="126" y="33"/>
                  </a:cubicBezTo>
                  <a:cubicBezTo>
                    <a:pt x="122" y="34"/>
                    <a:pt x="69" y="32"/>
                    <a:pt x="58" y="32"/>
                  </a:cubicBezTo>
                  <a:cubicBezTo>
                    <a:pt x="60" y="49"/>
                    <a:pt x="114" y="54"/>
                    <a:pt x="114" y="58"/>
                  </a:cubicBezTo>
                  <a:cubicBezTo>
                    <a:pt x="114" y="62"/>
                    <a:pt x="116" y="62"/>
                    <a:pt x="116" y="64"/>
                  </a:cubicBezTo>
                  <a:cubicBezTo>
                    <a:pt x="116" y="67"/>
                    <a:pt x="119" y="70"/>
                    <a:pt x="113" y="72"/>
                  </a:cubicBezTo>
                  <a:cubicBezTo>
                    <a:pt x="108" y="73"/>
                    <a:pt x="93" y="71"/>
                    <a:pt x="88" y="72"/>
                  </a:cubicBezTo>
                  <a:cubicBezTo>
                    <a:pt x="83" y="73"/>
                    <a:pt x="89" y="76"/>
                    <a:pt x="87" y="78"/>
                  </a:cubicBezTo>
                  <a:cubicBezTo>
                    <a:pt x="85" y="79"/>
                    <a:pt x="82" y="76"/>
                    <a:pt x="80" y="78"/>
                  </a:cubicBezTo>
                  <a:cubicBezTo>
                    <a:pt x="77" y="79"/>
                    <a:pt x="79" y="83"/>
                    <a:pt x="76" y="84"/>
                  </a:cubicBezTo>
                  <a:cubicBezTo>
                    <a:pt x="74" y="85"/>
                    <a:pt x="69" y="84"/>
                    <a:pt x="67" y="82"/>
                  </a:cubicBezTo>
                  <a:cubicBezTo>
                    <a:pt x="65" y="80"/>
                    <a:pt x="65" y="79"/>
                    <a:pt x="65" y="74"/>
                  </a:cubicBezTo>
                  <a:cubicBezTo>
                    <a:pt x="64" y="70"/>
                    <a:pt x="69" y="60"/>
                    <a:pt x="63" y="55"/>
                  </a:cubicBezTo>
                  <a:cubicBezTo>
                    <a:pt x="58" y="51"/>
                    <a:pt x="48" y="58"/>
                    <a:pt x="43" y="57"/>
                  </a:cubicBezTo>
                  <a:cubicBezTo>
                    <a:pt x="38" y="56"/>
                    <a:pt x="35" y="54"/>
                    <a:pt x="33" y="49"/>
                  </a:cubicBezTo>
                  <a:cubicBezTo>
                    <a:pt x="32" y="43"/>
                    <a:pt x="35" y="31"/>
                    <a:pt x="34" y="26"/>
                  </a:cubicBezTo>
                  <a:cubicBezTo>
                    <a:pt x="34" y="20"/>
                    <a:pt x="32" y="19"/>
                    <a:pt x="29" y="17"/>
                  </a:cubicBezTo>
                  <a:cubicBezTo>
                    <a:pt x="26" y="15"/>
                    <a:pt x="23" y="18"/>
                    <a:pt x="18" y="15"/>
                  </a:cubicBezTo>
                  <a:cubicBezTo>
                    <a:pt x="13" y="12"/>
                    <a:pt x="5" y="7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5" y="1"/>
                    <a:pt x="9" y="0"/>
                    <a:pt x="12" y="0"/>
                  </a:cubicBezTo>
                  <a:cubicBezTo>
                    <a:pt x="19" y="1"/>
                    <a:pt x="15" y="5"/>
                    <a:pt x="18" y="7"/>
                  </a:cubicBezTo>
                  <a:cubicBezTo>
                    <a:pt x="20" y="8"/>
                    <a:pt x="23" y="8"/>
                    <a:pt x="25" y="8"/>
                  </a:cubicBezTo>
                  <a:cubicBezTo>
                    <a:pt x="28" y="9"/>
                    <a:pt x="31" y="9"/>
                    <a:pt x="33" y="10"/>
                  </a:cubicBezTo>
                  <a:cubicBezTo>
                    <a:pt x="36" y="11"/>
                    <a:pt x="38" y="13"/>
                    <a:pt x="40" y="14"/>
                  </a:cubicBezTo>
                  <a:cubicBezTo>
                    <a:pt x="43" y="15"/>
                    <a:pt x="46" y="18"/>
                    <a:pt x="48" y="16"/>
                  </a:cubicBezTo>
                  <a:cubicBezTo>
                    <a:pt x="52" y="20"/>
                    <a:pt x="52" y="21"/>
                    <a:pt x="56" y="22"/>
                  </a:cubicBezTo>
                  <a:cubicBezTo>
                    <a:pt x="59" y="23"/>
                    <a:pt x="63" y="22"/>
                    <a:pt x="67" y="23"/>
                  </a:cubicBezTo>
                  <a:cubicBezTo>
                    <a:pt x="72" y="23"/>
                    <a:pt x="68" y="22"/>
                    <a:pt x="82" y="23"/>
                  </a:cubicBezTo>
                  <a:cubicBezTo>
                    <a:pt x="97" y="25"/>
                    <a:pt x="140" y="25"/>
                    <a:pt x="154" y="3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7" name="Freeform 20"/>
            <p:cNvSpPr>
              <a:spLocks/>
            </p:cNvSpPr>
            <p:nvPr/>
          </p:nvSpPr>
          <p:spPr bwMode="auto">
            <a:xfrm rot="21439583">
              <a:off x="3440681" y="5018483"/>
              <a:ext cx="586066" cy="618146"/>
            </a:xfrm>
            <a:custGeom>
              <a:avLst/>
              <a:gdLst/>
              <a:ahLst/>
              <a:cxnLst>
                <a:cxn ang="0">
                  <a:pos x="16" y="130"/>
                </a:cxn>
                <a:cxn ang="0">
                  <a:pos x="24" y="128"/>
                </a:cxn>
                <a:cxn ang="0">
                  <a:pos x="24" y="122"/>
                </a:cxn>
                <a:cxn ang="0">
                  <a:pos x="28" y="120"/>
                </a:cxn>
                <a:cxn ang="0">
                  <a:pos x="28" y="109"/>
                </a:cxn>
                <a:cxn ang="0">
                  <a:pos x="44" y="106"/>
                </a:cxn>
                <a:cxn ang="0">
                  <a:pos x="49" y="102"/>
                </a:cxn>
                <a:cxn ang="0">
                  <a:pos x="61" y="102"/>
                </a:cxn>
                <a:cxn ang="0">
                  <a:pos x="69" y="95"/>
                </a:cxn>
                <a:cxn ang="0">
                  <a:pos x="73" y="86"/>
                </a:cxn>
                <a:cxn ang="0">
                  <a:pos x="81" y="84"/>
                </a:cxn>
                <a:cxn ang="0">
                  <a:pos x="84" y="78"/>
                </a:cxn>
                <a:cxn ang="0">
                  <a:pos x="83" y="71"/>
                </a:cxn>
                <a:cxn ang="0">
                  <a:pos x="89" y="65"/>
                </a:cxn>
                <a:cxn ang="0">
                  <a:pos x="101" y="65"/>
                </a:cxn>
                <a:cxn ang="0">
                  <a:pos x="100" y="53"/>
                </a:cxn>
                <a:cxn ang="0">
                  <a:pos x="101" y="46"/>
                </a:cxn>
                <a:cxn ang="0">
                  <a:pos x="104" y="39"/>
                </a:cxn>
                <a:cxn ang="0">
                  <a:pos x="105" y="23"/>
                </a:cxn>
                <a:cxn ang="0">
                  <a:pos x="103" y="22"/>
                </a:cxn>
                <a:cxn ang="0">
                  <a:pos x="98" y="13"/>
                </a:cxn>
                <a:cxn ang="0">
                  <a:pos x="88" y="13"/>
                </a:cxn>
                <a:cxn ang="0">
                  <a:pos x="82" y="1"/>
                </a:cxn>
                <a:cxn ang="0">
                  <a:pos x="75" y="6"/>
                </a:cxn>
                <a:cxn ang="0">
                  <a:pos x="58" y="3"/>
                </a:cxn>
                <a:cxn ang="0">
                  <a:pos x="53" y="11"/>
                </a:cxn>
                <a:cxn ang="0">
                  <a:pos x="44" y="13"/>
                </a:cxn>
                <a:cxn ang="0">
                  <a:pos x="40" y="22"/>
                </a:cxn>
                <a:cxn ang="0">
                  <a:pos x="32" y="15"/>
                </a:cxn>
                <a:cxn ang="0">
                  <a:pos x="32" y="15"/>
                </a:cxn>
                <a:cxn ang="0">
                  <a:pos x="28" y="20"/>
                </a:cxn>
                <a:cxn ang="0">
                  <a:pos x="30" y="26"/>
                </a:cxn>
                <a:cxn ang="0">
                  <a:pos x="22" y="27"/>
                </a:cxn>
                <a:cxn ang="0">
                  <a:pos x="12" y="32"/>
                </a:cxn>
                <a:cxn ang="0">
                  <a:pos x="13" y="40"/>
                </a:cxn>
                <a:cxn ang="0">
                  <a:pos x="22" y="40"/>
                </a:cxn>
                <a:cxn ang="0">
                  <a:pos x="23" y="47"/>
                </a:cxn>
                <a:cxn ang="0">
                  <a:pos x="30" y="50"/>
                </a:cxn>
                <a:cxn ang="0">
                  <a:pos x="32" y="61"/>
                </a:cxn>
                <a:cxn ang="0">
                  <a:pos x="29" y="68"/>
                </a:cxn>
                <a:cxn ang="0">
                  <a:pos x="25" y="69"/>
                </a:cxn>
                <a:cxn ang="0">
                  <a:pos x="26" y="79"/>
                </a:cxn>
                <a:cxn ang="0">
                  <a:pos x="22" y="83"/>
                </a:cxn>
                <a:cxn ang="0">
                  <a:pos x="7" y="86"/>
                </a:cxn>
                <a:cxn ang="0">
                  <a:pos x="6" y="92"/>
                </a:cxn>
                <a:cxn ang="0">
                  <a:pos x="16" y="95"/>
                </a:cxn>
                <a:cxn ang="0">
                  <a:pos x="19" y="100"/>
                </a:cxn>
                <a:cxn ang="0">
                  <a:pos x="12" y="101"/>
                </a:cxn>
                <a:cxn ang="0">
                  <a:pos x="10" y="109"/>
                </a:cxn>
                <a:cxn ang="0">
                  <a:pos x="2" y="112"/>
                </a:cxn>
                <a:cxn ang="0">
                  <a:pos x="2" y="121"/>
                </a:cxn>
                <a:cxn ang="0">
                  <a:pos x="10" y="121"/>
                </a:cxn>
                <a:cxn ang="0">
                  <a:pos x="16" y="125"/>
                </a:cxn>
                <a:cxn ang="0">
                  <a:pos x="16" y="130"/>
                </a:cxn>
              </a:cxnLst>
              <a:rect l="0" t="0" r="r" b="b"/>
              <a:pathLst>
                <a:path w="105" h="130">
                  <a:moveTo>
                    <a:pt x="16" y="130"/>
                  </a:moveTo>
                  <a:cubicBezTo>
                    <a:pt x="20" y="129"/>
                    <a:pt x="22" y="128"/>
                    <a:pt x="24" y="128"/>
                  </a:cubicBezTo>
                  <a:cubicBezTo>
                    <a:pt x="33" y="127"/>
                    <a:pt x="23" y="123"/>
                    <a:pt x="24" y="122"/>
                  </a:cubicBezTo>
                  <a:cubicBezTo>
                    <a:pt x="25" y="120"/>
                    <a:pt x="27" y="122"/>
                    <a:pt x="28" y="120"/>
                  </a:cubicBezTo>
                  <a:cubicBezTo>
                    <a:pt x="29" y="117"/>
                    <a:pt x="25" y="111"/>
                    <a:pt x="28" y="109"/>
                  </a:cubicBezTo>
                  <a:cubicBezTo>
                    <a:pt x="32" y="106"/>
                    <a:pt x="41" y="107"/>
                    <a:pt x="44" y="106"/>
                  </a:cubicBezTo>
                  <a:cubicBezTo>
                    <a:pt x="48" y="105"/>
                    <a:pt x="46" y="103"/>
                    <a:pt x="49" y="102"/>
                  </a:cubicBezTo>
                  <a:cubicBezTo>
                    <a:pt x="52" y="102"/>
                    <a:pt x="58" y="103"/>
                    <a:pt x="61" y="102"/>
                  </a:cubicBezTo>
                  <a:cubicBezTo>
                    <a:pt x="65" y="101"/>
                    <a:pt x="67" y="98"/>
                    <a:pt x="69" y="95"/>
                  </a:cubicBezTo>
                  <a:cubicBezTo>
                    <a:pt x="70" y="92"/>
                    <a:pt x="71" y="88"/>
                    <a:pt x="73" y="86"/>
                  </a:cubicBezTo>
                  <a:cubicBezTo>
                    <a:pt x="75" y="84"/>
                    <a:pt x="79" y="86"/>
                    <a:pt x="81" y="84"/>
                  </a:cubicBezTo>
                  <a:cubicBezTo>
                    <a:pt x="83" y="83"/>
                    <a:pt x="84" y="80"/>
                    <a:pt x="84" y="78"/>
                  </a:cubicBezTo>
                  <a:cubicBezTo>
                    <a:pt x="85" y="76"/>
                    <a:pt x="82" y="73"/>
                    <a:pt x="83" y="71"/>
                  </a:cubicBezTo>
                  <a:cubicBezTo>
                    <a:pt x="84" y="68"/>
                    <a:pt x="86" y="66"/>
                    <a:pt x="89" y="65"/>
                  </a:cubicBezTo>
                  <a:cubicBezTo>
                    <a:pt x="92" y="64"/>
                    <a:pt x="98" y="68"/>
                    <a:pt x="101" y="65"/>
                  </a:cubicBezTo>
                  <a:cubicBezTo>
                    <a:pt x="104" y="62"/>
                    <a:pt x="100" y="56"/>
                    <a:pt x="100" y="53"/>
                  </a:cubicBezTo>
                  <a:cubicBezTo>
                    <a:pt x="100" y="50"/>
                    <a:pt x="100" y="49"/>
                    <a:pt x="101" y="46"/>
                  </a:cubicBezTo>
                  <a:cubicBezTo>
                    <a:pt x="101" y="44"/>
                    <a:pt x="103" y="43"/>
                    <a:pt x="104" y="39"/>
                  </a:cubicBezTo>
                  <a:cubicBezTo>
                    <a:pt x="105" y="35"/>
                    <a:pt x="105" y="29"/>
                    <a:pt x="105" y="23"/>
                  </a:cubicBezTo>
                  <a:cubicBezTo>
                    <a:pt x="104" y="23"/>
                    <a:pt x="104" y="23"/>
                    <a:pt x="103" y="22"/>
                  </a:cubicBezTo>
                  <a:cubicBezTo>
                    <a:pt x="101" y="21"/>
                    <a:pt x="101" y="15"/>
                    <a:pt x="98" y="13"/>
                  </a:cubicBezTo>
                  <a:cubicBezTo>
                    <a:pt x="95" y="11"/>
                    <a:pt x="91" y="15"/>
                    <a:pt x="88" y="13"/>
                  </a:cubicBezTo>
                  <a:cubicBezTo>
                    <a:pt x="85" y="11"/>
                    <a:pt x="85" y="3"/>
                    <a:pt x="82" y="1"/>
                  </a:cubicBezTo>
                  <a:cubicBezTo>
                    <a:pt x="79" y="0"/>
                    <a:pt x="79" y="6"/>
                    <a:pt x="75" y="6"/>
                  </a:cubicBezTo>
                  <a:cubicBezTo>
                    <a:pt x="71" y="6"/>
                    <a:pt x="63" y="5"/>
                    <a:pt x="58" y="3"/>
                  </a:cubicBezTo>
                  <a:cubicBezTo>
                    <a:pt x="57" y="3"/>
                    <a:pt x="56" y="9"/>
                    <a:pt x="53" y="11"/>
                  </a:cubicBezTo>
                  <a:cubicBezTo>
                    <a:pt x="51" y="12"/>
                    <a:pt x="46" y="10"/>
                    <a:pt x="44" y="13"/>
                  </a:cubicBezTo>
                  <a:cubicBezTo>
                    <a:pt x="41" y="16"/>
                    <a:pt x="43" y="20"/>
                    <a:pt x="40" y="22"/>
                  </a:cubicBezTo>
                  <a:cubicBezTo>
                    <a:pt x="37" y="24"/>
                    <a:pt x="33" y="17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0" y="17"/>
                    <a:pt x="28" y="18"/>
                    <a:pt x="28" y="20"/>
                  </a:cubicBezTo>
                  <a:cubicBezTo>
                    <a:pt x="28" y="24"/>
                    <a:pt x="31" y="24"/>
                    <a:pt x="30" y="26"/>
                  </a:cubicBezTo>
                  <a:cubicBezTo>
                    <a:pt x="28" y="28"/>
                    <a:pt x="25" y="26"/>
                    <a:pt x="22" y="27"/>
                  </a:cubicBezTo>
                  <a:cubicBezTo>
                    <a:pt x="19" y="28"/>
                    <a:pt x="14" y="29"/>
                    <a:pt x="12" y="32"/>
                  </a:cubicBezTo>
                  <a:cubicBezTo>
                    <a:pt x="10" y="34"/>
                    <a:pt x="11" y="38"/>
                    <a:pt x="13" y="40"/>
                  </a:cubicBezTo>
                  <a:cubicBezTo>
                    <a:pt x="15" y="42"/>
                    <a:pt x="20" y="39"/>
                    <a:pt x="22" y="40"/>
                  </a:cubicBezTo>
                  <a:cubicBezTo>
                    <a:pt x="24" y="42"/>
                    <a:pt x="22" y="45"/>
                    <a:pt x="23" y="47"/>
                  </a:cubicBezTo>
                  <a:cubicBezTo>
                    <a:pt x="25" y="49"/>
                    <a:pt x="29" y="47"/>
                    <a:pt x="30" y="50"/>
                  </a:cubicBezTo>
                  <a:cubicBezTo>
                    <a:pt x="32" y="53"/>
                    <a:pt x="32" y="58"/>
                    <a:pt x="32" y="61"/>
                  </a:cubicBezTo>
                  <a:cubicBezTo>
                    <a:pt x="32" y="64"/>
                    <a:pt x="30" y="66"/>
                    <a:pt x="29" y="68"/>
                  </a:cubicBezTo>
                  <a:cubicBezTo>
                    <a:pt x="28" y="69"/>
                    <a:pt x="26" y="66"/>
                    <a:pt x="25" y="69"/>
                  </a:cubicBezTo>
                  <a:cubicBezTo>
                    <a:pt x="24" y="71"/>
                    <a:pt x="26" y="76"/>
                    <a:pt x="26" y="79"/>
                  </a:cubicBezTo>
                  <a:cubicBezTo>
                    <a:pt x="25" y="81"/>
                    <a:pt x="25" y="82"/>
                    <a:pt x="22" y="83"/>
                  </a:cubicBezTo>
                  <a:cubicBezTo>
                    <a:pt x="19" y="84"/>
                    <a:pt x="10" y="84"/>
                    <a:pt x="7" y="86"/>
                  </a:cubicBezTo>
                  <a:cubicBezTo>
                    <a:pt x="4" y="88"/>
                    <a:pt x="4" y="90"/>
                    <a:pt x="6" y="92"/>
                  </a:cubicBezTo>
                  <a:cubicBezTo>
                    <a:pt x="8" y="94"/>
                    <a:pt x="14" y="93"/>
                    <a:pt x="16" y="95"/>
                  </a:cubicBezTo>
                  <a:cubicBezTo>
                    <a:pt x="19" y="96"/>
                    <a:pt x="20" y="98"/>
                    <a:pt x="19" y="100"/>
                  </a:cubicBezTo>
                  <a:cubicBezTo>
                    <a:pt x="17" y="101"/>
                    <a:pt x="13" y="99"/>
                    <a:pt x="12" y="101"/>
                  </a:cubicBezTo>
                  <a:cubicBezTo>
                    <a:pt x="10" y="103"/>
                    <a:pt x="12" y="107"/>
                    <a:pt x="10" y="109"/>
                  </a:cubicBezTo>
                  <a:cubicBezTo>
                    <a:pt x="8" y="111"/>
                    <a:pt x="3" y="109"/>
                    <a:pt x="2" y="112"/>
                  </a:cubicBezTo>
                  <a:cubicBezTo>
                    <a:pt x="0" y="114"/>
                    <a:pt x="1" y="119"/>
                    <a:pt x="2" y="121"/>
                  </a:cubicBezTo>
                  <a:cubicBezTo>
                    <a:pt x="4" y="123"/>
                    <a:pt x="8" y="120"/>
                    <a:pt x="10" y="121"/>
                  </a:cubicBezTo>
                  <a:cubicBezTo>
                    <a:pt x="13" y="122"/>
                    <a:pt x="15" y="123"/>
                    <a:pt x="16" y="125"/>
                  </a:cubicBezTo>
                  <a:cubicBezTo>
                    <a:pt x="17" y="127"/>
                    <a:pt x="17" y="128"/>
                    <a:pt x="16" y="13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8" name="Freeform 21"/>
            <p:cNvSpPr>
              <a:spLocks/>
            </p:cNvSpPr>
            <p:nvPr/>
          </p:nvSpPr>
          <p:spPr bwMode="auto">
            <a:xfrm rot="21439583">
              <a:off x="3372991" y="5323442"/>
              <a:ext cx="688076" cy="502351"/>
            </a:xfrm>
            <a:custGeom>
              <a:avLst/>
              <a:gdLst/>
              <a:ahLst/>
              <a:cxnLst>
                <a:cxn ang="0">
                  <a:pos x="29" y="66"/>
                </a:cxn>
                <a:cxn ang="0">
                  <a:pos x="37" y="64"/>
                </a:cxn>
                <a:cxn ang="0">
                  <a:pos x="37" y="58"/>
                </a:cxn>
                <a:cxn ang="0">
                  <a:pos x="41" y="56"/>
                </a:cxn>
                <a:cxn ang="0">
                  <a:pos x="41" y="45"/>
                </a:cxn>
                <a:cxn ang="0">
                  <a:pos x="57" y="42"/>
                </a:cxn>
                <a:cxn ang="0">
                  <a:pos x="62" y="38"/>
                </a:cxn>
                <a:cxn ang="0">
                  <a:pos x="74" y="38"/>
                </a:cxn>
                <a:cxn ang="0">
                  <a:pos x="82" y="31"/>
                </a:cxn>
                <a:cxn ang="0">
                  <a:pos x="86" y="22"/>
                </a:cxn>
                <a:cxn ang="0">
                  <a:pos x="94" y="20"/>
                </a:cxn>
                <a:cxn ang="0">
                  <a:pos x="97" y="14"/>
                </a:cxn>
                <a:cxn ang="0">
                  <a:pos x="96" y="7"/>
                </a:cxn>
                <a:cxn ang="0">
                  <a:pos x="102" y="1"/>
                </a:cxn>
                <a:cxn ang="0">
                  <a:pos x="112" y="2"/>
                </a:cxn>
                <a:cxn ang="0">
                  <a:pos x="114" y="8"/>
                </a:cxn>
                <a:cxn ang="0">
                  <a:pos x="119" y="13"/>
                </a:cxn>
                <a:cxn ang="0">
                  <a:pos x="123" y="20"/>
                </a:cxn>
                <a:cxn ang="0">
                  <a:pos x="118" y="28"/>
                </a:cxn>
                <a:cxn ang="0">
                  <a:pos x="111" y="33"/>
                </a:cxn>
                <a:cxn ang="0">
                  <a:pos x="115" y="40"/>
                </a:cxn>
                <a:cxn ang="0">
                  <a:pos x="116" y="48"/>
                </a:cxn>
                <a:cxn ang="0">
                  <a:pos x="112" y="55"/>
                </a:cxn>
                <a:cxn ang="0">
                  <a:pos x="104" y="54"/>
                </a:cxn>
                <a:cxn ang="0">
                  <a:pos x="104" y="60"/>
                </a:cxn>
                <a:cxn ang="0">
                  <a:pos x="96" y="64"/>
                </a:cxn>
                <a:cxn ang="0">
                  <a:pos x="88" y="70"/>
                </a:cxn>
                <a:cxn ang="0">
                  <a:pos x="82" y="72"/>
                </a:cxn>
                <a:cxn ang="0">
                  <a:pos x="79" y="79"/>
                </a:cxn>
                <a:cxn ang="0">
                  <a:pos x="71" y="80"/>
                </a:cxn>
                <a:cxn ang="0">
                  <a:pos x="69" y="86"/>
                </a:cxn>
                <a:cxn ang="0">
                  <a:pos x="61" y="86"/>
                </a:cxn>
                <a:cxn ang="0">
                  <a:pos x="61" y="92"/>
                </a:cxn>
                <a:cxn ang="0">
                  <a:pos x="52" y="87"/>
                </a:cxn>
                <a:cxn ang="0">
                  <a:pos x="45" y="94"/>
                </a:cxn>
                <a:cxn ang="0">
                  <a:pos x="39" y="98"/>
                </a:cxn>
                <a:cxn ang="0">
                  <a:pos x="31" y="98"/>
                </a:cxn>
                <a:cxn ang="0">
                  <a:pos x="30" y="104"/>
                </a:cxn>
                <a:cxn ang="0">
                  <a:pos x="14" y="104"/>
                </a:cxn>
                <a:cxn ang="0">
                  <a:pos x="5" y="104"/>
                </a:cxn>
                <a:cxn ang="0">
                  <a:pos x="7" y="102"/>
                </a:cxn>
                <a:cxn ang="0">
                  <a:pos x="4" y="96"/>
                </a:cxn>
                <a:cxn ang="0">
                  <a:pos x="0" y="93"/>
                </a:cxn>
                <a:cxn ang="0">
                  <a:pos x="3" y="89"/>
                </a:cxn>
                <a:cxn ang="0">
                  <a:pos x="14" y="90"/>
                </a:cxn>
                <a:cxn ang="0">
                  <a:pos x="15" y="80"/>
                </a:cxn>
                <a:cxn ang="0">
                  <a:pos x="21" y="72"/>
                </a:cxn>
                <a:cxn ang="0">
                  <a:pos x="28" y="68"/>
                </a:cxn>
                <a:cxn ang="0">
                  <a:pos x="29" y="66"/>
                </a:cxn>
              </a:cxnLst>
              <a:rect l="0" t="0" r="r" b="b"/>
              <a:pathLst>
                <a:path w="123" h="106">
                  <a:moveTo>
                    <a:pt x="29" y="66"/>
                  </a:moveTo>
                  <a:cubicBezTo>
                    <a:pt x="33" y="65"/>
                    <a:pt x="35" y="64"/>
                    <a:pt x="37" y="64"/>
                  </a:cubicBezTo>
                  <a:cubicBezTo>
                    <a:pt x="46" y="63"/>
                    <a:pt x="36" y="59"/>
                    <a:pt x="37" y="58"/>
                  </a:cubicBezTo>
                  <a:cubicBezTo>
                    <a:pt x="38" y="56"/>
                    <a:pt x="40" y="58"/>
                    <a:pt x="41" y="56"/>
                  </a:cubicBezTo>
                  <a:cubicBezTo>
                    <a:pt x="42" y="53"/>
                    <a:pt x="38" y="47"/>
                    <a:pt x="41" y="45"/>
                  </a:cubicBezTo>
                  <a:cubicBezTo>
                    <a:pt x="45" y="42"/>
                    <a:pt x="54" y="43"/>
                    <a:pt x="57" y="42"/>
                  </a:cubicBezTo>
                  <a:cubicBezTo>
                    <a:pt x="61" y="41"/>
                    <a:pt x="59" y="39"/>
                    <a:pt x="62" y="38"/>
                  </a:cubicBezTo>
                  <a:cubicBezTo>
                    <a:pt x="65" y="38"/>
                    <a:pt x="71" y="39"/>
                    <a:pt x="74" y="38"/>
                  </a:cubicBezTo>
                  <a:cubicBezTo>
                    <a:pt x="78" y="37"/>
                    <a:pt x="80" y="34"/>
                    <a:pt x="82" y="31"/>
                  </a:cubicBezTo>
                  <a:cubicBezTo>
                    <a:pt x="83" y="28"/>
                    <a:pt x="84" y="24"/>
                    <a:pt x="86" y="22"/>
                  </a:cubicBezTo>
                  <a:cubicBezTo>
                    <a:pt x="88" y="20"/>
                    <a:pt x="92" y="22"/>
                    <a:pt x="94" y="20"/>
                  </a:cubicBezTo>
                  <a:cubicBezTo>
                    <a:pt x="96" y="19"/>
                    <a:pt x="97" y="16"/>
                    <a:pt x="97" y="14"/>
                  </a:cubicBezTo>
                  <a:cubicBezTo>
                    <a:pt x="98" y="12"/>
                    <a:pt x="95" y="9"/>
                    <a:pt x="96" y="7"/>
                  </a:cubicBezTo>
                  <a:cubicBezTo>
                    <a:pt x="97" y="4"/>
                    <a:pt x="99" y="2"/>
                    <a:pt x="102" y="1"/>
                  </a:cubicBezTo>
                  <a:cubicBezTo>
                    <a:pt x="105" y="0"/>
                    <a:pt x="109" y="2"/>
                    <a:pt x="112" y="2"/>
                  </a:cubicBezTo>
                  <a:cubicBezTo>
                    <a:pt x="113" y="4"/>
                    <a:pt x="113" y="7"/>
                    <a:pt x="114" y="8"/>
                  </a:cubicBezTo>
                  <a:cubicBezTo>
                    <a:pt x="116" y="12"/>
                    <a:pt x="118" y="10"/>
                    <a:pt x="119" y="13"/>
                  </a:cubicBezTo>
                  <a:cubicBezTo>
                    <a:pt x="121" y="15"/>
                    <a:pt x="123" y="17"/>
                    <a:pt x="123" y="20"/>
                  </a:cubicBezTo>
                  <a:cubicBezTo>
                    <a:pt x="122" y="23"/>
                    <a:pt x="120" y="26"/>
                    <a:pt x="118" y="28"/>
                  </a:cubicBezTo>
                  <a:cubicBezTo>
                    <a:pt x="116" y="30"/>
                    <a:pt x="112" y="30"/>
                    <a:pt x="111" y="33"/>
                  </a:cubicBezTo>
                  <a:cubicBezTo>
                    <a:pt x="110" y="35"/>
                    <a:pt x="114" y="37"/>
                    <a:pt x="115" y="40"/>
                  </a:cubicBezTo>
                  <a:cubicBezTo>
                    <a:pt x="116" y="42"/>
                    <a:pt x="116" y="45"/>
                    <a:pt x="116" y="48"/>
                  </a:cubicBezTo>
                  <a:cubicBezTo>
                    <a:pt x="115" y="51"/>
                    <a:pt x="114" y="54"/>
                    <a:pt x="112" y="55"/>
                  </a:cubicBezTo>
                  <a:cubicBezTo>
                    <a:pt x="110" y="56"/>
                    <a:pt x="106" y="53"/>
                    <a:pt x="104" y="54"/>
                  </a:cubicBezTo>
                  <a:cubicBezTo>
                    <a:pt x="102" y="55"/>
                    <a:pt x="105" y="58"/>
                    <a:pt x="104" y="60"/>
                  </a:cubicBezTo>
                  <a:cubicBezTo>
                    <a:pt x="102" y="62"/>
                    <a:pt x="98" y="62"/>
                    <a:pt x="96" y="64"/>
                  </a:cubicBezTo>
                  <a:cubicBezTo>
                    <a:pt x="93" y="66"/>
                    <a:pt x="91" y="69"/>
                    <a:pt x="88" y="70"/>
                  </a:cubicBezTo>
                  <a:cubicBezTo>
                    <a:pt x="86" y="72"/>
                    <a:pt x="84" y="71"/>
                    <a:pt x="82" y="72"/>
                  </a:cubicBezTo>
                  <a:cubicBezTo>
                    <a:pt x="81" y="74"/>
                    <a:pt x="81" y="77"/>
                    <a:pt x="79" y="79"/>
                  </a:cubicBezTo>
                  <a:cubicBezTo>
                    <a:pt x="76" y="80"/>
                    <a:pt x="73" y="78"/>
                    <a:pt x="71" y="80"/>
                  </a:cubicBezTo>
                  <a:cubicBezTo>
                    <a:pt x="69" y="81"/>
                    <a:pt x="71" y="85"/>
                    <a:pt x="69" y="86"/>
                  </a:cubicBezTo>
                  <a:cubicBezTo>
                    <a:pt x="67" y="88"/>
                    <a:pt x="63" y="84"/>
                    <a:pt x="61" y="86"/>
                  </a:cubicBezTo>
                  <a:cubicBezTo>
                    <a:pt x="59" y="87"/>
                    <a:pt x="63" y="92"/>
                    <a:pt x="61" y="92"/>
                  </a:cubicBezTo>
                  <a:cubicBezTo>
                    <a:pt x="58" y="93"/>
                    <a:pt x="55" y="87"/>
                    <a:pt x="52" y="87"/>
                  </a:cubicBezTo>
                  <a:cubicBezTo>
                    <a:pt x="49" y="87"/>
                    <a:pt x="47" y="92"/>
                    <a:pt x="45" y="94"/>
                  </a:cubicBezTo>
                  <a:cubicBezTo>
                    <a:pt x="43" y="96"/>
                    <a:pt x="42" y="98"/>
                    <a:pt x="39" y="98"/>
                  </a:cubicBezTo>
                  <a:cubicBezTo>
                    <a:pt x="37" y="99"/>
                    <a:pt x="33" y="97"/>
                    <a:pt x="31" y="98"/>
                  </a:cubicBezTo>
                  <a:cubicBezTo>
                    <a:pt x="29" y="99"/>
                    <a:pt x="33" y="103"/>
                    <a:pt x="30" y="104"/>
                  </a:cubicBezTo>
                  <a:cubicBezTo>
                    <a:pt x="26" y="106"/>
                    <a:pt x="19" y="104"/>
                    <a:pt x="14" y="104"/>
                  </a:cubicBezTo>
                  <a:cubicBezTo>
                    <a:pt x="11" y="104"/>
                    <a:pt x="8" y="104"/>
                    <a:pt x="5" y="104"/>
                  </a:cubicBezTo>
                  <a:cubicBezTo>
                    <a:pt x="6" y="103"/>
                    <a:pt x="7" y="103"/>
                    <a:pt x="7" y="102"/>
                  </a:cubicBezTo>
                  <a:cubicBezTo>
                    <a:pt x="11" y="99"/>
                    <a:pt x="5" y="98"/>
                    <a:pt x="4" y="96"/>
                  </a:cubicBezTo>
                  <a:cubicBezTo>
                    <a:pt x="2" y="95"/>
                    <a:pt x="0" y="95"/>
                    <a:pt x="0" y="93"/>
                  </a:cubicBezTo>
                  <a:cubicBezTo>
                    <a:pt x="0" y="91"/>
                    <a:pt x="0" y="90"/>
                    <a:pt x="3" y="89"/>
                  </a:cubicBezTo>
                  <a:cubicBezTo>
                    <a:pt x="6" y="89"/>
                    <a:pt x="11" y="92"/>
                    <a:pt x="14" y="90"/>
                  </a:cubicBezTo>
                  <a:cubicBezTo>
                    <a:pt x="17" y="88"/>
                    <a:pt x="14" y="83"/>
                    <a:pt x="15" y="80"/>
                  </a:cubicBezTo>
                  <a:cubicBezTo>
                    <a:pt x="16" y="77"/>
                    <a:pt x="19" y="74"/>
                    <a:pt x="21" y="72"/>
                  </a:cubicBezTo>
                  <a:cubicBezTo>
                    <a:pt x="23" y="70"/>
                    <a:pt x="27" y="70"/>
                    <a:pt x="28" y="68"/>
                  </a:cubicBezTo>
                  <a:cubicBezTo>
                    <a:pt x="29" y="67"/>
                    <a:pt x="29" y="67"/>
                    <a:pt x="29" y="6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9" name="Freeform 24"/>
            <p:cNvSpPr>
              <a:spLocks noEditPoints="1"/>
            </p:cNvSpPr>
            <p:nvPr/>
          </p:nvSpPr>
          <p:spPr bwMode="auto">
            <a:xfrm rot="21439583">
              <a:off x="3976641" y="4919451"/>
              <a:ext cx="296033" cy="664125"/>
            </a:xfrm>
            <a:custGeom>
              <a:avLst/>
              <a:gdLst/>
              <a:ahLst/>
              <a:cxnLst>
                <a:cxn ang="0">
                  <a:pos x="45" y="7"/>
                </a:cxn>
                <a:cxn ang="0">
                  <a:pos x="49" y="13"/>
                </a:cxn>
                <a:cxn ang="0">
                  <a:pos x="51" y="21"/>
                </a:cxn>
                <a:cxn ang="0">
                  <a:pos x="52" y="30"/>
                </a:cxn>
                <a:cxn ang="0">
                  <a:pos x="45" y="33"/>
                </a:cxn>
                <a:cxn ang="0">
                  <a:pos x="38" y="43"/>
                </a:cxn>
                <a:cxn ang="0">
                  <a:pos x="35" y="53"/>
                </a:cxn>
                <a:cxn ang="0">
                  <a:pos x="37" y="64"/>
                </a:cxn>
                <a:cxn ang="0">
                  <a:pos x="43" y="74"/>
                </a:cxn>
                <a:cxn ang="0">
                  <a:pos x="45" y="84"/>
                </a:cxn>
                <a:cxn ang="0">
                  <a:pos x="39" y="97"/>
                </a:cxn>
                <a:cxn ang="0">
                  <a:pos x="33" y="105"/>
                </a:cxn>
                <a:cxn ang="0">
                  <a:pos x="28" y="113"/>
                </a:cxn>
                <a:cxn ang="0">
                  <a:pos x="38" y="124"/>
                </a:cxn>
                <a:cxn ang="0">
                  <a:pos x="38" y="139"/>
                </a:cxn>
                <a:cxn ang="0">
                  <a:pos x="35" y="139"/>
                </a:cxn>
                <a:cxn ang="0">
                  <a:pos x="29" y="139"/>
                </a:cxn>
                <a:cxn ang="0">
                  <a:pos x="24" y="136"/>
                </a:cxn>
                <a:cxn ang="0">
                  <a:pos x="25" y="124"/>
                </a:cxn>
                <a:cxn ang="0">
                  <a:pos x="16" y="122"/>
                </a:cxn>
                <a:cxn ang="0">
                  <a:pos x="5" y="124"/>
                </a:cxn>
                <a:cxn ang="0">
                  <a:pos x="5" y="122"/>
                </a:cxn>
                <a:cxn ang="0">
                  <a:pos x="1" y="115"/>
                </a:cxn>
                <a:cxn ang="0">
                  <a:pos x="8" y="110"/>
                </a:cxn>
                <a:cxn ang="0">
                  <a:pos x="13" y="102"/>
                </a:cxn>
                <a:cxn ang="0">
                  <a:pos x="9" y="95"/>
                </a:cxn>
                <a:cxn ang="0">
                  <a:pos x="4" y="90"/>
                </a:cxn>
                <a:cxn ang="0">
                  <a:pos x="2" y="84"/>
                </a:cxn>
                <a:cxn ang="0">
                  <a:pos x="2" y="84"/>
                </a:cxn>
                <a:cxn ang="0">
                  <a:pos x="4" y="83"/>
                </a:cxn>
                <a:cxn ang="0">
                  <a:pos x="3" y="71"/>
                </a:cxn>
                <a:cxn ang="0">
                  <a:pos x="4" y="64"/>
                </a:cxn>
                <a:cxn ang="0">
                  <a:pos x="7" y="57"/>
                </a:cxn>
                <a:cxn ang="0">
                  <a:pos x="8" y="41"/>
                </a:cxn>
                <a:cxn ang="0">
                  <a:pos x="13" y="38"/>
                </a:cxn>
                <a:cxn ang="0">
                  <a:pos x="18" y="27"/>
                </a:cxn>
                <a:cxn ang="0">
                  <a:pos x="18" y="13"/>
                </a:cxn>
                <a:cxn ang="0">
                  <a:pos x="16" y="2"/>
                </a:cxn>
                <a:cxn ang="0">
                  <a:pos x="22" y="2"/>
                </a:cxn>
                <a:cxn ang="0">
                  <a:pos x="26" y="11"/>
                </a:cxn>
                <a:cxn ang="0">
                  <a:pos x="38" y="10"/>
                </a:cxn>
                <a:cxn ang="0">
                  <a:pos x="45" y="7"/>
                </a:cxn>
                <a:cxn ang="0">
                  <a:pos x="6" y="128"/>
                </a:cxn>
                <a:cxn ang="0">
                  <a:pos x="6" y="127"/>
                </a:cxn>
                <a:cxn ang="0">
                  <a:pos x="6" y="128"/>
                </a:cxn>
                <a:cxn ang="0">
                  <a:pos x="6" y="127"/>
                </a:cxn>
                <a:cxn ang="0">
                  <a:pos x="5" y="124"/>
                </a:cxn>
                <a:cxn ang="0">
                  <a:pos x="6" y="127"/>
                </a:cxn>
                <a:cxn ang="0">
                  <a:pos x="2" y="84"/>
                </a:cxn>
                <a:cxn ang="0">
                  <a:pos x="2" y="84"/>
                </a:cxn>
                <a:cxn ang="0">
                  <a:pos x="2" y="84"/>
                </a:cxn>
                <a:cxn ang="0">
                  <a:pos x="7" y="41"/>
                </a:cxn>
                <a:cxn ang="0">
                  <a:pos x="7" y="41"/>
                </a:cxn>
                <a:cxn ang="0">
                  <a:pos x="7" y="41"/>
                </a:cxn>
              </a:cxnLst>
              <a:rect l="0" t="0" r="r" b="b"/>
              <a:pathLst>
                <a:path w="53" h="140">
                  <a:moveTo>
                    <a:pt x="45" y="7"/>
                  </a:moveTo>
                  <a:cubicBezTo>
                    <a:pt x="47" y="9"/>
                    <a:pt x="48" y="12"/>
                    <a:pt x="49" y="13"/>
                  </a:cubicBezTo>
                  <a:cubicBezTo>
                    <a:pt x="53" y="20"/>
                    <a:pt x="51" y="19"/>
                    <a:pt x="51" y="21"/>
                  </a:cubicBezTo>
                  <a:cubicBezTo>
                    <a:pt x="52" y="24"/>
                    <a:pt x="53" y="28"/>
                    <a:pt x="52" y="30"/>
                  </a:cubicBezTo>
                  <a:cubicBezTo>
                    <a:pt x="50" y="33"/>
                    <a:pt x="47" y="30"/>
                    <a:pt x="45" y="33"/>
                  </a:cubicBezTo>
                  <a:cubicBezTo>
                    <a:pt x="42" y="35"/>
                    <a:pt x="39" y="41"/>
                    <a:pt x="38" y="43"/>
                  </a:cubicBezTo>
                  <a:cubicBezTo>
                    <a:pt x="37" y="45"/>
                    <a:pt x="35" y="51"/>
                    <a:pt x="35" y="53"/>
                  </a:cubicBezTo>
                  <a:cubicBezTo>
                    <a:pt x="35" y="55"/>
                    <a:pt x="36" y="63"/>
                    <a:pt x="37" y="64"/>
                  </a:cubicBezTo>
                  <a:cubicBezTo>
                    <a:pt x="38" y="66"/>
                    <a:pt x="42" y="70"/>
                    <a:pt x="43" y="74"/>
                  </a:cubicBezTo>
                  <a:cubicBezTo>
                    <a:pt x="45" y="77"/>
                    <a:pt x="45" y="80"/>
                    <a:pt x="45" y="84"/>
                  </a:cubicBezTo>
                  <a:cubicBezTo>
                    <a:pt x="44" y="88"/>
                    <a:pt x="41" y="94"/>
                    <a:pt x="39" y="97"/>
                  </a:cubicBezTo>
                  <a:cubicBezTo>
                    <a:pt x="37" y="101"/>
                    <a:pt x="35" y="102"/>
                    <a:pt x="33" y="105"/>
                  </a:cubicBezTo>
                  <a:cubicBezTo>
                    <a:pt x="31" y="107"/>
                    <a:pt x="27" y="109"/>
                    <a:pt x="28" y="113"/>
                  </a:cubicBezTo>
                  <a:cubicBezTo>
                    <a:pt x="29" y="117"/>
                    <a:pt x="36" y="119"/>
                    <a:pt x="38" y="124"/>
                  </a:cubicBezTo>
                  <a:cubicBezTo>
                    <a:pt x="40" y="129"/>
                    <a:pt x="39" y="135"/>
                    <a:pt x="38" y="139"/>
                  </a:cubicBezTo>
                  <a:cubicBezTo>
                    <a:pt x="37" y="139"/>
                    <a:pt x="36" y="139"/>
                    <a:pt x="35" y="139"/>
                  </a:cubicBezTo>
                  <a:cubicBezTo>
                    <a:pt x="33" y="139"/>
                    <a:pt x="31" y="140"/>
                    <a:pt x="29" y="139"/>
                  </a:cubicBezTo>
                  <a:cubicBezTo>
                    <a:pt x="27" y="139"/>
                    <a:pt x="25" y="138"/>
                    <a:pt x="24" y="136"/>
                  </a:cubicBezTo>
                  <a:cubicBezTo>
                    <a:pt x="23" y="133"/>
                    <a:pt x="27" y="127"/>
                    <a:pt x="25" y="124"/>
                  </a:cubicBezTo>
                  <a:cubicBezTo>
                    <a:pt x="23" y="121"/>
                    <a:pt x="21" y="121"/>
                    <a:pt x="16" y="122"/>
                  </a:cubicBezTo>
                  <a:cubicBezTo>
                    <a:pt x="13" y="123"/>
                    <a:pt x="9" y="123"/>
                    <a:pt x="5" y="124"/>
                  </a:cubicBezTo>
                  <a:cubicBezTo>
                    <a:pt x="5" y="123"/>
                    <a:pt x="5" y="123"/>
                    <a:pt x="5" y="122"/>
                  </a:cubicBezTo>
                  <a:cubicBezTo>
                    <a:pt x="4" y="119"/>
                    <a:pt x="0" y="117"/>
                    <a:pt x="1" y="115"/>
                  </a:cubicBezTo>
                  <a:cubicBezTo>
                    <a:pt x="2" y="112"/>
                    <a:pt x="6" y="112"/>
                    <a:pt x="8" y="110"/>
                  </a:cubicBezTo>
                  <a:cubicBezTo>
                    <a:pt x="10" y="108"/>
                    <a:pt x="12" y="105"/>
                    <a:pt x="13" y="102"/>
                  </a:cubicBezTo>
                  <a:cubicBezTo>
                    <a:pt x="13" y="99"/>
                    <a:pt x="11" y="97"/>
                    <a:pt x="9" y="95"/>
                  </a:cubicBezTo>
                  <a:cubicBezTo>
                    <a:pt x="8" y="92"/>
                    <a:pt x="6" y="94"/>
                    <a:pt x="4" y="90"/>
                  </a:cubicBezTo>
                  <a:cubicBezTo>
                    <a:pt x="3" y="89"/>
                    <a:pt x="3" y="86"/>
                    <a:pt x="2" y="84"/>
                  </a:cubicBezTo>
                  <a:lnTo>
                    <a:pt x="2" y="84"/>
                  </a:lnTo>
                  <a:cubicBezTo>
                    <a:pt x="3" y="84"/>
                    <a:pt x="3" y="83"/>
                    <a:pt x="4" y="83"/>
                  </a:cubicBezTo>
                  <a:cubicBezTo>
                    <a:pt x="7" y="80"/>
                    <a:pt x="3" y="74"/>
                    <a:pt x="3" y="71"/>
                  </a:cubicBezTo>
                  <a:cubicBezTo>
                    <a:pt x="3" y="68"/>
                    <a:pt x="3" y="67"/>
                    <a:pt x="4" y="64"/>
                  </a:cubicBezTo>
                  <a:cubicBezTo>
                    <a:pt x="4" y="62"/>
                    <a:pt x="6" y="61"/>
                    <a:pt x="7" y="57"/>
                  </a:cubicBezTo>
                  <a:cubicBezTo>
                    <a:pt x="8" y="53"/>
                    <a:pt x="8" y="47"/>
                    <a:pt x="8" y="41"/>
                  </a:cubicBezTo>
                  <a:cubicBezTo>
                    <a:pt x="8" y="41"/>
                    <a:pt x="11" y="40"/>
                    <a:pt x="13" y="38"/>
                  </a:cubicBezTo>
                  <a:cubicBezTo>
                    <a:pt x="15" y="35"/>
                    <a:pt x="17" y="32"/>
                    <a:pt x="18" y="27"/>
                  </a:cubicBezTo>
                  <a:cubicBezTo>
                    <a:pt x="19" y="23"/>
                    <a:pt x="18" y="18"/>
                    <a:pt x="18" y="13"/>
                  </a:cubicBezTo>
                  <a:cubicBezTo>
                    <a:pt x="18" y="9"/>
                    <a:pt x="15" y="5"/>
                    <a:pt x="16" y="2"/>
                  </a:cubicBezTo>
                  <a:cubicBezTo>
                    <a:pt x="17" y="0"/>
                    <a:pt x="20" y="1"/>
                    <a:pt x="22" y="2"/>
                  </a:cubicBezTo>
                  <a:cubicBezTo>
                    <a:pt x="24" y="4"/>
                    <a:pt x="23" y="9"/>
                    <a:pt x="26" y="11"/>
                  </a:cubicBezTo>
                  <a:cubicBezTo>
                    <a:pt x="29" y="12"/>
                    <a:pt x="36" y="10"/>
                    <a:pt x="38" y="10"/>
                  </a:cubicBezTo>
                  <a:cubicBezTo>
                    <a:pt x="39" y="10"/>
                    <a:pt x="42" y="8"/>
                    <a:pt x="45" y="7"/>
                  </a:cubicBezTo>
                  <a:close/>
                  <a:moveTo>
                    <a:pt x="6" y="128"/>
                  </a:moveTo>
                  <a:cubicBezTo>
                    <a:pt x="6" y="128"/>
                    <a:pt x="6" y="128"/>
                    <a:pt x="6" y="127"/>
                  </a:cubicBezTo>
                  <a:cubicBezTo>
                    <a:pt x="6" y="128"/>
                    <a:pt x="6" y="128"/>
                    <a:pt x="6" y="128"/>
                  </a:cubicBezTo>
                  <a:close/>
                  <a:moveTo>
                    <a:pt x="6" y="127"/>
                  </a:moveTo>
                  <a:cubicBezTo>
                    <a:pt x="6" y="126"/>
                    <a:pt x="6" y="125"/>
                    <a:pt x="5" y="124"/>
                  </a:cubicBezTo>
                  <a:cubicBezTo>
                    <a:pt x="6" y="125"/>
                    <a:pt x="6" y="126"/>
                    <a:pt x="6" y="127"/>
                  </a:cubicBezTo>
                  <a:close/>
                  <a:moveTo>
                    <a:pt x="2" y="84"/>
                  </a:moveTo>
                  <a:cubicBezTo>
                    <a:pt x="2" y="84"/>
                    <a:pt x="2" y="84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lose/>
                  <a:moveTo>
                    <a:pt x="7" y="41"/>
                  </a:move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0" name="Freeform 25"/>
            <p:cNvSpPr>
              <a:spLocks noEditPoints="1"/>
            </p:cNvSpPr>
            <p:nvPr/>
          </p:nvSpPr>
          <p:spPr bwMode="auto">
            <a:xfrm rot="21439583">
              <a:off x="4380245" y="5896378"/>
              <a:ext cx="786088" cy="556842"/>
            </a:xfrm>
            <a:custGeom>
              <a:avLst/>
              <a:gdLst/>
              <a:ahLst/>
              <a:cxnLst>
                <a:cxn ang="0">
                  <a:pos x="141" y="53"/>
                </a:cxn>
                <a:cxn ang="0">
                  <a:pos x="131" y="59"/>
                </a:cxn>
                <a:cxn ang="0">
                  <a:pos x="128" y="68"/>
                </a:cxn>
                <a:cxn ang="0">
                  <a:pos x="125" y="78"/>
                </a:cxn>
                <a:cxn ang="0">
                  <a:pos x="117" y="88"/>
                </a:cxn>
                <a:cxn ang="0">
                  <a:pos x="114" y="96"/>
                </a:cxn>
                <a:cxn ang="0">
                  <a:pos x="104" y="105"/>
                </a:cxn>
                <a:cxn ang="0">
                  <a:pos x="91" y="114"/>
                </a:cxn>
                <a:cxn ang="0">
                  <a:pos x="89" y="115"/>
                </a:cxn>
                <a:cxn ang="0">
                  <a:pos x="17" y="108"/>
                </a:cxn>
                <a:cxn ang="0">
                  <a:pos x="20" y="109"/>
                </a:cxn>
                <a:cxn ang="0">
                  <a:pos x="18" y="97"/>
                </a:cxn>
                <a:cxn ang="0">
                  <a:pos x="25" y="94"/>
                </a:cxn>
                <a:cxn ang="0">
                  <a:pos x="27" y="81"/>
                </a:cxn>
                <a:cxn ang="0">
                  <a:pos x="18" y="76"/>
                </a:cxn>
                <a:cxn ang="0">
                  <a:pos x="16" y="68"/>
                </a:cxn>
                <a:cxn ang="0">
                  <a:pos x="8" y="65"/>
                </a:cxn>
                <a:cxn ang="0">
                  <a:pos x="4" y="60"/>
                </a:cxn>
                <a:cxn ang="0">
                  <a:pos x="19" y="56"/>
                </a:cxn>
                <a:cxn ang="0">
                  <a:pos x="4" y="40"/>
                </a:cxn>
                <a:cxn ang="0">
                  <a:pos x="6" y="33"/>
                </a:cxn>
                <a:cxn ang="0">
                  <a:pos x="11" y="27"/>
                </a:cxn>
                <a:cxn ang="0">
                  <a:pos x="12" y="9"/>
                </a:cxn>
                <a:cxn ang="0">
                  <a:pos x="18" y="2"/>
                </a:cxn>
                <a:cxn ang="0">
                  <a:pos x="39" y="1"/>
                </a:cxn>
                <a:cxn ang="0">
                  <a:pos x="40" y="6"/>
                </a:cxn>
                <a:cxn ang="0">
                  <a:pos x="34" y="11"/>
                </a:cxn>
                <a:cxn ang="0">
                  <a:pos x="35" y="20"/>
                </a:cxn>
                <a:cxn ang="0">
                  <a:pos x="41" y="20"/>
                </a:cxn>
                <a:cxn ang="0">
                  <a:pos x="45" y="26"/>
                </a:cxn>
                <a:cxn ang="0">
                  <a:pos x="44" y="32"/>
                </a:cxn>
                <a:cxn ang="0">
                  <a:pos x="53" y="45"/>
                </a:cxn>
                <a:cxn ang="0">
                  <a:pos x="59" y="51"/>
                </a:cxn>
                <a:cxn ang="0">
                  <a:pos x="63" y="57"/>
                </a:cxn>
                <a:cxn ang="0">
                  <a:pos x="71" y="58"/>
                </a:cxn>
                <a:cxn ang="0">
                  <a:pos x="79" y="51"/>
                </a:cxn>
                <a:cxn ang="0">
                  <a:pos x="80" y="44"/>
                </a:cxn>
                <a:cxn ang="0">
                  <a:pos x="86" y="39"/>
                </a:cxn>
                <a:cxn ang="0">
                  <a:pos x="91" y="43"/>
                </a:cxn>
                <a:cxn ang="0">
                  <a:pos x="107" y="40"/>
                </a:cxn>
                <a:cxn ang="0">
                  <a:pos x="111" y="47"/>
                </a:cxn>
                <a:cxn ang="0">
                  <a:pos x="118" y="56"/>
                </a:cxn>
                <a:cxn ang="0">
                  <a:pos x="128" y="53"/>
                </a:cxn>
                <a:cxn ang="0">
                  <a:pos x="141" y="53"/>
                </a:cxn>
                <a:cxn ang="0">
                  <a:pos x="1" y="62"/>
                </a:cxn>
                <a:cxn ang="0">
                  <a:pos x="1" y="62"/>
                </a:cxn>
              </a:cxnLst>
              <a:rect l="0" t="0" r="r" b="b"/>
              <a:pathLst>
                <a:path w="141" h="117">
                  <a:moveTo>
                    <a:pt x="141" y="53"/>
                  </a:moveTo>
                  <a:cubicBezTo>
                    <a:pt x="138" y="55"/>
                    <a:pt x="134" y="57"/>
                    <a:pt x="131" y="59"/>
                  </a:cubicBezTo>
                  <a:cubicBezTo>
                    <a:pt x="129" y="62"/>
                    <a:pt x="129" y="65"/>
                    <a:pt x="128" y="68"/>
                  </a:cubicBezTo>
                  <a:cubicBezTo>
                    <a:pt x="127" y="71"/>
                    <a:pt x="127" y="75"/>
                    <a:pt x="125" y="78"/>
                  </a:cubicBezTo>
                  <a:cubicBezTo>
                    <a:pt x="123" y="81"/>
                    <a:pt x="119" y="85"/>
                    <a:pt x="117" y="88"/>
                  </a:cubicBezTo>
                  <a:cubicBezTo>
                    <a:pt x="115" y="91"/>
                    <a:pt x="116" y="93"/>
                    <a:pt x="114" y="96"/>
                  </a:cubicBezTo>
                  <a:cubicBezTo>
                    <a:pt x="112" y="99"/>
                    <a:pt x="108" y="102"/>
                    <a:pt x="104" y="105"/>
                  </a:cubicBezTo>
                  <a:cubicBezTo>
                    <a:pt x="101" y="108"/>
                    <a:pt x="95" y="112"/>
                    <a:pt x="91" y="114"/>
                  </a:cubicBezTo>
                  <a:cubicBezTo>
                    <a:pt x="88" y="115"/>
                    <a:pt x="83" y="117"/>
                    <a:pt x="89" y="115"/>
                  </a:cubicBezTo>
                  <a:cubicBezTo>
                    <a:pt x="75" y="110"/>
                    <a:pt x="32" y="110"/>
                    <a:pt x="17" y="108"/>
                  </a:cubicBezTo>
                  <a:cubicBezTo>
                    <a:pt x="18" y="108"/>
                    <a:pt x="19" y="109"/>
                    <a:pt x="20" y="109"/>
                  </a:cubicBezTo>
                  <a:cubicBezTo>
                    <a:pt x="21" y="105"/>
                    <a:pt x="17" y="99"/>
                    <a:pt x="18" y="97"/>
                  </a:cubicBezTo>
                  <a:cubicBezTo>
                    <a:pt x="20" y="93"/>
                    <a:pt x="24" y="97"/>
                    <a:pt x="25" y="94"/>
                  </a:cubicBezTo>
                  <a:cubicBezTo>
                    <a:pt x="27" y="91"/>
                    <a:pt x="28" y="85"/>
                    <a:pt x="27" y="81"/>
                  </a:cubicBezTo>
                  <a:cubicBezTo>
                    <a:pt x="25" y="78"/>
                    <a:pt x="20" y="79"/>
                    <a:pt x="18" y="76"/>
                  </a:cubicBezTo>
                  <a:cubicBezTo>
                    <a:pt x="17" y="74"/>
                    <a:pt x="18" y="70"/>
                    <a:pt x="16" y="68"/>
                  </a:cubicBezTo>
                  <a:cubicBezTo>
                    <a:pt x="14" y="66"/>
                    <a:pt x="11" y="67"/>
                    <a:pt x="8" y="65"/>
                  </a:cubicBezTo>
                  <a:cubicBezTo>
                    <a:pt x="6" y="64"/>
                    <a:pt x="5" y="62"/>
                    <a:pt x="4" y="60"/>
                  </a:cubicBezTo>
                  <a:cubicBezTo>
                    <a:pt x="4" y="60"/>
                    <a:pt x="18" y="62"/>
                    <a:pt x="19" y="56"/>
                  </a:cubicBezTo>
                  <a:cubicBezTo>
                    <a:pt x="20" y="49"/>
                    <a:pt x="14" y="41"/>
                    <a:pt x="4" y="40"/>
                  </a:cubicBezTo>
                  <a:cubicBezTo>
                    <a:pt x="5" y="38"/>
                    <a:pt x="6" y="35"/>
                    <a:pt x="6" y="33"/>
                  </a:cubicBezTo>
                  <a:cubicBezTo>
                    <a:pt x="6" y="27"/>
                    <a:pt x="6" y="31"/>
                    <a:pt x="11" y="27"/>
                  </a:cubicBezTo>
                  <a:cubicBezTo>
                    <a:pt x="16" y="23"/>
                    <a:pt x="10" y="14"/>
                    <a:pt x="12" y="9"/>
                  </a:cubicBezTo>
                  <a:cubicBezTo>
                    <a:pt x="13" y="5"/>
                    <a:pt x="14" y="3"/>
                    <a:pt x="18" y="2"/>
                  </a:cubicBezTo>
                  <a:cubicBezTo>
                    <a:pt x="23" y="0"/>
                    <a:pt x="35" y="0"/>
                    <a:pt x="39" y="1"/>
                  </a:cubicBezTo>
                  <a:cubicBezTo>
                    <a:pt x="43" y="2"/>
                    <a:pt x="41" y="4"/>
                    <a:pt x="40" y="6"/>
                  </a:cubicBezTo>
                  <a:cubicBezTo>
                    <a:pt x="39" y="8"/>
                    <a:pt x="35" y="9"/>
                    <a:pt x="34" y="11"/>
                  </a:cubicBezTo>
                  <a:cubicBezTo>
                    <a:pt x="33" y="14"/>
                    <a:pt x="33" y="18"/>
                    <a:pt x="35" y="20"/>
                  </a:cubicBezTo>
                  <a:cubicBezTo>
                    <a:pt x="36" y="21"/>
                    <a:pt x="39" y="19"/>
                    <a:pt x="41" y="20"/>
                  </a:cubicBezTo>
                  <a:cubicBezTo>
                    <a:pt x="43" y="21"/>
                    <a:pt x="44" y="24"/>
                    <a:pt x="45" y="26"/>
                  </a:cubicBezTo>
                  <a:cubicBezTo>
                    <a:pt x="45" y="28"/>
                    <a:pt x="42" y="29"/>
                    <a:pt x="44" y="32"/>
                  </a:cubicBezTo>
                  <a:cubicBezTo>
                    <a:pt x="45" y="35"/>
                    <a:pt x="51" y="42"/>
                    <a:pt x="53" y="45"/>
                  </a:cubicBezTo>
                  <a:cubicBezTo>
                    <a:pt x="56" y="48"/>
                    <a:pt x="57" y="49"/>
                    <a:pt x="59" y="51"/>
                  </a:cubicBezTo>
                  <a:cubicBezTo>
                    <a:pt x="61" y="53"/>
                    <a:pt x="61" y="55"/>
                    <a:pt x="63" y="57"/>
                  </a:cubicBezTo>
                  <a:cubicBezTo>
                    <a:pt x="66" y="58"/>
                    <a:pt x="69" y="59"/>
                    <a:pt x="71" y="58"/>
                  </a:cubicBezTo>
                  <a:cubicBezTo>
                    <a:pt x="74" y="56"/>
                    <a:pt x="77" y="53"/>
                    <a:pt x="79" y="51"/>
                  </a:cubicBezTo>
                  <a:cubicBezTo>
                    <a:pt x="80" y="48"/>
                    <a:pt x="79" y="46"/>
                    <a:pt x="80" y="44"/>
                  </a:cubicBezTo>
                  <a:cubicBezTo>
                    <a:pt x="82" y="42"/>
                    <a:pt x="84" y="40"/>
                    <a:pt x="86" y="39"/>
                  </a:cubicBezTo>
                  <a:cubicBezTo>
                    <a:pt x="87" y="40"/>
                    <a:pt x="89" y="42"/>
                    <a:pt x="91" y="43"/>
                  </a:cubicBezTo>
                  <a:cubicBezTo>
                    <a:pt x="96" y="44"/>
                    <a:pt x="103" y="39"/>
                    <a:pt x="107" y="40"/>
                  </a:cubicBezTo>
                  <a:cubicBezTo>
                    <a:pt x="111" y="41"/>
                    <a:pt x="109" y="45"/>
                    <a:pt x="111" y="47"/>
                  </a:cubicBezTo>
                  <a:cubicBezTo>
                    <a:pt x="113" y="50"/>
                    <a:pt x="115" y="55"/>
                    <a:pt x="118" y="56"/>
                  </a:cubicBezTo>
                  <a:cubicBezTo>
                    <a:pt x="122" y="57"/>
                    <a:pt x="124" y="52"/>
                    <a:pt x="128" y="53"/>
                  </a:cubicBezTo>
                  <a:cubicBezTo>
                    <a:pt x="131" y="54"/>
                    <a:pt x="138" y="51"/>
                    <a:pt x="141" y="53"/>
                  </a:cubicBezTo>
                  <a:close/>
                  <a:moveTo>
                    <a:pt x="1" y="62"/>
                  </a:moveTo>
                  <a:cubicBezTo>
                    <a:pt x="0" y="62"/>
                    <a:pt x="0" y="62"/>
                    <a:pt x="1" y="6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1" name="Freeform 26"/>
            <p:cNvSpPr>
              <a:spLocks noEditPoints="1"/>
            </p:cNvSpPr>
            <p:nvPr/>
          </p:nvSpPr>
          <p:spPr bwMode="auto">
            <a:xfrm rot="21439583">
              <a:off x="4440374" y="3717132"/>
              <a:ext cx="854096" cy="1064303"/>
            </a:xfrm>
            <a:custGeom>
              <a:avLst/>
              <a:gdLst/>
              <a:ahLst/>
              <a:cxnLst>
                <a:cxn ang="0">
                  <a:pos x="151" y="126"/>
                </a:cxn>
                <a:cxn ang="0">
                  <a:pos x="149" y="137"/>
                </a:cxn>
                <a:cxn ang="0">
                  <a:pos x="140" y="167"/>
                </a:cxn>
                <a:cxn ang="0">
                  <a:pos x="136" y="192"/>
                </a:cxn>
                <a:cxn ang="0">
                  <a:pos x="128" y="209"/>
                </a:cxn>
                <a:cxn ang="0">
                  <a:pos x="95" y="211"/>
                </a:cxn>
                <a:cxn ang="0">
                  <a:pos x="78" y="220"/>
                </a:cxn>
                <a:cxn ang="0">
                  <a:pos x="65" y="215"/>
                </a:cxn>
                <a:cxn ang="0">
                  <a:pos x="55" y="219"/>
                </a:cxn>
                <a:cxn ang="0">
                  <a:pos x="41" y="216"/>
                </a:cxn>
                <a:cxn ang="0">
                  <a:pos x="41" y="201"/>
                </a:cxn>
                <a:cxn ang="0">
                  <a:pos x="39" y="184"/>
                </a:cxn>
                <a:cxn ang="0">
                  <a:pos x="37" y="170"/>
                </a:cxn>
                <a:cxn ang="0">
                  <a:pos x="27" y="153"/>
                </a:cxn>
                <a:cxn ang="0">
                  <a:pos x="26" y="129"/>
                </a:cxn>
                <a:cxn ang="0">
                  <a:pos x="17" y="111"/>
                </a:cxn>
                <a:cxn ang="0">
                  <a:pos x="18" y="89"/>
                </a:cxn>
                <a:cxn ang="0">
                  <a:pos x="14" y="7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19" y="50"/>
                </a:cxn>
                <a:cxn ang="0">
                  <a:pos x="32" y="32"/>
                </a:cxn>
                <a:cxn ang="0">
                  <a:pos x="33" y="41"/>
                </a:cxn>
                <a:cxn ang="0">
                  <a:pos x="48" y="51"/>
                </a:cxn>
                <a:cxn ang="0">
                  <a:pos x="63" y="51"/>
                </a:cxn>
                <a:cxn ang="0">
                  <a:pos x="72" y="18"/>
                </a:cxn>
                <a:cxn ang="0">
                  <a:pos x="94" y="11"/>
                </a:cxn>
                <a:cxn ang="0">
                  <a:pos x="124" y="3"/>
                </a:cxn>
                <a:cxn ang="0">
                  <a:pos x="130" y="3"/>
                </a:cxn>
                <a:cxn ang="0">
                  <a:pos x="143" y="30"/>
                </a:cxn>
                <a:cxn ang="0">
                  <a:pos x="146" y="48"/>
                </a:cxn>
                <a:cxn ang="0">
                  <a:pos x="137" y="59"/>
                </a:cxn>
                <a:cxn ang="0">
                  <a:pos x="140" y="84"/>
                </a:cxn>
                <a:cxn ang="0">
                  <a:pos x="134" y="101"/>
                </a:cxn>
                <a:cxn ang="0">
                  <a:pos x="133" y="123"/>
                </a:cxn>
                <a:cxn ang="0">
                  <a:pos x="130" y="3"/>
                </a:cxn>
                <a:cxn ang="0">
                  <a:pos x="130" y="3"/>
                </a:cxn>
                <a:cxn ang="0">
                  <a:pos x="130" y="1"/>
                </a:cxn>
                <a:cxn ang="0">
                  <a:pos x="130" y="1"/>
                </a:cxn>
                <a:cxn ang="0">
                  <a:pos x="31" y="32"/>
                </a:cxn>
                <a:cxn ang="0">
                  <a:pos x="31" y="32"/>
                </a:cxn>
                <a:cxn ang="0">
                  <a:pos x="28" y="32"/>
                </a:cxn>
                <a:cxn ang="0">
                  <a:pos x="27" y="32"/>
                </a:cxn>
                <a:cxn ang="0">
                  <a:pos x="27" y="32"/>
                </a:cxn>
                <a:cxn ang="0">
                  <a:pos x="26" y="32"/>
                </a:cxn>
                <a:cxn ang="0">
                  <a:pos x="0" y="45"/>
                </a:cxn>
                <a:cxn ang="0">
                  <a:pos x="0" y="45"/>
                </a:cxn>
                <a:cxn ang="0">
                  <a:pos x="1" y="46"/>
                </a:cxn>
                <a:cxn ang="0">
                  <a:pos x="1" y="46"/>
                </a:cxn>
                <a:cxn ang="0">
                  <a:pos x="1" y="46"/>
                </a:cxn>
                <a:cxn ang="0">
                  <a:pos x="2" y="46"/>
                </a:cxn>
              </a:cxnLst>
              <a:rect l="0" t="0" r="r" b="b"/>
              <a:pathLst>
                <a:path w="153" h="224">
                  <a:moveTo>
                    <a:pt x="145" y="122"/>
                  </a:moveTo>
                  <a:cubicBezTo>
                    <a:pt x="147" y="123"/>
                    <a:pt x="150" y="124"/>
                    <a:pt x="151" y="126"/>
                  </a:cubicBezTo>
                  <a:cubicBezTo>
                    <a:pt x="153" y="129"/>
                    <a:pt x="153" y="131"/>
                    <a:pt x="152" y="134"/>
                  </a:cubicBezTo>
                  <a:cubicBezTo>
                    <a:pt x="152" y="136"/>
                    <a:pt x="150" y="133"/>
                    <a:pt x="149" y="137"/>
                  </a:cubicBezTo>
                  <a:cubicBezTo>
                    <a:pt x="148" y="141"/>
                    <a:pt x="151" y="153"/>
                    <a:pt x="149" y="158"/>
                  </a:cubicBezTo>
                  <a:cubicBezTo>
                    <a:pt x="147" y="164"/>
                    <a:pt x="142" y="163"/>
                    <a:pt x="140" y="167"/>
                  </a:cubicBezTo>
                  <a:cubicBezTo>
                    <a:pt x="138" y="172"/>
                    <a:pt x="139" y="179"/>
                    <a:pt x="139" y="184"/>
                  </a:cubicBezTo>
                  <a:cubicBezTo>
                    <a:pt x="138" y="188"/>
                    <a:pt x="138" y="189"/>
                    <a:pt x="136" y="192"/>
                  </a:cubicBezTo>
                  <a:cubicBezTo>
                    <a:pt x="134" y="195"/>
                    <a:pt x="129" y="197"/>
                    <a:pt x="128" y="200"/>
                  </a:cubicBezTo>
                  <a:cubicBezTo>
                    <a:pt x="126" y="203"/>
                    <a:pt x="132" y="207"/>
                    <a:pt x="128" y="209"/>
                  </a:cubicBezTo>
                  <a:cubicBezTo>
                    <a:pt x="123" y="211"/>
                    <a:pt x="110" y="209"/>
                    <a:pt x="105" y="210"/>
                  </a:cubicBezTo>
                  <a:cubicBezTo>
                    <a:pt x="100" y="210"/>
                    <a:pt x="97" y="209"/>
                    <a:pt x="95" y="211"/>
                  </a:cubicBezTo>
                  <a:cubicBezTo>
                    <a:pt x="92" y="213"/>
                    <a:pt x="95" y="218"/>
                    <a:pt x="92" y="220"/>
                  </a:cubicBezTo>
                  <a:cubicBezTo>
                    <a:pt x="88" y="222"/>
                    <a:pt x="82" y="221"/>
                    <a:pt x="78" y="220"/>
                  </a:cubicBezTo>
                  <a:cubicBezTo>
                    <a:pt x="74" y="219"/>
                    <a:pt x="74" y="216"/>
                    <a:pt x="71" y="215"/>
                  </a:cubicBezTo>
                  <a:cubicBezTo>
                    <a:pt x="69" y="214"/>
                    <a:pt x="67" y="214"/>
                    <a:pt x="65" y="215"/>
                  </a:cubicBezTo>
                  <a:cubicBezTo>
                    <a:pt x="63" y="217"/>
                    <a:pt x="64" y="222"/>
                    <a:pt x="62" y="223"/>
                  </a:cubicBezTo>
                  <a:cubicBezTo>
                    <a:pt x="59" y="224"/>
                    <a:pt x="58" y="220"/>
                    <a:pt x="55" y="219"/>
                  </a:cubicBezTo>
                  <a:cubicBezTo>
                    <a:pt x="51" y="218"/>
                    <a:pt x="44" y="218"/>
                    <a:pt x="41" y="216"/>
                  </a:cubicBezTo>
                  <a:lnTo>
                    <a:pt x="41" y="216"/>
                  </a:lnTo>
                  <a:cubicBezTo>
                    <a:pt x="41" y="216"/>
                    <a:pt x="42" y="215"/>
                    <a:pt x="42" y="215"/>
                  </a:cubicBezTo>
                  <a:cubicBezTo>
                    <a:pt x="44" y="212"/>
                    <a:pt x="42" y="204"/>
                    <a:pt x="41" y="201"/>
                  </a:cubicBezTo>
                  <a:cubicBezTo>
                    <a:pt x="40" y="197"/>
                    <a:pt x="37" y="197"/>
                    <a:pt x="37" y="194"/>
                  </a:cubicBezTo>
                  <a:cubicBezTo>
                    <a:pt x="36" y="191"/>
                    <a:pt x="39" y="187"/>
                    <a:pt x="39" y="184"/>
                  </a:cubicBezTo>
                  <a:cubicBezTo>
                    <a:pt x="38" y="181"/>
                    <a:pt x="34" y="181"/>
                    <a:pt x="34" y="178"/>
                  </a:cubicBezTo>
                  <a:cubicBezTo>
                    <a:pt x="34" y="176"/>
                    <a:pt x="37" y="173"/>
                    <a:pt x="37" y="170"/>
                  </a:cubicBezTo>
                  <a:cubicBezTo>
                    <a:pt x="37" y="167"/>
                    <a:pt x="34" y="165"/>
                    <a:pt x="33" y="162"/>
                  </a:cubicBezTo>
                  <a:cubicBezTo>
                    <a:pt x="31" y="159"/>
                    <a:pt x="28" y="154"/>
                    <a:pt x="27" y="153"/>
                  </a:cubicBezTo>
                  <a:cubicBezTo>
                    <a:pt x="26" y="151"/>
                    <a:pt x="29" y="144"/>
                    <a:pt x="29" y="140"/>
                  </a:cubicBezTo>
                  <a:cubicBezTo>
                    <a:pt x="29" y="136"/>
                    <a:pt x="28" y="131"/>
                    <a:pt x="26" y="129"/>
                  </a:cubicBezTo>
                  <a:cubicBezTo>
                    <a:pt x="23" y="127"/>
                    <a:pt x="18" y="122"/>
                    <a:pt x="18" y="120"/>
                  </a:cubicBezTo>
                  <a:cubicBezTo>
                    <a:pt x="18" y="119"/>
                    <a:pt x="18" y="115"/>
                    <a:pt x="17" y="111"/>
                  </a:cubicBezTo>
                  <a:cubicBezTo>
                    <a:pt x="17" y="108"/>
                    <a:pt x="15" y="104"/>
                    <a:pt x="15" y="100"/>
                  </a:cubicBezTo>
                  <a:cubicBezTo>
                    <a:pt x="15" y="96"/>
                    <a:pt x="18" y="91"/>
                    <a:pt x="18" y="89"/>
                  </a:cubicBezTo>
                  <a:cubicBezTo>
                    <a:pt x="19" y="87"/>
                    <a:pt x="20" y="81"/>
                    <a:pt x="17" y="78"/>
                  </a:cubicBezTo>
                  <a:cubicBezTo>
                    <a:pt x="14" y="75"/>
                    <a:pt x="15" y="71"/>
                    <a:pt x="14" y="70"/>
                  </a:cubicBezTo>
                  <a:cubicBezTo>
                    <a:pt x="13" y="68"/>
                    <a:pt x="8" y="67"/>
                    <a:pt x="8" y="61"/>
                  </a:cubicBezTo>
                  <a:cubicBezTo>
                    <a:pt x="7" y="58"/>
                    <a:pt x="8" y="53"/>
                    <a:pt x="8" y="48"/>
                  </a:cubicBezTo>
                  <a:lnTo>
                    <a:pt x="8" y="48"/>
                  </a:lnTo>
                  <a:cubicBezTo>
                    <a:pt x="8" y="48"/>
                    <a:pt x="8" y="48"/>
                    <a:pt x="8" y="48"/>
                  </a:cubicBezTo>
                  <a:cubicBezTo>
                    <a:pt x="11" y="49"/>
                    <a:pt x="10" y="50"/>
                    <a:pt x="12" y="51"/>
                  </a:cubicBezTo>
                  <a:cubicBezTo>
                    <a:pt x="14" y="51"/>
                    <a:pt x="18" y="53"/>
                    <a:pt x="19" y="50"/>
                  </a:cubicBezTo>
                  <a:cubicBezTo>
                    <a:pt x="21" y="47"/>
                    <a:pt x="15" y="41"/>
                    <a:pt x="19" y="36"/>
                  </a:cubicBezTo>
                  <a:cubicBezTo>
                    <a:pt x="22" y="33"/>
                    <a:pt x="26" y="36"/>
                    <a:pt x="32" y="32"/>
                  </a:cubicBezTo>
                  <a:cubicBezTo>
                    <a:pt x="33" y="32"/>
                    <a:pt x="33" y="32"/>
                    <a:pt x="34" y="33"/>
                  </a:cubicBezTo>
                  <a:cubicBezTo>
                    <a:pt x="35" y="35"/>
                    <a:pt x="30" y="39"/>
                    <a:pt x="33" y="41"/>
                  </a:cubicBezTo>
                  <a:cubicBezTo>
                    <a:pt x="36" y="42"/>
                    <a:pt x="43" y="37"/>
                    <a:pt x="47" y="40"/>
                  </a:cubicBezTo>
                  <a:cubicBezTo>
                    <a:pt x="50" y="42"/>
                    <a:pt x="47" y="48"/>
                    <a:pt x="48" y="51"/>
                  </a:cubicBezTo>
                  <a:cubicBezTo>
                    <a:pt x="50" y="54"/>
                    <a:pt x="53" y="53"/>
                    <a:pt x="56" y="53"/>
                  </a:cubicBezTo>
                  <a:cubicBezTo>
                    <a:pt x="58" y="53"/>
                    <a:pt x="60" y="53"/>
                    <a:pt x="63" y="51"/>
                  </a:cubicBezTo>
                  <a:cubicBezTo>
                    <a:pt x="65" y="50"/>
                    <a:pt x="69" y="50"/>
                    <a:pt x="71" y="44"/>
                  </a:cubicBezTo>
                  <a:cubicBezTo>
                    <a:pt x="73" y="38"/>
                    <a:pt x="70" y="23"/>
                    <a:pt x="72" y="18"/>
                  </a:cubicBezTo>
                  <a:cubicBezTo>
                    <a:pt x="74" y="12"/>
                    <a:pt x="78" y="17"/>
                    <a:pt x="82" y="16"/>
                  </a:cubicBezTo>
                  <a:cubicBezTo>
                    <a:pt x="86" y="15"/>
                    <a:pt x="88" y="12"/>
                    <a:pt x="94" y="11"/>
                  </a:cubicBezTo>
                  <a:cubicBezTo>
                    <a:pt x="99" y="10"/>
                    <a:pt x="107" y="11"/>
                    <a:pt x="112" y="10"/>
                  </a:cubicBezTo>
                  <a:cubicBezTo>
                    <a:pt x="118" y="8"/>
                    <a:pt x="120" y="3"/>
                    <a:pt x="124" y="3"/>
                  </a:cubicBezTo>
                  <a:cubicBezTo>
                    <a:pt x="127" y="2"/>
                    <a:pt x="128" y="2"/>
                    <a:pt x="130" y="3"/>
                  </a:cubicBezTo>
                  <a:lnTo>
                    <a:pt x="130" y="3"/>
                  </a:lnTo>
                  <a:cubicBezTo>
                    <a:pt x="130" y="8"/>
                    <a:pt x="131" y="17"/>
                    <a:pt x="133" y="22"/>
                  </a:cubicBezTo>
                  <a:cubicBezTo>
                    <a:pt x="136" y="27"/>
                    <a:pt x="141" y="27"/>
                    <a:pt x="143" y="30"/>
                  </a:cubicBezTo>
                  <a:cubicBezTo>
                    <a:pt x="146" y="33"/>
                    <a:pt x="148" y="36"/>
                    <a:pt x="149" y="39"/>
                  </a:cubicBezTo>
                  <a:cubicBezTo>
                    <a:pt x="149" y="43"/>
                    <a:pt x="148" y="46"/>
                    <a:pt x="146" y="48"/>
                  </a:cubicBezTo>
                  <a:cubicBezTo>
                    <a:pt x="143" y="49"/>
                    <a:pt x="138" y="44"/>
                    <a:pt x="136" y="47"/>
                  </a:cubicBezTo>
                  <a:cubicBezTo>
                    <a:pt x="134" y="50"/>
                    <a:pt x="137" y="55"/>
                    <a:pt x="137" y="59"/>
                  </a:cubicBezTo>
                  <a:cubicBezTo>
                    <a:pt x="138" y="64"/>
                    <a:pt x="140" y="69"/>
                    <a:pt x="141" y="73"/>
                  </a:cubicBezTo>
                  <a:cubicBezTo>
                    <a:pt x="141" y="77"/>
                    <a:pt x="141" y="81"/>
                    <a:pt x="140" y="84"/>
                  </a:cubicBezTo>
                  <a:cubicBezTo>
                    <a:pt x="139" y="87"/>
                    <a:pt x="135" y="89"/>
                    <a:pt x="134" y="92"/>
                  </a:cubicBezTo>
                  <a:cubicBezTo>
                    <a:pt x="133" y="95"/>
                    <a:pt x="136" y="99"/>
                    <a:pt x="134" y="101"/>
                  </a:cubicBezTo>
                  <a:cubicBezTo>
                    <a:pt x="132" y="104"/>
                    <a:pt x="124" y="101"/>
                    <a:pt x="123" y="106"/>
                  </a:cubicBezTo>
                  <a:cubicBezTo>
                    <a:pt x="123" y="111"/>
                    <a:pt x="126" y="120"/>
                    <a:pt x="133" y="123"/>
                  </a:cubicBezTo>
                  <a:cubicBezTo>
                    <a:pt x="139" y="125"/>
                    <a:pt x="142" y="123"/>
                    <a:pt x="145" y="122"/>
                  </a:cubicBezTo>
                  <a:close/>
                  <a:moveTo>
                    <a:pt x="130" y="3"/>
                  </a:moveTo>
                  <a:cubicBezTo>
                    <a:pt x="130" y="2"/>
                    <a:pt x="130" y="2"/>
                    <a:pt x="130" y="2"/>
                  </a:cubicBezTo>
                  <a:cubicBezTo>
                    <a:pt x="130" y="2"/>
                    <a:pt x="130" y="2"/>
                    <a:pt x="130" y="3"/>
                  </a:cubicBezTo>
                  <a:close/>
                  <a:moveTo>
                    <a:pt x="130" y="2"/>
                  </a:moveTo>
                  <a:cubicBezTo>
                    <a:pt x="130" y="1"/>
                    <a:pt x="130" y="1"/>
                    <a:pt x="130" y="1"/>
                  </a:cubicBezTo>
                  <a:cubicBezTo>
                    <a:pt x="130" y="1"/>
                    <a:pt x="130" y="1"/>
                    <a:pt x="130" y="2"/>
                  </a:cubicBezTo>
                  <a:close/>
                  <a:moveTo>
                    <a:pt x="130" y="1"/>
                  </a:moveTo>
                  <a:cubicBezTo>
                    <a:pt x="130" y="0"/>
                    <a:pt x="130" y="0"/>
                    <a:pt x="130" y="1"/>
                  </a:cubicBezTo>
                  <a:close/>
                  <a:moveTo>
                    <a:pt x="31" y="32"/>
                  </a:moveTo>
                  <a:cubicBezTo>
                    <a:pt x="31" y="32"/>
                    <a:pt x="31" y="32"/>
                    <a:pt x="31" y="32"/>
                  </a:cubicBezTo>
                  <a:cubicBezTo>
                    <a:pt x="31" y="32"/>
                    <a:pt x="31" y="32"/>
                    <a:pt x="31" y="32"/>
                  </a:cubicBezTo>
                  <a:close/>
                  <a:moveTo>
                    <a:pt x="28" y="32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lose/>
                  <a:moveTo>
                    <a:pt x="27" y="32"/>
                  </a:move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lose/>
                  <a:moveTo>
                    <a:pt x="26" y="32"/>
                  </a:move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lose/>
                  <a:moveTo>
                    <a:pt x="0" y="45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5"/>
                  </a:cubicBezTo>
                  <a:close/>
                  <a:moveTo>
                    <a:pt x="1" y="46"/>
                  </a:moveTo>
                  <a:cubicBezTo>
                    <a:pt x="1" y="46"/>
                    <a:pt x="1" y="46"/>
                    <a:pt x="1" y="46"/>
                  </a:cubicBezTo>
                  <a:cubicBezTo>
                    <a:pt x="1" y="46"/>
                    <a:pt x="1" y="46"/>
                    <a:pt x="1" y="46"/>
                  </a:cubicBezTo>
                  <a:close/>
                  <a:moveTo>
                    <a:pt x="1" y="46"/>
                  </a:moveTo>
                  <a:cubicBezTo>
                    <a:pt x="1" y="46"/>
                    <a:pt x="1" y="46"/>
                    <a:pt x="1" y="46"/>
                  </a:cubicBezTo>
                  <a:cubicBezTo>
                    <a:pt x="1" y="46"/>
                    <a:pt x="1" y="46"/>
                    <a:pt x="1" y="46"/>
                  </a:cubicBezTo>
                  <a:close/>
                  <a:moveTo>
                    <a:pt x="1" y="46"/>
                  </a:moveTo>
                  <a:cubicBezTo>
                    <a:pt x="1" y="46"/>
                    <a:pt x="2" y="46"/>
                    <a:pt x="2" y="46"/>
                  </a:cubicBezTo>
                  <a:cubicBezTo>
                    <a:pt x="2" y="46"/>
                    <a:pt x="1" y="46"/>
                    <a:pt x="1" y="4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2" name="Freeform 27"/>
            <p:cNvSpPr>
              <a:spLocks noEditPoints="1"/>
            </p:cNvSpPr>
            <p:nvPr/>
          </p:nvSpPr>
          <p:spPr bwMode="auto">
            <a:xfrm rot="21439583">
              <a:off x="4121881" y="4514991"/>
              <a:ext cx="620069" cy="1168179"/>
            </a:xfrm>
            <a:custGeom>
              <a:avLst/>
              <a:gdLst/>
              <a:ahLst/>
              <a:cxnLst>
                <a:cxn ang="0">
                  <a:pos x="29" y="37"/>
                </a:cxn>
                <a:cxn ang="0">
                  <a:pos x="29" y="57"/>
                </a:cxn>
                <a:cxn ang="0">
                  <a:pos x="29" y="84"/>
                </a:cxn>
                <a:cxn ang="0">
                  <a:pos x="22" y="95"/>
                </a:cxn>
                <a:cxn ang="0">
                  <a:pos x="25" y="112"/>
                </a:cxn>
                <a:cxn ang="0">
                  <a:pos x="11" y="125"/>
                </a:cxn>
                <a:cxn ang="0">
                  <a:pos x="10" y="146"/>
                </a:cxn>
                <a:cxn ang="0">
                  <a:pos x="18" y="166"/>
                </a:cxn>
                <a:cxn ang="0">
                  <a:pos x="6" y="187"/>
                </a:cxn>
                <a:cxn ang="0">
                  <a:pos x="11" y="206"/>
                </a:cxn>
                <a:cxn ang="0">
                  <a:pos x="17" y="223"/>
                </a:cxn>
                <a:cxn ang="0">
                  <a:pos x="21" y="239"/>
                </a:cxn>
                <a:cxn ang="0">
                  <a:pos x="30" y="236"/>
                </a:cxn>
                <a:cxn ang="0">
                  <a:pos x="45" y="226"/>
                </a:cxn>
                <a:cxn ang="0">
                  <a:pos x="60" y="215"/>
                </a:cxn>
                <a:cxn ang="0">
                  <a:pos x="69" y="204"/>
                </a:cxn>
                <a:cxn ang="0">
                  <a:pos x="68" y="195"/>
                </a:cxn>
                <a:cxn ang="0">
                  <a:pos x="57" y="176"/>
                </a:cxn>
                <a:cxn ang="0">
                  <a:pos x="60" y="153"/>
                </a:cxn>
                <a:cxn ang="0">
                  <a:pos x="58" y="127"/>
                </a:cxn>
                <a:cxn ang="0">
                  <a:pos x="76" y="116"/>
                </a:cxn>
                <a:cxn ang="0">
                  <a:pos x="76" y="100"/>
                </a:cxn>
                <a:cxn ang="0">
                  <a:pos x="95" y="96"/>
                </a:cxn>
                <a:cxn ang="0">
                  <a:pos x="109" y="85"/>
                </a:cxn>
                <a:cxn ang="0">
                  <a:pos x="109" y="58"/>
                </a:cxn>
                <a:cxn ang="0">
                  <a:pos x="102" y="47"/>
                </a:cxn>
                <a:cxn ang="0">
                  <a:pos x="92" y="39"/>
                </a:cxn>
                <a:cxn ang="0">
                  <a:pos x="89" y="30"/>
                </a:cxn>
                <a:cxn ang="0">
                  <a:pos x="81" y="13"/>
                </a:cxn>
                <a:cxn ang="0">
                  <a:pos x="72" y="18"/>
                </a:cxn>
                <a:cxn ang="0">
                  <a:pos x="50" y="21"/>
                </a:cxn>
                <a:cxn ang="0">
                  <a:pos x="34" y="1"/>
                </a:cxn>
                <a:cxn ang="0">
                  <a:pos x="18" y="8"/>
                </a:cxn>
                <a:cxn ang="0">
                  <a:pos x="11" y="221"/>
                </a:cxn>
              </a:cxnLst>
              <a:rect l="0" t="0" r="r" b="b"/>
              <a:pathLst>
                <a:path w="111" h="246">
                  <a:moveTo>
                    <a:pt x="21" y="25"/>
                  </a:moveTo>
                  <a:cubicBezTo>
                    <a:pt x="24" y="28"/>
                    <a:pt x="28" y="32"/>
                    <a:pt x="29" y="37"/>
                  </a:cubicBezTo>
                  <a:cubicBezTo>
                    <a:pt x="29" y="42"/>
                    <a:pt x="25" y="49"/>
                    <a:pt x="25" y="52"/>
                  </a:cubicBezTo>
                  <a:cubicBezTo>
                    <a:pt x="25" y="56"/>
                    <a:pt x="28" y="54"/>
                    <a:pt x="29" y="57"/>
                  </a:cubicBezTo>
                  <a:cubicBezTo>
                    <a:pt x="29" y="60"/>
                    <a:pt x="29" y="68"/>
                    <a:pt x="29" y="71"/>
                  </a:cubicBezTo>
                  <a:cubicBezTo>
                    <a:pt x="29" y="73"/>
                    <a:pt x="31" y="83"/>
                    <a:pt x="29" y="84"/>
                  </a:cubicBezTo>
                  <a:cubicBezTo>
                    <a:pt x="28" y="84"/>
                    <a:pt x="23" y="87"/>
                    <a:pt x="18" y="89"/>
                  </a:cubicBezTo>
                  <a:cubicBezTo>
                    <a:pt x="20" y="91"/>
                    <a:pt x="21" y="94"/>
                    <a:pt x="22" y="95"/>
                  </a:cubicBezTo>
                  <a:cubicBezTo>
                    <a:pt x="26" y="102"/>
                    <a:pt x="24" y="101"/>
                    <a:pt x="24" y="103"/>
                  </a:cubicBezTo>
                  <a:cubicBezTo>
                    <a:pt x="25" y="106"/>
                    <a:pt x="26" y="110"/>
                    <a:pt x="25" y="112"/>
                  </a:cubicBezTo>
                  <a:cubicBezTo>
                    <a:pt x="23" y="115"/>
                    <a:pt x="20" y="112"/>
                    <a:pt x="18" y="115"/>
                  </a:cubicBezTo>
                  <a:cubicBezTo>
                    <a:pt x="15" y="117"/>
                    <a:pt x="12" y="123"/>
                    <a:pt x="11" y="125"/>
                  </a:cubicBezTo>
                  <a:cubicBezTo>
                    <a:pt x="10" y="127"/>
                    <a:pt x="8" y="133"/>
                    <a:pt x="8" y="135"/>
                  </a:cubicBezTo>
                  <a:cubicBezTo>
                    <a:pt x="8" y="137"/>
                    <a:pt x="9" y="145"/>
                    <a:pt x="10" y="146"/>
                  </a:cubicBezTo>
                  <a:cubicBezTo>
                    <a:pt x="11" y="148"/>
                    <a:pt x="15" y="152"/>
                    <a:pt x="16" y="156"/>
                  </a:cubicBezTo>
                  <a:cubicBezTo>
                    <a:pt x="18" y="159"/>
                    <a:pt x="18" y="162"/>
                    <a:pt x="18" y="166"/>
                  </a:cubicBezTo>
                  <a:cubicBezTo>
                    <a:pt x="17" y="170"/>
                    <a:pt x="14" y="176"/>
                    <a:pt x="12" y="179"/>
                  </a:cubicBezTo>
                  <a:cubicBezTo>
                    <a:pt x="10" y="183"/>
                    <a:pt x="8" y="184"/>
                    <a:pt x="6" y="187"/>
                  </a:cubicBezTo>
                  <a:cubicBezTo>
                    <a:pt x="4" y="189"/>
                    <a:pt x="0" y="191"/>
                    <a:pt x="1" y="195"/>
                  </a:cubicBezTo>
                  <a:cubicBezTo>
                    <a:pt x="2" y="199"/>
                    <a:pt x="9" y="201"/>
                    <a:pt x="11" y="206"/>
                  </a:cubicBezTo>
                  <a:cubicBezTo>
                    <a:pt x="13" y="211"/>
                    <a:pt x="12" y="217"/>
                    <a:pt x="11" y="221"/>
                  </a:cubicBezTo>
                  <a:cubicBezTo>
                    <a:pt x="13" y="221"/>
                    <a:pt x="16" y="221"/>
                    <a:pt x="17" y="223"/>
                  </a:cubicBezTo>
                  <a:cubicBezTo>
                    <a:pt x="19" y="224"/>
                    <a:pt x="18" y="227"/>
                    <a:pt x="19" y="230"/>
                  </a:cubicBezTo>
                  <a:cubicBezTo>
                    <a:pt x="19" y="233"/>
                    <a:pt x="19" y="237"/>
                    <a:pt x="21" y="239"/>
                  </a:cubicBezTo>
                  <a:cubicBezTo>
                    <a:pt x="22" y="242"/>
                    <a:pt x="24" y="246"/>
                    <a:pt x="27" y="245"/>
                  </a:cubicBezTo>
                  <a:cubicBezTo>
                    <a:pt x="29" y="244"/>
                    <a:pt x="29" y="239"/>
                    <a:pt x="30" y="236"/>
                  </a:cubicBezTo>
                  <a:cubicBezTo>
                    <a:pt x="32" y="233"/>
                    <a:pt x="33" y="229"/>
                    <a:pt x="36" y="227"/>
                  </a:cubicBezTo>
                  <a:cubicBezTo>
                    <a:pt x="38" y="225"/>
                    <a:pt x="42" y="228"/>
                    <a:pt x="45" y="226"/>
                  </a:cubicBezTo>
                  <a:cubicBezTo>
                    <a:pt x="48" y="224"/>
                    <a:pt x="46" y="218"/>
                    <a:pt x="49" y="215"/>
                  </a:cubicBezTo>
                  <a:cubicBezTo>
                    <a:pt x="52" y="213"/>
                    <a:pt x="57" y="216"/>
                    <a:pt x="60" y="215"/>
                  </a:cubicBezTo>
                  <a:cubicBezTo>
                    <a:pt x="63" y="213"/>
                    <a:pt x="63" y="208"/>
                    <a:pt x="64" y="206"/>
                  </a:cubicBezTo>
                  <a:cubicBezTo>
                    <a:pt x="66" y="205"/>
                    <a:pt x="66" y="201"/>
                    <a:pt x="69" y="204"/>
                  </a:cubicBezTo>
                  <a:cubicBezTo>
                    <a:pt x="70" y="205"/>
                    <a:pt x="70" y="206"/>
                    <a:pt x="71" y="206"/>
                  </a:cubicBezTo>
                  <a:cubicBezTo>
                    <a:pt x="70" y="202"/>
                    <a:pt x="68" y="198"/>
                    <a:pt x="68" y="195"/>
                  </a:cubicBezTo>
                  <a:cubicBezTo>
                    <a:pt x="67" y="187"/>
                    <a:pt x="65" y="189"/>
                    <a:pt x="63" y="186"/>
                  </a:cubicBezTo>
                  <a:cubicBezTo>
                    <a:pt x="61" y="183"/>
                    <a:pt x="59" y="180"/>
                    <a:pt x="57" y="176"/>
                  </a:cubicBezTo>
                  <a:cubicBezTo>
                    <a:pt x="56" y="172"/>
                    <a:pt x="52" y="165"/>
                    <a:pt x="53" y="161"/>
                  </a:cubicBezTo>
                  <a:cubicBezTo>
                    <a:pt x="54" y="157"/>
                    <a:pt x="59" y="156"/>
                    <a:pt x="60" y="153"/>
                  </a:cubicBezTo>
                  <a:cubicBezTo>
                    <a:pt x="61" y="149"/>
                    <a:pt x="58" y="146"/>
                    <a:pt x="58" y="141"/>
                  </a:cubicBezTo>
                  <a:cubicBezTo>
                    <a:pt x="57" y="137"/>
                    <a:pt x="56" y="130"/>
                    <a:pt x="58" y="127"/>
                  </a:cubicBezTo>
                  <a:cubicBezTo>
                    <a:pt x="59" y="123"/>
                    <a:pt x="62" y="127"/>
                    <a:pt x="65" y="125"/>
                  </a:cubicBezTo>
                  <a:cubicBezTo>
                    <a:pt x="69" y="123"/>
                    <a:pt x="74" y="119"/>
                    <a:pt x="76" y="116"/>
                  </a:cubicBezTo>
                  <a:cubicBezTo>
                    <a:pt x="78" y="113"/>
                    <a:pt x="76" y="112"/>
                    <a:pt x="76" y="109"/>
                  </a:cubicBezTo>
                  <a:cubicBezTo>
                    <a:pt x="76" y="106"/>
                    <a:pt x="75" y="102"/>
                    <a:pt x="76" y="100"/>
                  </a:cubicBezTo>
                  <a:cubicBezTo>
                    <a:pt x="77" y="98"/>
                    <a:pt x="79" y="97"/>
                    <a:pt x="82" y="96"/>
                  </a:cubicBezTo>
                  <a:cubicBezTo>
                    <a:pt x="85" y="96"/>
                    <a:pt x="91" y="97"/>
                    <a:pt x="95" y="96"/>
                  </a:cubicBezTo>
                  <a:cubicBezTo>
                    <a:pt x="98" y="96"/>
                    <a:pt x="99" y="95"/>
                    <a:pt x="101" y="93"/>
                  </a:cubicBezTo>
                  <a:cubicBezTo>
                    <a:pt x="104" y="91"/>
                    <a:pt x="107" y="89"/>
                    <a:pt x="109" y="85"/>
                  </a:cubicBezTo>
                  <a:cubicBezTo>
                    <a:pt x="110" y="80"/>
                    <a:pt x="108" y="73"/>
                    <a:pt x="108" y="68"/>
                  </a:cubicBezTo>
                  <a:cubicBezTo>
                    <a:pt x="108" y="64"/>
                    <a:pt x="111" y="66"/>
                    <a:pt x="109" y="58"/>
                  </a:cubicBezTo>
                  <a:cubicBezTo>
                    <a:pt x="109" y="57"/>
                    <a:pt x="108" y="55"/>
                    <a:pt x="108" y="52"/>
                  </a:cubicBezTo>
                  <a:cubicBezTo>
                    <a:pt x="106" y="54"/>
                    <a:pt x="105" y="48"/>
                    <a:pt x="102" y="47"/>
                  </a:cubicBezTo>
                  <a:cubicBezTo>
                    <a:pt x="99" y="46"/>
                    <a:pt x="94" y="49"/>
                    <a:pt x="92" y="47"/>
                  </a:cubicBezTo>
                  <a:cubicBezTo>
                    <a:pt x="89" y="45"/>
                    <a:pt x="91" y="42"/>
                    <a:pt x="92" y="39"/>
                  </a:cubicBezTo>
                  <a:cubicBezTo>
                    <a:pt x="93" y="37"/>
                    <a:pt x="97" y="37"/>
                    <a:pt x="97" y="34"/>
                  </a:cubicBezTo>
                  <a:cubicBezTo>
                    <a:pt x="96" y="32"/>
                    <a:pt x="91" y="31"/>
                    <a:pt x="89" y="30"/>
                  </a:cubicBezTo>
                  <a:cubicBezTo>
                    <a:pt x="88" y="29"/>
                    <a:pt x="85" y="26"/>
                    <a:pt x="85" y="24"/>
                  </a:cubicBezTo>
                  <a:cubicBezTo>
                    <a:pt x="85" y="22"/>
                    <a:pt x="82" y="13"/>
                    <a:pt x="81" y="13"/>
                  </a:cubicBezTo>
                  <a:cubicBezTo>
                    <a:pt x="80" y="13"/>
                    <a:pt x="78" y="13"/>
                    <a:pt x="76" y="14"/>
                  </a:cubicBezTo>
                  <a:cubicBezTo>
                    <a:pt x="75" y="15"/>
                    <a:pt x="74" y="17"/>
                    <a:pt x="72" y="18"/>
                  </a:cubicBezTo>
                  <a:cubicBezTo>
                    <a:pt x="70" y="20"/>
                    <a:pt x="68" y="22"/>
                    <a:pt x="65" y="22"/>
                  </a:cubicBezTo>
                  <a:cubicBezTo>
                    <a:pt x="61" y="23"/>
                    <a:pt x="54" y="23"/>
                    <a:pt x="50" y="21"/>
                  </a:cubicBezTo>
                  <a:cubicBezTo>
                    <a:pt x="45" y="18"/>
                    <a:pt x="40" y="11"/>
                    <a:pt x="37" y="8"/>
                  </a:cubicBezTo>
                  <a:cubicBezTo>
                    <a:pt x="35" y="4"/>
                    <a:pt x="36" y="2"/>
                    <a:pt x="34" y="1"/>
                  </a:cubicBezTo>
                  <a:cubicBezTo>
                    <a:pt x="31" y="0"/>
                    <a:pt x="28" y="1"/>
                    <a:pt x="25" y="2"/>
                  </a:cubicBezTo>
                  <a:cubicBezTo>
                    <a:pt x="23" y="3"/>
                    <a:pt x="20" y="5"/>
                    <a:pt x="18" y="8"/>
                  </a:cubicBezTo>
                  <a:cubicBezTo>
                    <a:pt x="12" y="16"/>
                    <a:pt x="17" y="18"/>
                    <a:pt x="21" y="25"/>
                  </a:cubicBezTo>
                  <a:close/>
                  <a:moveTo>
                    <a:pt x="11" y="221"/>
                  </a:moveTo>
                  <a:cubicBezTo>
                    <a:pt x="9" y="221"/>
                    <a:pt x="9" y="221"/>
                    <a:pt x="11" y="22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3" name="Freeform 29"/>
            <p:cNvSpPr>
              <a:spLocks noEditPoints="1"/>
            </p:cNvSpPr>
            <p:nvPr/>
          </p:nvSpPr>
          <p:spPr bwMode="auto">
            <a:xfrm rot="21439583">
              <a:off x="4791550" y="5206512"/>
              <a:ext cx="1122126" cy="941695"/>
            </a:xfrm>
            <a:custGeom>
              <a:avLst/>
              <a:gdLst/>
              <a:ahLst/>
              <a:cxnLst>
                <a:cxn ang="0">
                  <a:pos x="178" y="1"/>
                </a:cxn>
                <a:cxn ang="0">
                  <a:pos x="197" y="22"/>
                </a:cxn>
                <a:cxn ang="0">
                  <a:pos x="183" y="36"/>
                </a:cxn>
                <a:cxn ang="0">
                  <a:pos x="178" y="55"/>
                </a:cxn>
                <a:cxn ang="0">
                  <a:pos x="170" y="69"/>
                </a:cxn>
                <a:cxn ang="0">
                  <a:pos x="159" y="90"/>
                </a:cxn>
                <a:cxn ang="0">
                  <a:pos x="152" y="106"/>
                </a:cxn>
                <a:cxn ang="0">
                  <a:pos x="145" y="123"/>
                </a:cxn>
                <a:cxn ang="0">
                  <a:pos x="129" y="138"/>
                </a:cxn>
                <a:cxn ang="0">
                  <a:pos x="104" y="164"/>
                </a:cxn>
                <a:cxn ang="0">
                  <a:pos x="82" y="180"/>
                </a:cxn>
                <a:cxn ang="0">
                  <a:pos x="73" y="185"/>
                </a:cxn>
                <a:cxn ang="0">
                  <a:pos x="63" y="193"/>
                </a:cxn>
                <a:cxn ang="0">
                  <a:pos x="62" y="193"/>
                </a:cxn>
                <a:cxn ang="0">
                  <a:pos x="39" y="196"/>
                </a:cxn>
                <a:cxn ang="0">
                  <a:pos x="28" y="180"/>
                </a:cxn>
                <a:cxn ang="0">
                  <a:pos x="7" y="179"/>
                </a:cxn>
                <a:cxn ang="0">
                  <a:pos x="18" y="174"/>
                </a:cxn>
                <a:cxn ang="0">
                  <a:pos x="27" y="162"/>
                </a:cxn>
                <a:cxn ang="0">
                  <a:pos x="31" y="145"/>
                </a:cxn>
                <a:cxn ang="0">
                  <a:pos x="41" y="130"/>
                </a:cxn>
                <a:cxn ang="0">
                  <a:pos x="52" y="121"/>
                </a:cxn>
                <a:cxn ang="0">
                  <a:pos x="65" y="114"/>
                </a:cxn>
                <a:cxn ang="0">
                  <a:pos x="78" y="110"/>
                </a:cxn>
                <a:cxn ang="0">
                  <a:pos x="95" y="104"/>
                </a:cxn>
                <a:cxn ang="0">
                  <a:pos x="106" y="112"/>
                </a:cxn>
                <a:cxn ang="0">
                  <a:pos x="111" y="100"/>
                </a:cxn>
                <a:cxn ang="0">
                  <a:pos x="116" y="85"/>
                </a:cxn>
                <a:cxn ang="0">
                  <a:pos x="129" y="72"/>
                </a:cxn>
                <a:cxn ang="0">
                  <a:pos x="143" y="57"/>
                </a:cxn>
                <a:cxn ang="0">
                  <a:pos x="153" y="47"/>
                </a:cxn>
                <a:cxn ang="0">
                  <a:pos x="157" y="31"/>
                </a:cxn>
                <a:cxn ang="0">
                  <a:pos x="167" y="14"/>
                </a:cxn>
                <a:cxn ang="0">
                  <a:pos x="177" y="0"/>
                </a:cxn>
                <a:cxn ang="0">
                  <a:pos x="55" y="197"/>
                </a:cxn>
                <a:cxn ang="0">
                  <a:pos x="55" y="197"/>
                </a:cxn>
                <a:cxn ang="0">
                  <a:pos x="55" y="197"/>
                </a:cxn>
              </a:cxnLst>
              <a:rect l="0" t="0" r="r" b="b"/>
              <a:pathLst>
                <a:path w="201" h="198">
                  <a:moveTo>
                    <a:pt x="177" y="0"/>
                  </a:moveTo>
                  <a:cubicBezTo>
                    <a:pt x="178" y="0"/>
                    <a:pt x="178" y="0"/>
                    <a:pt x="178" y="1"/>
                  </a:cubicBezTo>
                  <a:cubicBezTo>
                    <a:pt x="182" y="5"/>
                    <a:pt x="194" y="9"/>
                    <a:pt x="198" y="13"/>
                  </a:cubicBezTo>
                  <a:cubicBezTo>
                    <a:pt x="201" y="17"/>
                    <a:pt x="198" y="19"/>
                    <a:pt x="197" y="22"/>
                  </a:cubicBezTo>
                  <a:cubicBezTo>
                    <a:pt x="196" y="26"/>
                    <a:pt x="193" y="31"/>
                    <a:pt x="190" y="33"/>
                  </a:cubicBezTo>
                  <a:cubicBezTo>
                    <a:pt x="188" y="36"/>
                    <a:pt x="185" y="34"/>
                    <a:pt x="183" y="36"/>
                  </a:cubicBezTo>
                  <a:cubicBezTo>
                    <a:pt x="182" y="39"/>
                    <a:pt x="183" y="42"/>
                    <a:pt x="182" y="45"/>
                  </a:cubicBezTo>
                  <a:cubicBezTo>
                    <a:pt x="181" y="49"/>
                    <a:pt x="180" y="53"/>
                    <a:pt x="178" y="55"/>
                  </a:cubicBezTo>
                  <a:cubicBezTo>
                    <a:pt x="176" y="58"/>
                    <a:pt x="172" y="59"/>
                    <a:pt x="171" y="61"/>
                  </a:cubicBezTo>
                  <a:cubicBezTo>
                    <a:pt x="169" y="64"/>
                    <a:pt x="172" y="66"/>
                    <a:pt x="170" y="69"/>
                  </a:cubicBezTo>
                  <a:cubicBezTo>
                    <a:pt x="169" y="72"/>
                    <a:pt x="165" y="72"/>
                    <a:pt x="163" y="76"/>
                  </a:cubicBezTo>
                  <a:cubicBezTo>
                    <a:pt x="161" y="79"/>
                    <a:pt x="160" y="85"/>
                    <a:pt x="159" y="90"/>
                  </a:cubicBezTo>
                  <a:cubicBezTo>
                    <a:pt x="158" y="95"/>
                    <a:pt x="159" y="102"/>
                    <a:pt x="157" y="105"/>
                  </a:cubicBezTo>
                  <a:cubicBezTo>
                    <a:pt x="156" y="108"/>
                    <a:pt x="153" y="103"/>
                    <a:pt x="152" y="106"/>
                  </a:cubicBezTo>
                  <a:cubicBezTo>
                    <a:pt x="151" y="110"/>
                    <a:pt x="153" y="119"/>
                    <a:pt x="152" y="122"/>
                  </a:cubicBezTo>
                  <a:cubicBezTo>
                    <a:pt x="150" y="126"/>
                    <a:pt x="148" y="121"/>
                    <a:pt x="145" y="123"/>
                  </a:cubicBezTo>
                  <a:cubicBezTo>
                    <a:pt x="143" y="125"/>
                    <a:pt x="139" y="133"/>
                    <a:pt x="136" y="135"/>
                  </a:cubicBezTo>
                  <a:cubicBezTo>
                    <a:pt x="133" y="138"/>
                    <a:pt x="133" y="135"/>
                    <a:pt x="129" y="138"/>
                  </a:cubicBezTo>
                  <a:cubicBezTo>
                    <a:pt x="126" y="141"/>
                    <a:pt x="121" y="147"/>
                    <a:pt x="116" y="151"/>
                  </a:cubicBezTo>
                  <a:cubicBezTo>
                    <a:pt x="112" y="156"/>
                    <a:pt x="108" y="161"/>
                    <a:pt x="104" y="164"/>
                  </a:cubicBezTo>
                  <a:cubicBezTo>
                    <a:pt x="100" y="168"/>
                    <a:pt x="95" y="171"/>
                    <a:pt x="91" y="174"/>
                  </a:cubicBezTo>
                  <a:cubicBezTo>
                    <a:pt x="88" y="176"/>
                    <a:pt x="84" y="178"/>
                    <a:pt x="82" y="180"/>
                  </a:cubicBezTo>
                  <a:cubicBezTo>
                    <a:pt x="80" y="182"/>
                    <a:pt x="80" y="183"/>
                    <a:pt x="78" y="184"/>
                  </a:cubicBezTo>
                  <a:cubicBezTo>
                    <a:pt x="77" y="185"/>
                    <a:pt x="75" y="184"/>
                    <a:pt x="73" y="185"/>
                  </a:cubicBezTo>
                  <a:cubicBezTo>
                    <a:pt x="71" y="187"/>
                    <a:pt x="70" y="191"/>
                    <a:pt x="68" y="192"/>
                  </a:cubicBezTo>
                  <a:cubicBezTo>
                    <a:pt x="66" y="193"/>
                    <a:pt x="65" y="192"/>
                    <a:pt x="63" y="193"/>
                  </a:cubicBezTo>
                  <a:cubicBezTo>
                    <a:pt x="61" y="194"/>
                    <a:pt x="59" y="195"/>
                    <a:pt x="56" y="196"/>
                  </a:cubicBezTo>
                  <a:cubicBezTo>
                    <a:pt x="58" y="195"/>
                    <a:pt x="61" y="194"/>
                    <a:pt x="62" y="193"/>
                  </a:cubicBezTo>
                  <a:cubicBezTo>
                    <a:pt x="59" y="191"/>
                    <a:pt x="52" y="194"/>
                    <a:pt x="49" y="193"/>
                  </a:cubicBezTo>
                  <a:cubicBezTo>
                    <a:pt x="45" y="192"/>
                    <a:pt x="43" y="197"/>
                    <a:pt x="39" y="196"/>
                  </a:cubicBezTo>
                  <a:cubicBezTo>
                    <a:pt x="36" y="195"/>
                    <a:pt x="34" y="190"/>
                    <a:pt x="32" y="187"/>
                  </a:cubicBezTo>
                  <a:cubicBezTo>
                    <a:pt x="30" y="185"/>
                    <a:pt x="32" y="181"/>
                    <a:pt x="28" y="180"/>
                  </a:cubicBezTo>
                  <a:cubicBezTo>
                    <a:pt x="24" y="179"/>
                    <a:pt x="17" y="184"/>
                    <a:pt x="12" y="183"/>
                  </a:cubicBezTo>
                  <a:cubicBezTo>
                    <a:pt x="10" y="182"/>
                    <a:pt x="8" y="180"/>
                    <a:pt x="7" y="179"/>
                  </a:cubicBezTo>
                  <a:cubicBezTo>
                    <a:pt x="0" y="184"/>
                    <a:pt x="7" y="178"/>
                    <a:pt x="10" y="176"/>
                  </a:cubicBezTo>
                  <a:cubicBezTo>
                    <a:pt x="13" y="174"/>
                    <a:pt x="16" y="175"/>
                    <a:pt x="18" y="174"/>
                  </a:cubicBezTo>
                  <a:cubicBezTo>
                    <a:pt x="20" y="172"/>
                    <a:pt x="19" y="169"/>
                    <a:pt x="20" y="167"/>
                  </a:cubicBezTo>
                  <a:cubicBezTo>
                    <a:pt x="22" y="165"/>
                    <a:pt x="25" y="165"/>
                    <a:pt x="27" y="162"/>
                  </a:cubicBezTo>
                  <a:cubicBezTo>
                    <a:pt x="29" y="159"/>
                    <a:pt x="31" y="153"/>
                    <a:pt x="31" y="150"/>
                  </a:cubicBezTo>
                  <a:cubicBezTo>
                    <a:pt x="32" y="147"/>
                    <a:pt x="30" y="147"/>
                    <a:pt x="31" y="145"/>
                  </a:cubicBezTo>
                  <a:cubicBezTo>
                    <a:pt x="33" y="143"/>
                    <a:pt x="36" y="145"/>
                    <a:pt x="37" y="142"/>
                  </a:cubicBezTo>
                  <a:cubicBezTo>
                    <a:pt x="39" y="140"/>
                    <a:pt x="38" y="132"/>
                    <a:pt x="41" y="130"/>
                  </a:cubicBezTo>
                  <a:cubicBezTo>
                    <a:pt x="44" y="127"/>
                    <a:pt x="49" y="131"/>
                    <a:pt x="51" y="129"/>
                  </a:cubicBezTo>
                  <a:cubicBezTo>
                    <a:pt x="53" y="127"/>
                    <a:pt x="53" y="123"/>
                    <a:pt x="52" y="121"/>
                  </a:cubicBezTo>
                  <a:cubicBezTo>
                    <a:pt x="55" y="121"/>
                    <a:pt x="58" y="121"/>
                    <a:pt x="60" y="121"/>
                  </a:cubicBezTo>
                  <a:cubicBezTo>
                    <a:pt x="69" y="119"/>
                    <a:pt x="62" y="115"/>
                    <a:pt x="65" y="114"/>
                  </a:cubicBezTo>
                  <a:cubicBezTo>
                    <a:pt x="67" y="113"/>
                    <a:pt x="71" y="117"/>
                    <a:pt x="73" y="116"/>
                  </a:cubicBezTo>
                  <a:cubicBezTo>
                    <a:pt x="76" y="116"/>
                    <a:pt x="75" y="113"/>
                    <a:pt x="78" y="110"/>
                  </a:cubicBezTo>
                  <a:cubicBezTo>
                    <a:pt x="80" y="108"/>
                    <a:pt x="86" y="104"/>
                    <a:pt x="89" y="103"/>
                  </a:cubicBezTo>
                  <a:cubicBezTo>
                    <a:pt x="92" y="101"/>
                    <a:pt x="93" y="102"/>
                    <a:pt x="95" y="104"/>
                  </a:cubicBezTo>
                  <a:cubicBezTo>
                    <a:pt x="97" y="105"/>
                    <a:pt x="97" y="108"/>
                    <a:pt x="99" y="110"/>
                  </a:cubicBezTo>
                  <a:cubicBezTo>
                    <a:pt x="101" y="111"/>
                    <a:pt x="104" y="113"/>
                    <a:pt x="106" y="112"/>
                  </a:cubicBezTo>
                  <a:cubicBezTo>
                    <a:pt x="108" y="110"/>
                    <a:pt x="106" y="106"/>
                    <a:pt x="107" y="104"/>
                  </a:cubicBezTo>
                  <a:cubicBezTo>
                    <a:pt x="107" y="102"/>
                    <a:pt x="109" y="101"/>
                    <a:pt x="111" y="100"/>
                  </a:cubicBezTo>
                  <a:cubicBezTo>
                    <a:pt x="113" y="99"/>
                    <a:pt x="115" y="103"/>
                    <a:pt x="116" y="100"/>
                  </a:cubicBezTo>
                  <a:cubicBezTo>
                    <a:pt x="118" y="97"/>
                    <a:pt x="115" y="89"/>
                    <a:pt x="116" y="85"/>
                  </a:cubicBezTo>
                  <a:cubicBezTo>
                    <a:pt x="117" y="81"/>
                    <a:pt x="120" y="79"/>
                    <a:pt x="122" y="77"/>
                  </a:cubicBezTo>
                  <a:cubicBezTo>
                    <a:pt x="124" y="75"/>
                    <a:pt x="126" y="74"/>
                    <a:pt x="129" y="72"/>
                  </a:cubicBezTo>
                  <a:cubicBezTo>
                    <a:pt x="132" y="70"/>
                    <a:pt x="136" y="68"/>
                    <a:pt x="139" y="65"/>
                  </a:cubicBezTo>
                  <a:cubicBezTo>
                    <a:pt x="141" y="63"/>
                    <a:pt x="141" y="59"/>
                    <a:pt x="143" y="57"/>
                  </a:cubicBezTo>
                  <a:cubicBezTo>
                    <a:pt x="145" y="56"/>
                    <a:pt x="149" y="58"/>
                    <a:pt x="151" y="56"/>
                  </a:cubicBezTo>
                  <a:cubicBezTo>
                    <a:pt x="153" y="54"/>
                    <a:pt x="152" y="49"/>
                    <a:pt x="153" y="47"/>
                  </a:cubicBezTo>
                  <a:cubicBezTo>
                    <a:pt x="154" y="45"/>
                    <a:pt x="157" y="47"/>
                    <a:pt x="158" y="44"/>
                  </a:cubicBezTo>
                  <a:cubicBezTo>
                    <a:pt x="159" y="41"/>
                    <a:pt x="156" y="34"/>
                    <a:pt x="157" y="31"/>
                  </a:cubicBezTo>
                  <a:cubicBezTo>
                    <a:pt x="159" y="27"/>
                    <a:pt x="165" y="29"/>
                    <a:pt x="167" y="26"/>
                  </a:cubicBezTo>
                  <a:cubicBezTo>
                    <a:pt x="169" y="23"/>
                    <a:pt x="167" y="18"/>
                    <a:pt x="167" y="14"/>
                  </a:cubicBezTo>
                  <a:cubicBezTo>
                    <a:pt x="168" y="11"/>
                    <a:pt x="167" y="7"/>
                    <a:pt x="170" y="4"/>
                  </a:cubicBezTo>
                  <a:cubicBezTo>
                    <a:pt x="172" y="2"/>
                    <a:pt x="174" y="1"/>
                    <a:pt x="177" y="0"/>
                  </a:cubicBezTo>
                  <a:close/>
                  <a:moveTo>
                    <a:pt x="56" y="196"/>
                  </a:moveTo>
                  <a:cubicBezTo>
                    <a:pt x="56" y="197"/>
                    <a:pt x="55" y="197"/>
                    <a:pt x="55" y="197"/>
                  </a:cubicBezTo>
                  <a:cubicBezTo>
                    <a:pt x="55" y="197"/>
                    <a:pt x="56" y="197"/>
                    <a:pt x="56" y="196"/>
                  </a:cubicBezTo>
                  <a:close/>
                  <a:moveTo>
                    <a:pt x="55" y="197"/>
                  </a:moveTo>
                  <a:cubicBezTo>
                    <a:pt x="54" y="197"/>
                    <a:pt x="54" y="198"/>
                    <a:pt x="54" y="198"/>
                  </a:cubicBezTo>
                  <a:cubicBezTo>
                    <a:pt x="54" y="198"/>
                    <a:pt x="54" y="197"/>
                    <a:pt x="55" y="19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 rot="21439583">
              <a:off x="3883640" y="5462978"/>
              <a:ext cx="1216136" cy="727131"/>
            </a:xfrm>
            <a:custGeom>
              <a:avLst/>
              <a:gdLst/>
              <a:ahLst/>
              <a:cxnLst>
                <a:cxn ang="0">
                  <a:pos x="97" y="121"/>
                </a:cxn>
                <a:cxn ang="0">
                  <a:pos x="104" y="96"/>
                </a:cxn>
                <a:cxn ang="0">
                  <a:pos x="126" y="100"/>
                </a:cxn>
                <a:cxn ang="0">
                  <a:pos x="121" y="114"/>
                </a:cxn>
                <a:cxn ang="0">
                  <a:pos x="131" y="120"/>
                </a:cxn>
                <a:cxn ang="0">
                  <a:pos x="139" y="139"/>
                </a:cxn>
                <a:cxn ang="0">
                  <a:pos x="149" y="151"/>
                </a:cxn>
                <a:cxn ang="0">
                  <a:pos x="165" y="145"/>
                </a:cxn>
                <a:cxn ang="0">
                  <a:pos x="175" y="130"/>
                </a:cxn>
                <a:cxn ang="0">
                  <a:pos x="185" y="121"/>
                </a:cxn>
                <a:cxn ang="0">
                  <a:pos x="196" y="104"/>
                </a:cxn>
                <a:cxn ang="0">
                  <a:pos x="202" y="96"/>
                </a:cxn>
                <a:cxn ang="0">
                  <a:pos x="216" y="83"/>
                </a:cxn>
                <a:cxn ang="0">
                  <a:pos x="209" y="70"/>
                </a:cxn>
                <a:cxn ang="0">
                  <a:pos x="205" y="60"/>
                </a:cxn>
                <a:cxn ang="0">
                  <a:pos x="196" y="63"/>
                </a:cxn>
                <a:cxn ang="0">
                  <a:pos x="198" y="50"/>
                </a:cxn>
                <a:cxn ang="0">
                  <a:pos x="189" y="43"/>
                </a:cxn>
                <a:cxn ang="0">
                  <a:pos x="190" y="53"/>
                </a:cxn>
                <a:cxn ang="0">
                  <a:pos x="184" y="63"/>
                </a:cxn>
                <a:cxn ang="0">
                  <a:pos x="170" y="56"/>
                </a:cxn>
                <a:cxn ang="0">
                  <a:pos x="157" y="63"/>
                </a:cxn>
                <a:cxn ang="0">
                  <a:pos x="142" y="53"/>
                </a:cxn>
                <a:cxn ang="0">
                  <a:pos x="125" y="38"/>
                </a:cxn>
                <a:cxn ang="0">
                  <a:pos x="117" y="3"/>
                </a:cxn>
                <a:cxn ang="0">
                  <a:pos x="108" y="14"/>
                </a:cxn>
                <a:cxn ang="0">
                  <a:pos x="93" y="25"/>
                </a:cxn>
                <a:cxn ang="0">
                  <a:pos x="78" y="35"/>
                </a:cxn>
                <a:cxn ang="0">
                  <a:pos x="69" y="38"/>
                </a:cxn>
                <a:cxn ang="0">
                  <a:pos x="65" y="22"/>
                </a:cxn>
                <a:cxn ang="0">
                  <a:pos x="50" y="20"/>
                </a:cxn>
                <a:cxn ang="0">
                  <a:pos x="46" y="5"/>
                </a:cxn>
                <a:cxn ang="0">
                  <a:pos x="26" y="5"/>
                </a:cxn>
                <a:cxn ang="0">
                  <a:pos x="23" y="18"/>
                </a:cxn>
                <a:cxn ang="0">
                  <a:pos x="15" y="18"/>
                </a:cxn>
                <a:cxn ang="0">
                  <a:pos x="26" y="27"/>
                </a:cxn>
                <a:cxn ang="0">
                  <a:pos x="24" y="35"/>
                </a:cxn>
                <a:cxn ang="0">
                  <a:pos x="33" y="40"/>
                </a:cxn>
                <a:cxn ang="0">
                  <a:pos x="32" y="54"/>
                </a:cxn>
                <a:cxn ang="0">
                  <a:pos x="25" y="64"/>
                </a:cxn>
                <a:cxn ang="0">
                  <a:pos x="16" y="67"/>
                </a:cxn>
                <a:cxn ang="0">
                  <a:pos x="5" y="77"/>
                </a:cxn>
                <a:cxn ang="0">
                  <a:pos x="23" y="93"/>
                </a:cxn>
                <a:cxn ang="0">
                  <a:pos x="40" y="83"/>
                </a:cxn>
                <a:cxn ang="0">
                  <a:pos x="53" y="76"/>
                </a:cxn>
                <a:cxn ang="0">
                  <a:pos x="70" y="67"/>
                </a:cxn>
                <a:cxn ang="0">
                  <a:pos x="67" y="78"/>
                </a:cxn>
                <a:cxn ang="0">
                  <a:pos x="77" y="99"/>
                </a:cxn>
                <a:cxn ang="0">
                  <a:pos x="85" y="115"/>
                </a:cxn>
                <a:cxn ang="0">
                  <a:pos x="91" y="123"/>
                </a:cxn>
                <a:cxn ang="0">
                  <a:pos x="70" y="99"/>
                </a:cxn>
                <a:cxn ang="0">
                  <a:pos x="70" y="99"/>
                </a:cxn>
                <a:cxn ang="0">
                  <a:pos x="70" y="99"/>
                </a:cxn>
              </a:cxnLst>
              <a:rect l="0" t="0" r="r" b="b"/>
              <a:pathLst>
                <a:path w="218" h="153">
                  <a:moveTo>
                    <a:pt x="91" y="123"/>
                  </a:moveTo>
                  <a:cubicBezTo>
                    <a:pt x="93" y="123"/>
                    <a:pt x="95" y="122"/>
                    <a:pt x="97" y="121"/>
                  </a:cubicBezTo>
                  <a:cubicBezTo>
                    <a:pt x="102" y="117"/>
                    <a:pt x="96" y="108"/>
                    <a:pt x="98" y="103"/>
                  </a:cubicBezTo>
                  <a:cubicBezTo>
                    <a:pt x="99" y="99"/>
                    <a:pt x="100" y="97"/>
                    <a:pt x="104" y="96"/>
                  </a:cubicBezTo>
                  <a:cubicBezTo>
                    <a:pt x="109" y="94"/>
                    <a:pt x="121" y="94"/>
                    <a:pt x="125" y="95"/>
                  </a:cubicBezTo>
                  <a:cubicBezTo>
                    <a:pt x="129" y="96"/>
                    <a:pt x="127" y="98"/>
                    <a:pt x="126" y="100"/>
                  </a:cubicBezTo>
                  <a:cubicBezTo>
                    <a:pt x="125" y="102"/>
                    <a:pt x="121" y="103"/>
                    <a:pt x="120" y="105"/>
                  </a:cubicBezTo>
                  <a:cubicBezTo>
                    <a:pt x="119" y="108"/>
                    <a:pt x="119" y="112"/>
                    <a:pt x="121" y="114"/>
                  </a:cubicBezTo>
                  <a:cubicBezTo>
                    <a:pt x="122" y="115"/>
                    <a:pt x="125" y="113"/>
                    <a:pt x="127" y="114"/>
                  </a:cubicBezTo>
                  <a:cubicBezTo>
                    <a:pt x="129" y="115"/>
                    <a:pt x="130" y="118"/>
                    <a:pt x="131" y="120"/>
                  </a:cubicBezTo>
                  <a:cubicBezTo>
                    <a:pt x="131" y="122"/>
                    <a:pt x="128" y="123"/>
                    <a:pt x="130" y="126"/>
                  </a:cubicBezTo>
                  <a:cubicBezTo>
                    <a:pt x="131" y="129"/>
                    <a:pt x="137" y="136"/>
                    <a:pt x="139" y="139"/>
                  </a:cubicBezTo>
                  <a:cubicBezTo>
                    <a:pt x="142" y="142"/>
                    <a:pt x="143" y="143"/>
                    <a:pt x="145" y="145"/>
                  </a:cubicBezTo>
                  <a:cubicBezTo>
                    <a:pt x="147" y="147"/>
                    <a:pt x="147" y="149"/>
                    <a:pt x="149" y="151"/>
                  </a:cubicBezTo>
                  <a:cubicBezTo>
                    <a:pt x="152" y="152"/>
                    <a:pt x="155" y="153"/>
                    <a:pt x="157" y="152"/>
                  </a:cubicBezTo>
                  <a:cubicBezTo>
                    <a:pt x="160" y="150"/>
                    <a:pt x="163" y="147"/>
                    <a:pt x="165" y="145"/>
                  </a:cubicBezTo>
                  <a:cubicBezTo>
                    <a:pt x="166" y="142"/>
                    <a:pt x="165" y="140"/>
                    <a:pt x="166" y="138"/>
                  </a:cubicBezTo>
                  <a:cubicBezTo>
                    <a:pt x="168" y="135"/>
                    <a:pt x="172" y="132"/>
                    <a:pt x="175" y="130"/>
                  </a:cubicBezTo>
                  <a:cubicBezTo>
                    <a:pt x="178" y="128"/>
                    <a:pt x="181" y="129"/>
                    <a:pt x="183" y="128"/>
                  </a:cubicBezTo>
                  <a:cubicBezTo>
                    <a:pt x="185" y="126"/>
                    <a:pt x="184" y="123"/>
                    <a:pt x="185" y="121"/>
                  </a:cubicBezTo>
                  <a:cubicBezTo>
                    <a:pt x="187" y="119"/>
                    <a:pt x="190" y="119"/>
                    <a:pt x="192" y="116"/>
                  </a:cubicBezTo>
                  <a:cubicBezTo>
                    <a:pt x="194" y="113"/>
                    <a:pt x="196" y="107"/>
                    <a:pt x="196" y="104"/>
                  </a:cubicBezTo>
                  <a:cubicBezTo>
                    <a:pt x="197" y="101"/>
                    <a:pt x="195" y="101"/>
                    <a:pt x="196" y="99"/>
                  </a:cubicBezTo>
                  <a:cubicBezTo>
                    <a:pt x="198" y="97"/>
                    <a:pt x="201" y="99"/>
                    <a:pt x="202" y="96"/>
                  </a:cubicBezTo>
                  <a:cubicBezTo>
                    <a:pt x="204" y="94"/>
                    <a:pt x="203" y="86"/>
                    <a:pt x="206" y="84"/>
                  </a:cubicBezTo>
                  <a:cubicBezTo>
                    <a:pt x="209" y="81"/>
                    <a:pt x="214" y="85"/>
                    <a:pt x="216" y="83"/>
                  </a:cubicBezTo>
                  <a:cubicBezTo>
                    <a:pt x="218" y="81"/>
                    <a:pt x="218" y="77"/>
                    <a:pt x="217" y="74"/>
                  </a:cubicBezTo>
                  <a:cubicBezTo>
                    <a:pt x="216" y="72"/>
                    <a:pt x="211" y="72"/>
                    <a:pt x="209" y="70"/>
                  </a:cubicBezTo>
                  <a:cubicBezTo>
                    <a:pt x="208" y="67"/>
                    <a:pt x="211" y="63"/>
                    <a:pt x="210" y="61"/>
                  </a:cubicBezTo>
                  <a:cubicBezTo>
                    <a:pt x="209" y="58"/>
                    <a:pt x="207" y="58"/>
                    <a:pt x="205" y="60"/>
                  </a:cubicBezTo>
                  <a:cubicBezTo>
                    <a:pt x="203" y="61"/>
                    <a:pt x="204" y="67"/>
                    <a:pt x="202" y="68"/>
                  </a:cubicBezTo>
                  <a:cubicBezTo>
                    <a:pt x="199" y="69"/>
                    <a:pt x="198" y="66"/>
                    <a:pt x="196" y="63"/>
                  </a:cubicBezTo>
                  <a:cubicBezTo>
                    <a:pt x="195" y="61"/>
                    <a:pt x="194" y="57"/>
                    <a:pt x="195" y="54"/>
                  </a:cubicBezTo>
                  <a:cubicBezTo>
                    <a:pt x="195" y="52"/>
                    <a:pt x="198" y="52"/>
                    <a:pt x="198" y="50"/>
                  </a:cubicBezTo>
                  <a:cubicBezTo>
                    <a:pt x="198" y="48"/>
                    <a:pt x="198" y="45"/>
                    <a:pt x="196" y="44"/>
                  </a:cubicBezTo>
                  <a:cubicBezTo>
                    <a:pt x="194" y="42"/>
                    <a:pt x="191" y="42"/>
                    <a:pt x="189" y="43"/>
                  </a:cubicBezTo>
                  <a:cubicBezTo>
                    <a:pt x="187" y="43"/>
                    <a:pt x="186" y="45"/>
                    <a:pt x="186" y="47"/>
                  </a:cubicBezTo>
                  <a:cubicBezTo>
                    <a:pt x="186" y="49"/>
                    <a:pt x="189" y="51"/>
                    <a:pt x="190" y="53"/>
                  </a:cubicBezTo>
                  <a:cubicBezTo>
                    <a:pt x="190" y="55"/>
                    <a:pt x="191" y="58"/>
                    <a:pt x="190" y="60"/>
                  </a:cubicBezTo>
                  <a:cubicBezTo>
                    <a:pt x="188" y="62"/>
                    <a:pt x="186" y="64"/>
                    <a:pt x="184" y="63"/>
                  </a:cubicBezTo>
                  <a:cubicBezTo>
                    <a:pt x="181" y="62"/>
                    <a:pt x="180" y="57"/>
                    <a:pt x="177" y="56"/>
                  </a:cubicBezTo>
                  <a:cubicBezTo>
                    <a:pt x="175" y="55"/>
                    <a:pt x="173" y="55"/>
                    <a:pt x="170" y="56"/>
                  </a:cubicBezTo>
                  <a:cubicBezTo>
                    <a:pt x="167" y="56"/>
                    <a:pt x="162" y="57"/>
                    <a:pt x="160" y="58"/>
                  </a:cubicBezTo>
                  <a:cubicBezTo>
                    <a:pt x="158" y="59"/>
                    <a:pt x="160" y="62"/>
                    <a:pt x="157" y="63"/>
                  </a:cubicBezTo>
                  <a:cubicBezTo>
                    <a:pt x="153" y="63"/>
                    <a:pt x="146" y="64"/>
                    <a:pt x="143" y="62"/>
                  </a:cubicBezTo>
                  <a:cubicBezTo>
                    <a:pt x="140" y="60"/>
                    <a:pt x="144" y="56"/>
                    <a:pt x="142" y="53"/>
                  </a:cubicBezTo>
                  <a:cubicBezTo>
                    <a:pt x="140" y="50"/>
                    <a:pt x="134" y="50"/>
                    <a:pt x="131" y="47"/>
                  </a:cubicBezTo>
                  <a:cubicBezTo>
                    <a:pt x="128" y="45"/>
                    <a:pt x="125" y="42"/>
                    <a:pt x="125" y="38"/>
                  </a:cubicBezTo>
                  <a:cubicBezTo>
                    <a:pt x="124" y="33"/>
                    <a:pt x="128" y="27"/>
                    <a:pt x="126" y="21"/>
                  </a:cubicBezTo>
                  <a:cubicBezTo>
                    <a:pt x="125" y="15"/>
                    <a:pt x="120" y="6"/>
                    <a:pt x="117" y="3"/>
                  </a:cubicBezTo>
                  <a:cubicBezTo>
                    <a:pt x="114" y="0"/>
                    <a:pt x="114" y="4"/>
                    <a:pt x="112" y="5"/>
                  </a:cubicBezTo>
                  <a:cubicBezTo>
                    <a:pt x="111" y="7"/>
                    <a:pt x="111" y="12"/>
                    <a:pt x="108" y="14"/>
                  </a:cubicBezTo>
                  <a:cubicBezTo>
                    <a:pt x="105" y="15"/>
                    <a:pt x="100" y="12"/>
                    <a:pt x="97" y="14"/>
                  </a:cubicBezTo>
                  <a:cubicBezTo>
                    <a:pt x="94" y="17"/>
                    <a:pt x="96" y="23"/>
                    <a:pt x="93" y="25"/>
                  </a:cubicBezTo>
                  <a:cubicBezTo>
                    <a:pt x="90" y="27"/>
                    <a:pt x="86" y="24"/>
                    <a:pt x="84" y="26"/>
                  </a:cubicBezTo>
                  <a:cubicBezTo>
                    <a:pt x="81" y="28"/>
                    <a:pt x="80" y="32"/>
                    <a:pt x="78" y="35"/>
                  </a:cubicBezTo>
                  <a:cubicBezTo>
                    <a:pt x="77" y="38"/>
                    <a:pt x="77" y="43"/>
                    <a:pt x="75" y="44"/>
                  </a:cubicBezTo>
                  <a:cubicBezTo>
                    <a:pt x="72" y="45"/>
                    <a:pt x="70" y="41"/>
                    <a:pt x="69" y="38"/>
                  </a:cubicBezTo>
                  <a:cubicBezTo>
                    <a:pt x="67" y="36"/>
                    <a:pt x="67" y="32"/>
                    <a:pt x="67" y="29"/>
                  </a:cubicBezTo>
                  <a:cubicBezTo>
                    <a:pt x="66" y="26"/>
                    <a:pt x="67" y="23"/>
                    <a:pt x="65" y="22"/>
                  </a:cubicBezTo>
                  <a:cubicBezTo>
                    <a:pt x="63" y="20"/>
                    <a:pt x="59" y="21"/>
                    <a:pt x="56" y="20"/>
                  </a:cubicBezTo>
                  <a:cubicBezTo>
                    <a:pt x="54" y="20"/>
                    <a:pt x="52" y="21"/>
                    <a:pt x="50" y="20"/>
                  </a:cubicBezTo>
                  <a:cubicBezTo>
                    <a:pt x="48" y="20"/>
                    <a:pt x="46" y="19"/>
                    <a:pt x="45" y="17"/>
                  </a:cubicBezTo>
                  <a:cubicBezTo>
                    <a:pt x="44" y="14"/>
                    <a:pt x="48" y="8"/>
                    <a:pt x="46" y="5"/>
                  </a:cubicBezTo>
                  <a:cubicBezTo>
                    <a:pt x="44" y="2"/>
                    <a:pt x="42" y="2"/>
                    <a:pt x="37" y="3"/>
                  </a:cubicBezTo>
                  <a:cubicBezTo>
                    <a:pt x="34" y="4"/>
                    <a:pt x="30" y="4"/>
                    <a:pt x="26" y="5"/>
                  </a:cubicBezTo>
                  <a:cubicBezTo>
                    <a:pt x="27" y="7"/>
                    <a:pt x="27" y="9"/>
                    <a:pt x="27" y="11"/>
                  </a:cubicBezTo>
                  <a:cubicBezTo>
                    <a:pt x="26" y="14"/>
                    <a:pt x="25" y="17"/>
                    <a:pt x="23" y="18"/>
                  </a:cubicBezTo>
                  <a:cubicBezTo>
                    <a:pt x="21" y="19"/>
                    <a:pt x="17" y="16"/>
                    <a:pt x="15" y="17"/>
                  </a:cubicBezTo>
                  <a:cubicBezTo>
                    <a:pt x="15" y="17"/>
                    <a:pt x="14" y="18"/>
                    <a:pt x="15" y="18"/>
                  </a:cubicBezTo>
                  <a:cubicBezTo>
                    <a:pt x="17" y="22"/>
                    <a:pt x="18" y="26"/>
                    <a:pt x="20" y="27"/>
                  </a:cubicBezTo>
                  <a:cubicBezTo>
                    <a:pt x="24" y="30"/>
                    <a:pt x="24" y="27"/>
                    <a:pt x="26" y="27"/>
                  </a:cubicBezTo>
                  <a:cubicBezTo>
                    <a:pt x="27" y="28"/>
                    <a:pt x="29" y="29"/>
                    <a:pt x="29" y="31"/>
                  </a:cubicBezTo>
                  <a:cubicBezTo>
                    <a:pt x="28" y="32"/>
                    <a:pt x="24" y="33"/>
                    <a:pt x="24" y="35"/>
                  </a:cubicBezTo>
                  <a:cubicBezTo>
                    <a:pt x="24" y="37"/>
                    <a:pt x="26" y="37"/>
                    <a:pt x="28" y="38"/>
                  </a:cubicBezTo>
                  <a:cubicBezTo>
                    <a:pt x="29" y="39"/>
                    <a:pt x="32" y="39"/>
                    <a:pt x="33" y="40"/>
                  </a:cubicBezTo>
                  <a:cubicBezTo>
                    <a:pt x="34" y="42"/>
                    <a:pt x="35" y="44"/>
                    <a:pt x="34" y="46"/>
                  </a:cubicBezTo>
                  <a:cubicBezTo>
                    <a:pt x="34" y="48"/>
                    <a:pt x="34" y="52"/>
                    <a:pt x="32" y="54"/>
                  </a:cubicBezTo>
                  <a:cubicBezTo>
                    <a:pt x="30" y="56"/>
                    <a:pt x="26" y="54"/>
                    <a:pt x="25" y="56"/>
                  </a:cubicBezTo>
                  <a:cubicBezTo>
                    <a:pt x="24" y="58"/>
                    <a:pt x="27" y="62"/>
                    <a:pt x="25" y="64"/>
                  </a:cubicBezTo>
                  <a:cubicBezTo>
                    <a:pt x="23" y="65"/>
                    <a:pt x="20" y="61"/>
                    <a:pt x="18" y="61"/>
                  </a:cubicBezTo>
                  <a:cubicBezTo>
                    <a:pt x="16" y="62"/>
                    <a:pt x="19" y="66"/>
                    <a:pt x="16" y="67"/>
                  </a:cubicBezTo>
                  <a:cubicBezTo>
                    <a:pt x="13" y="67"/>
                    <a:pt x="6" y="63"/>
                    <a:pt x="3" y="66"/>
                  </a:cubicBezTo>
                  <a:cubicBezTo>
                    <a:pt x="0" y="68"/>
                    <a:pt x="8" y="74"/>
                    <a:pt x="5" y="77"/>
                  </a:cubicBezTo>
                  <a:cubicBezTo>
                    <a:pt x="9" y="79"/>
                    <a:pt x="12" y="80"/>
                    <a:pt x="15" y="82"/>
                  </a:cubicBezTo>
                  <a:cubicBezTo>
                    <a:pt x="18" y="85"/>
                    <a:pt x="20" y="91"/>
                    <a:pt x="23" y="93"/>
                  </a:cubicBezTo>
                  <a:cubicBezTo>
                    <a:pt x="27" y="94"/>
                    <a:pt x="31" y="94"/>
                    <a:pt x="34" y="92"/>
                  </a:cubicBezTo>
                  <a:cubicBezTo>
                    <a:pt x="38" y="90"/>
                    <a:pt x="39" y="86"/>
                    <a:pt x="40" y="83"/>
                  </a:cubicBezTo>
                  <a:cubicBezTo>
                    <a:pt x="42" y="79"/>
                    <a:pt x="40" y="74"/>
                    <a:pt x="43" y="72"/>
                  </a:cubicBezTo>
                  <a:cubicBezTo>
                    <a:pt x="47" y="70"/>
                    <a:pt x="50" y="77"/>
                    <a:pt x="53" y="76"/>
                  </a:cubicBezTo>
                  <a:cubicBezTo>
                    <a:pt x="56" y="76"/>
                    <a:pt x="54" y="72"/>
                    <a:pt x="57" y="70"/>
                  </a:cubicBezTo>
                  <a:cubicBezTo>
                    <a:pt x="61" y="68"/>
                    <a:pt x="67" y="67"/>
                    <a:pt x="70" y="67"/>
                  </a:cubicBezTo>
                  <a:cubicBezTo>
                    <a:pt x="73" y="68"/>
                    <a:pt x="73" y="71"/>
                    <a:pt x="72" y="73"/>
                  </a:cubicBezTo>
                  <a:cubicBezTo>
                    <a:pt x="71" y="75"/>
                    <a:pt x="67" y="74"/>
                    <a:pt x="67" y="78"/>
                  </a:cubicBezTo>
                  <a:cubicBezTo>
                    <a:pt x="67" y="83"/>
                    <a:pt x="70" y="91"/>
                    <a:pt x="70" y="97"/>
                  </a:cubicBezTo>
                  <a:cubicBezTo>
                    <a:pt x="74" y="97"/>
                    <a:pt x="75" y="98"/>
                    <a:pt x="77" y="99"/>
                  </a:cubicBezTo>
                  <a:cubicBezTo>
                    <a:pt x="80" y="100"/>
                    <a:pt x="82" y="101"/>
                    <a:pt x="84" y="104"/>
                  </a:cubicBezTo>
                  <a:cubicBezTo>
                    <a:pt x="85" y="107"/>
                    <a:pt x="84" y="112"/>
                    <a:pt x="85" y="115"/>
                  </a:cubicBezTo>
                  <a:cubicBezTo>
                    <a:pt x="86" y="118"/>
                    <a:pt x="88" y="119"/>
                    <a:pt x="90" y="121"/>
                  </a:cubicBezTo>
                  <a:cubicBezTo>
                    <a:pt x="90" y="122"/>
                    <a:pt x="91" y="123"/>
                    <a:pt x="91" y="123"/>
                  </a:cubicBezTo>
                  <a:close/>
                  <a:moveTo>
                    <a:pt x="70" y="99"/>
                  </a:moveTo>
                  <a:lnTo>
                    <a:pt x="70" y="99"/>
                  </a:lnTo>
                  <a:cubicBezTo>
                    <a:pt x="70" y="99"/>
                    <a:pt x="70" y="99"/>
                    <a:pt x="70" y="99"/>
                  </a:cubicBezTo>
                  <a:close/>
                  <a:moveTo>
                    <a:pt x="70" y="99"/>
                  </a:moveTo>
                  <a:cubicBezTo>
                    <a:pt x="70" y="99"/>
                    <a:pt x="70" y="99"/>
                    <a:pt x="70" y="99"/>
                  </a:cubicBezTo>
                  <a:cubicBezTo>
                    <a:pt x="70" y="99"/>
                    <a:pt x="70" y="99"/>
                    <a:pt x="70" y="99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5" name="Freeform 39"/>
            <p:cNvSpPr>
              <a:spLocks/>
            </p:cNvSpPr>
            <p:nvPr/>
          </p:nvSpPr>
          <p:spPr bwMode="auto">
            <a:xfrm rot="21439583">
              <a:off x="2304714" y="3906334"/>
              <a:ext cx="814091" cy="1311220"/>
            </a:xfrm>
            <a:custGeom>
              <a:avLst/>
              <a:gdLst/>
              <a:ahLst/>
              <a:cxnLst>
                <a:cxn ang="0">
                  <a:pos x="4" y="241"/>
                </a:cxn>
                <a:cxn ang="0">
                  <a:pos x="4" y="232"/>
                </a:cxn>
                <a:cxn ang="0">
                  <a:pos x="9" y="217"/>
                </a:cxn>
                <a:cxn ang="0">
                  <a:pos x="21" y="213"/>
                </a:cxn>
                <a:cxn ang="0">
                  <a:pos x="19" y="193"/>
                </a:cxn>
                <a:cxn ang="0">
                  <a:pos x="15" y="176"/>
                </a:cxn>
                <a:cxn ang="0">
                  <a:pos x="31" y="167"/>
                </a:cxn>
                <a:cxn ang="0">
                  <a:pos x="37" y="152"/>
                </a:cxn>
                <a:cxn ang="0">
                  <a:pos x="45" y="143"/>
                </a:cxn>
                <a:cxn ang="0">
                  <a:pos x="56" y="148"/>
                </a:cxn>
                <a:cxn ang="0">
                  <a:pos x="64" y="137"/>
                </a:cxn>
                <a:cxn ang="0">
                  <a:pos x="72" y="124"/>
                </a:cxn>
                <a:cxn ang="0">
                  <a:pos x="80" y="116"/>
                </a:cxn>
                <a:cxn ang="0">
                  <a:pos x="79" y="98"/>
                </a:cxn>
                <a:cxn ang="0">
                  <a:pos x="71" y="87"/>
                </a:cxn>
                <a:cxn ang="0">
                  <a:pos x="65" y="79"/>
                </a:cxn>
                <a:cxn ang="0">
                  <a:pos x="75" y="73"/>
                </a:cxn>
                <a:cxn ang="0">
                  <a:pos x="60" y="63"/>
                </a:cxn>
                <a:cxn ang="0">
                  <a:pos x="77" y="40"/>
                </a:cxn>
                <a:cxn ang="0">
                  <a:pos x="90" y="18"/>
                </a:cxn>
                <a:cxn ang="0">
                  <a:pos x="101" y="1"/>
                </a:cxn>
                <a:cxn ang="0">
                  <a:pos x="121" y="5"/>
                </a:cxn>
                <a:cxn ang="0">
                  <a:pos x="138" y="12"/>
                </a:cxn>
                <a:cxn ang="0">
                  <a:pos x="145" y="26"/>
                </a:cxn>
                <a:cxn ang="0">
                  <a:pos x="139" y="53"/>
                </a:cxn>
                <a:cxn ang="0">
                  <a:pos x="135" y="70"/>
                </a:cxn>
                <a:cxn ang="0">
                  <a:pos x="126" y="85"/>
                </a:cxn>
                <a:cxn ang="0">
                  <a:pos x="123" y="104"/>
                </a:cxn>
                <a:cxn ang="0">
                  <a:pos x="120" y="127"/>
                </a:cxn>
                <a:cxn ang="0">
                  <a:pos x="122" y="144"/>
                </a:cxn>
                <a:cxn ang="0">
                  <a:pos x="126" y="160"/>
                </a:cxn>
                <a:cxn ang="0">
                  <a:pos x="126" y="171"/>
                </a:cxn>
                <a:cxn ang="0">
                  <a:pos x="116" y="173"/>
                </a:cxn>
                <a:cxn ang="0">
                  <a:pos x="107" y="175"/>
                </a:cxn>
                <a:cxn ang="0">
                  <a:pos x="94" y="194"/>
                </a:cxn>
                <a:cxn ang="0">
                  <a:pos x="84" y="203"/>
                </a:cxn>
                <a:cxn ang="0">
                  <a:pos x="94" y="217"/>
                </a:cxn>
                <a:cxn ang="0">
                  <a:pos x="98" y="238"/>
                </a:cxn>
                <a:cxn ang="0">
                  <a:pos x="86" y="243"/>
                </a:cxn>
                <a:cxn ang="0">
                  <a:pos x="70" y="232"/>
                </a:cxn>
                <a:cxn ang="0">
                  <a:pos x="75" y="250"/>
                </a:cxn>
                <a:cxn ang="0">
                  <a:pos x="82" y="272"/>
                </a:cxn>
                <a:cxn ang="0">
                  <a:pos x="68" y="270"/>
                </a:cxn>
                <a:cxn ang="0">
                  <a:pos x="56" y="273"/>
                </a:cxn>
                <a:cxn ang="0">
                  <a:pos x="54" y="257"/>
                </a:cxn>
                <a:cxn ang="0">
                  <a:pos x="36" y="255"/>
                </a:cxn>
                <a:cxn ang="0">
                  <a:pos x="26" y="247"/>
                </a:cxn>
                <a:cxn ang="0">
                  <a:pos x="15" y="240"/>
                </a:cxn>
              </a:cxnLst>
              <a:rect l="0" t="0" r="r" b="b"/>
              <a:pathLst>
                <a:path w="146" h="276">
                  <a:moveTo>
                    <a:pt x="5" y="246"/>
                  </a:moveTo>
                  <a:cubicBezTo>
                    <a:pt x="5" y="244"/>
                    <a:pt x="4" y="242"/>
                    <a:pt x="4" y="241"/>
                  </a:cubicBezTo>
                  <a:cubicBezTo>
                    <a:pt x="3" y="238"/>
                    <a:pt x="0" y="238"/>
                    <a:pt x="0" y="236"/>
                  </a:cubicBezTo>
                  <a:cubicBezTo>
                    <a:pt x="0" y="234"/>
                    <a:pt x="3" y="234"/>
                    <a:pt x="4" y="232"/>
                  </a:cubicBezTo>
                  <a:cubicBezTo>
                    <a:pt x="5" y="230"/>
                    <a:pt x="7" y="227"/>
                    <a:pt x="8" y="225"/>
                  </a:cubicBezTo>
                  <a:cubicBezTo>
                    <a:pt x="9" y="222"/>
                    <a:pt x="8" y="219"/>
                    <a:pt x="9" y="217"/>
                  </a:cubicBezTo>
                  <a:cubicBezTo>
                    <a:pt x="10" y="215"/>
                    <a:pt x="11" y="214"/>
                    <a:pt x="13" y="214"/>
                  </a:cubicBezTo>
                  <a:cubicBezTo>
                    <a:pt x="16" y="213"/>
                    <a:pt x="20" y="217"/>
                    <a:pt x="21" y="213"/>
                  </a:cubicBezTo>
                  <a:cubicBezTo>
                    <a:pt x="23" y="209"/>
                    <a:pt x="23" y="199"/>
                    <a:pt x="23" y="195"/>
                  </a:cubicBezTo>
                  <a:cubicBezTo>
                    <a:pt x="22" y="191"/>
                    <a:pt x="19" y="195"/>
                    <a:pt x="19" y="193"/>
                  </a:cubicBezTo>
                  <a:cubicBezTo>
                    <a:pt x="18" y="190"/>
                    <a:pt x="21" y="184"/>
                    <a:pt x="20" y="181"/>
                  </a:cubicBezTo>
                  <a:cubicBezTo>
                    <a:pt x="20" y="178"/>
                    <a:pt x="16" y="178"/>
                    <a:pt x="15" y="176"/>
                  </a:cubicBezTo>
                  <a:cubicBezTo>
                    <a:pt x="14" y="174"/>
                    <a:pt x="14" y="174"/>
                    <a:pt x="17" y="172"/>
                  </a:cubicBezTo>
                  <a:cubicBezTo>
                    <a:pt x="20" y="170"/>
                    <a:pt x="28" y="170"/>
                    <a:pt x="31" y="167"/>
                  </a:cubicBezTo>
                  <a:cubicBezTo>
                    <a:pt x="34" y="163"/>
                    <a:pt x="30" y="155"/>
                    <a:pt x="32" y="152"/>
                  </a:cubicBezTo>
                  <a:cubicBezTo>
                    <a:pt x="33" y="149"/>
                    <a:pt x="36" y="153"/>
                    <a:pt x="37" y="152"/>
                  </a:cubicBezTo>
                  <a:cubicBezTo>
                    <a:pt x="39" y="150"/>
                    <a:pt x="38" y="145"/>
                    <a:pt x="40" y="143"/>
                  </a:cubicBezTo>
                  <a:cubicBezTo>
                    <a:pt x="41" y="142"/>
                    <a:pt x="43" y="142"/>
                    <a:pt x="45" y="143"/>
                  </a:cubicBezTo>
                  <a:cubicBezTo>
                    <a:pt x="46" y="144"/>
                    <a:pt x="46" y="148"/>
                    <a:pt x="48" y="149"/>
                  </a:cubicBezTo>
                  <a:cubicBezTo>
                    <a:pt x="50" y="151"/>
                    <a:pt x="54" y="150"/>
                    <a:pt x="56" y="148"/>
                  </a:cubicBezTo>
                  <a:cubicBezTo>
                    <a:pt x="58" y="147"/>
                    <a:pt x="56" y="143"/>
                    <a:pt x="57" y="141"/>
                  </a:cubicBezTo>
                  <a:cubicBezTo>
                    <a:pt x="59" y="139"/>
                    <a:pt x="63" y="140"/>
                    <a:pt x="64" y="137"/>
                  </a:cubicBezTo>
                  <a:cubicBezTo>
                    <a:pt x="65" y="134"/>
                    <a:pt x="62" y="127"/>
                    <a:pt x="64" y="124"/>
                  </a:cubicBezTo>
                  <a:cubicBezTo>
                    <a:pt x="66" y="121"/>
                    <a:pt x="70" y="123"/>
                    <a:pt x="72" y="124"/>
                  </a:cubicBezTo>
                  <a:cubicBezTo>
                    <a:pt x="75" y="125"/>
                    <a:pt x="77" y="131"/>
                    <a:pt x="80" y="129"/>
                  </a:cubicBezTo>
                  <a:cubicBezTo>
                    <a:pt x="82" y="126"/>
                    <a:pt x="81" y="119"/>
                    <a:pt x="80" y="116"/>
                  </a:cubicBezTo>
                  <a:cubicBezTo>
                    <a:pt x="80" y="112"/>
                    <a:pt x="75" y="111"/>
                    <a:pt x="74" y="108"/>
                  </a:cubicBezTo>
                  <a:cubicBezTo>
                    <a:pt x="74" y="105"/>
                    <a:pt x="78" y="101"/>
                    <a:pt x="79" y="98"/>
                  </a:cubicBezTo>
                  <a:cubicBezTo>
                    <a:pt x="79" y="95"/>
                    <a:pt x="79" y="92"/>
                    <a:pt x="77" y="90"/>
                  </a:cubicBezTo>
                  <a:cubicBezTo>
                    <a:pt x="76" y="88"/>
                    <a:pt x="73" y="87"/>
                    <a:pt x="71" y="87"/>
                  </a:cubicBezTo>
                  <a:cubicBezTo>
                    <a:pt x="69" y="86"/>
                    <a:pt x="66" y="87"/>
                    <a:pt x="65" y="85"/>
                  </a:cubicBezTo>
                  <a:cubicBezTo>
                    <a:pt x="63" y="84"/>
                    <a:pt x="63" y="81"/>
                    <a:pt x="65" y="79"/>
                  </a:cubicBezTo>
                  <a:cubicBezTo>
                    <a:pt x="67" y="78"/>
                    <a:pt x="72" y="79"/>
                    <a:pt x="74" y="78"/>
                  </a:cubicBezTo>
                  <a:cubicBezTo>
                    <a:pt x="76" y="77"/>
                    <a:pt x="77" y="75"/>
                    <a:pt x="75" y="73"/>
                  </a:cubicBezTo>
                  <a:cubicBezTo>
                    <a:pt x="73" y="72"/>
                    <a:pt x="66" y="71"/>
                    <a:pt x="64" y="69"/>
                  </a:cubicBezTo>
                  <a:cubicBezTo>
                    <a:pt x="61" y="67"/>
                    <a:pt x="59" y="67"/>
                    <a:pt x="60" y="63"/>
                  </a:cubicBezTo>
                  <a:cubicBezTo>
                    <a:pt x="62" y="59"/>
                    <a:pt x="68" y="53"/>
                    <a:pt x="70" y="49"/>
                  </a:cubicBezTo>
                  <a:cubicBezTo>
                    <a:pt x="73" y="45"/>
                    <a:pt x="75" y="44"/>
                    <a:pt x="77" y="40"/>
                  </a:cubicBezTo>
                  <a:cubicBezTo>
                    <a:pt x="79" y="35"/>
                    <a:pt x="80" y="27"/>
                    <a:pt x="82" y="23"/>
                  </a:cubicBezTo>
                  <a:cubicBezTo>
                    <a:pt x="84" y="20"/>
                    <a:pt x="88" y="21"/>
                    <a:pt x="90" y="18"/>
                  </a:cubicBezTo>
                  <a:cubicBezTo>
                    <a:pt x="92" y="15"/>
                    <a:pt x="92" y="11"/>
                    <a:pt x="94" y="8"/>
                  </a:cubicBezTo>
                  <a:cubicBezTo>
                    <a:pt x="96" y="5"/>
                    <a:pt x="98" y="2"/>
                    <a:pt x="101" y="1"/>
                  </a:cubicBezTo>
                  <a:cubicBezTo>
                    <a:pt x="104" y="0"/>
                    <a:pt x="108" y="1"/>
                    <a:pt x="112" y="2"/>
                  </a:cubicBezTo>
                  <a:cubicBezTo>
                    <a:pt x="115" y="2"/>
                    <a:pt x="117" y="4"/>
                    <a:pt x="121" y="5"/>
                  </a:cubicBezTo>
                  <a:cubicBezTo>
                    <a:pt x="124" y="6"/>
                    <a:pt x="130" y="5"/>
                    <a:pt x="133" y="6"/>
                  </a:cubicBezTo>
                  <a:cubicBezTo>
                    <a:pt x="136" y="7"/>
                    <a:pt x="136" y="11"/>
                    <a:pt x="138" y="12"/>
                  </a:cubicBezTo>
                  <a:cubicBezTo>
                    <a:pt x="140" y="13"/>
                    <a:pt x="142" y="13"/>
                    <a:pt x="144" y="13"/>
                  </a:cubicBezTo>
                  <a:cubicBezTo>
                    <a:pt x="144" y="15"/>
                    <a:pt x="146" y="22"/>
                    <a:pt x="145" y="26"/>
                  </a:cubicBezTo>
                  <a:cubicBezTo>
                    <a:pt x="144" y="29"/>
                    <a:pt x="141" y="28"/>
                    <a:pt x="140" y="33"/>
                  </a:cubicBezTo>
                  <a:cubicBezTo>
                    <a:pt x="139" y="38"/>
                    <a:pt x="140" y="49"/>
                    <a:pt x="139" y="53"/>
                  </a:cubicBezTo>
                  <a:cubicBezTo>
                    <a:pt x="138" y="58"/>
                    <a:pt x="134" y="55"/>
                    <a:pt x="133" y="58"/>
                  </a:cubicBezTo>
                  <a:cubicBezTo>
                    <a:pt x="133" y="61"/>
                    <a:pt x="137" y="67"/>
                    <a:pt x="135" y="70"/>
                  </a:cubicBezTo>
                  <a:cubicBezTo>
                    <a:pt x="133" y="73"/>
                    <a:pt x="126" y="68"/>
                    <a:pt x="124" y="72"/>
                  </a:cubicBezTo>
                  <a:cubicBezTo>
                    <a:pt x="122" y="75"/>
                    <a:pt x="126" y="82"/>
                    <a:pt x="126" y="85"/>
                  </a:cubicBezTo>
                  <a:cubicBezTo>
                    <a:pt x="125" y="88"/>
                    <a:pt x="122" y="88"/>
                    <a:pt x="121" y="91"/>
                  </a:cubicBezTo>
                  <a:cubicBezTo>
                    <a:pt x="121" y="94"/>
                    <a:pt x="123" y="100"/>
                    <a:pt x="123" y="104"/>
                  </a:cubicBezTo>
                  <a:cubicBezTo>
                    <a:pt x="123" y="109"/>
                    <a:pt x="122" y="114"/>
                    <a:pt x="122" y="117"/>
                  </a:cubicBezTo>
                  <a:cubicBezTo>
                    <a:pt x="121" y="121"/>
                    <a:pt x="121" y="125"/>
                    <a:pt x="120" y="127"/>
                  </a:cubicBezTo>
                  <a:cubicBezTo>
                    <a:pt x="119" y="130"/>
                    <a:pt x="116" y="131"/>
                    <a:pt x="117" y="134"/>
                  </a:cubicBezTo>
                  <a:cubicBezTo>
                    <a:pt x="117" y="137"/>
                    <a:pt x="121" y="140"/>
                    <a:pt x="122" y="144"/>
                  </a:cubicBezTo>
                  <a:cubicBezTo>
                    <a:pt x="123" y="147"/>
                    <a:pt x="119" y="151"/>
                    <a:pt x="120" y="154"/>
                  </a:cubicBezTo>
                  <a:cubicBezTo>
                    <a:pt x="121" y="157"/>
                    <a:pt x="125" y="157"/>
                    <a:pt x="126" y="160"/>
                  </a:cubicBezTo>
                  <a:cubicBezTo>
                    <a:pt x="126" y="162"/>
                    <a:pt x="122" y="163"/>
                    <a:pt x="123" y="167"/>
                  </a:cubicBezTo>
                  <a:cubicBezTo>
                    <a:pt x="124" y="168"/>
                    <a:pt x="124" y="169"/>
                    <a:pt x="126" y="171"/>
                  </a:cubicBezTo>
                  <a:cubicBezTo>
                    <a:pt x="122" y="169"/>
                    <a:pt x="119" y="167"/>
                    <a:pt x="117" y="167"/>
                  </a:cubicBezTo>
                  <a:cubicBezTo>
                    <a:pt x="113" y="168"/>
                    <a:pt x="116" y="171"/>
                    <a:pt x="116" y="173"/>
                  </a:cubicBezTo>
                  <a:cubicBezTo>
                    <a:pt x="116" y="175"/>
                    <a:pt x="120" y="178"/>
                    <a:pt x="117" y="179"/>
                  </a:cubicBezTo>
                  <a:cubicBezTo>
                    <a:pt x="114" y="180"/>
                    <a:pt x="110" y="172"/>
                    <a:pt x="107" y="175"/>
                  </a:cubicBezTo>
                  <a:cubicBezTo>
                    <a:pt x="103" y="178"/>
                    <a:pt x="106" y="188"/>
                    <a:pt x="104" y="192"/>
                  </a:cubicBezTo>
                  <a:cubicBezTo>
                    <a:pt x="101" y="196"/>
                    <a:pt x="98" y="194"/>
                    <a:pt x="94" y="194"/>
                  </a:cubicBezTo>
                  <a:cubicBezTo>
                    <a:pt x="91" y="194"/>
                    <a:pt x="85" y="192"/>
                    <a:pt x="82" y="194"/>
                  </a:cubicBezTo>
                  <a:cubicBezTo>
                    <a:pt x="80" y="196"/>
                    <a:pt x="84" y="201"/>
                    <a:pt x="84" y="203"/>
                  </a:cubicBezTo>
                  <a:cubicBezTo>
                    <a:pt x="84" y="204"/>
                    <a:pt x="85" y="209"/>
                    <a:pt x="87" y="211"/>
                  </a:cubicBezTo>
                  <a:cubicBezTo>
                    <a:pt x="89" y="212"/>
                    <a:pt x="94" y="217"/>
                    <a:pt x="94" y="217"/>
                  </a:cubicBezTo>
                  <a:cubicBezTo>
                    <a:pt x="94" y="217"/>
                    <a:pt x="97" y="222"/>
                    <a:pt x="98" y="225"/>
                  </a:cubicBezTo>
                  <a:cubicBezTo>
                    <a:pt x="98" y="227"/>
                    <a:pt x="98" y="237"/>
                    <a:pt x="98" y="238"/>
                  </a:cubicBezTo>
                  <a:cubicBezTo>
                    <a:pt x="97" y="239"/>
                    <a:pt x="95" y="242"/>
                    <a:pt x="93" y="243"/>
                  </a:cubicBezTo>
                  <a:cubicBezTo>
                    <a:pt x="91" y="244"/>
                    <a:pt x="89" y="245"/>
                    <a:pt x="86" y="243"/>
                  </a:cubicBezTo>
                  <a:cubicBezTo>
                    <a:pt x="83" y="242"/>
                    <a:pt x="81" y="236"/>
                    <a:pt x="78" y="234"/>
                  </a:cubicBezTo>
                  <a:cubicBezTo>
                    <a:pt x="75" y="233"/>
                    <a:pt x="72" y="229"/>
                    <a:pt x="70" y="232"/>
                  </a:cubicBezTo>
                  <a:cubicBezTo>
                    <a:pt x="68" y="235"/>
                    <a:pt x="70" y="242"/>
                    <a:pt x="71" y="245"/>
                  </a:cubicBezTo>
                  <a:cubicBezTo>
                    <a:pt x="72" y="248"/>
                    <a:pt x="74" y="249"/>
                    <a:pt x="75" y="250"/>
                  </a:cubicBezTo>
                  <a:cubicBezTo>
                    <a:pt x="77" y="252"/>
                    <a:pt x="80" y="251"/>
                    <a:pt x="81" y="255"/>
                  </a:cubicBezTo>
                  <a:cubicBezTo>
                    <a:pt x="82" y="259"/>
                    <a:pt x="83" y="268"/>
                    <a:pt x="82" y="272"/>
                  </a:cubicBezTo>
                  <a:cubicBezTo>
                    <a:pt x="80" y="276"/>
                    <a:pt x="77" y="275"/>
                    <a:pt x="75" y="274"/>
                  </a:cubicBezTo>
                  <a:cubicBezTo>
                    <a:pt x="72" y="274"/>
                    <a:pt x="70" y="271"/>
                    <a:pt x="68" y="270"/>
                  </a:cubicBezTo>
                  <a:cubicBezTo>
                    <a:pt x="66" y="269"/>
                    <a:pt x="66" y="266"/>
                    <a:pt x="63" y="267"/>
                  </a:cubicBezTo>
                  <a:cubicBezTo>
                    <a:pt x="60" y="267"/>
                    <a:pt x="58" y="273"/>
                    <a:pt x="56" y="273"/>
                  </a:cubicBezTo>
                  <a:cubicBezTo>
                    <a:pt x="53" y="273"/>
                    <a:pt x="55" y="269"/>
                    <a:pt x="54" y="267"/>
                  </a:cubicBezTo>
                  <a:cubicBezTo>
                    <a:pt x="54" y="264"/>
                    <a:pt x="55" y="259"/>
                    <a:pt x="54" y="257"/>
                  </a:cubicBezTo>
                  <a:cubicBezTo>
                    <a:pt x="52" y="254"/>
                    <a:pt x="48" y="253"/>
                    <a:pt x="45" y="253"/>
                  </a:cubicBezTo>
                  <a:cubicBezTo>
                    <a:pt x="42" y="252"/>
                    <a:pt x="39" y="254"/>
                    <a:pt x="36" y="255"/>
                  </a:cubicBezTo>
                  <a:cubicBezTo>
                    <a:pt x="33" y="255"/>
                    <a:pt x="29" y="256"/>
                    <a:pt x="27" y="255"/>
                  </a:cubicBezTo>
                  <a:cubicBezTo>
                    <a:pt x="24" y="253"/>
                    <a:pt x="27" y="249"/>
                    <a:pt x="26" y="247"/>
                  </a:cubicBezTo>
                  <a:cubicBezTo>
                    <a:pt x="24" y="245"/>
                    <a:pt x="21" y="245"/>
                    <a:pt x="19" y="244"/>
                  </a:cubicBezTo>
                  <a:cubicBezTo>
                    <a:pt x="17" y="243"/>
                    <a:pt x="21" y="241"/>
                    <a:pt x="15" y="240"/>
                  </a:cubicBezTo>
                  <a:cubicBezTo>
                    <a:pt x="12" y="240"/>
                    <a:pt x="9" y="243"/>
                    <a:pt x="5" y="24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6" name="Freeform 11"/>
            <p:cNvSpPr>
              <a:spLocks/>
            </p:cNvSpPr>
            <p:nvPr/>
          </p:nvSpPr>
          <p:spPr bwMode="auto">
            <a:xfrm rot="21439583">
              <a:off x="4449148" y="1136390"/>
              <a:ext cx="1462165" cy="2828491"/>
            </a:xfrm>
            <a:custGeom>
              <a:avLst/>
              <a:gdLst/>
              <a:ahLst/>
              <a:cxnLst>
                <a:cxn ang="0">
                  <a:pos x="29" y="581"/>
                </a:cxn>
                <a:cxn ang="0">
                  <a:pos x="45" y="592"/>
                </a:cxn>
                <a:cxn ang="0">
                  <a:pos x="64" y="557"/>
                </a:cxn>
                <a:cxn ang="0">
                  <a:pos x="106" y="544"/>
                </a:cxn>
                <a:cxn ang="0">
                  <a:pos x="128" y="538"/>
                </a:cxn>
                <a:cxn ang="0">
                  <a:pos x="134" y="509"/>
                </a:cxn>
                <a:cxn ang="0">
                  <a:pos x="157" y="494"/>
                </a:cxn>
                <a:cxn ang="0">
                  <a:pos x="169" y="522"/>
                </a:cxn>
                <a:cxn ang="0">
                  <a:pos x="184" y="518"/>
                </a:cxn>
                <a:cxn ang="0">
                  <a:pos x="194" y="491"/>
                </a:cxn>
                <a:cxn ang="0">
                  <a:pos x="221" y="472"/>
                </a:cxn>
                <a:cxn ang="0">
                  <a:pos x="224" y="444"/>
                </a:cxn>
                <a:cxn ang="0">
                  <a:pos x="222" y="413"/>
                </a:cxn>
                <a:cxn ang="0">
                  <a:pos x="231" y="389"/>
                </a:cxn>
                <a:cxn ang="0">
                  <a:pos x="237" y="352"/>
                </a:cxn>
                <a:cxn ang="0">
                  <a:pos x="246" y="319"/>
                </a:cxn>
                <a:cxn ang="0">
                  <a:pos x="257" y="289"/>
                </a:cxn>
                <a:cxn ang="0">
                  <a:pos x="255" y="268"/>
                </a:cxn>
                <a:cxn ang="0">
                  <a:pos x="242" y="265"/>
                </a:cxn>
                <a:cxn ang="0">
                  <a:pos x="228" y="243"/>
                </a:cxn>
                <a:cxn ang="0">
                  <a:pos x="215" y="218"/>
                </a:cxn>
                <a:cxn ang="0">
                  <a:pos x="222" y="199"/>
                </a:cxn>
                <a:cxn ang="0">
                  <a:pos x="229" y="170"/>
                </a:cxn>
                <a:cxn ang="0">
                  <a:pos x="213" y="167"/>
                </a:cxn>
                <a:cxn ang="0">
                  <a:pos x="201" y="146"/>
                </a:cxn>
                <a:cxn ang="0">
                  <a:pos x="211" y="131"/>
                </a:cxn>
                <a:cxn ang="0">
                  <a:pos x="203" y="103"/>
                </a:cxn>
                <a:cxn ang="0">
                  <a:pos x="192" y="74"/>
                </a:cxn>
                <a:cxn ang="0">
                  <a:pos x="149" y="62"/>
                </a:cxn>
                <a:cxn ang="0">
                  <a:pos x="157" y="42"/>
                </a:cxn>
                <a:cxn ang="0">
                  <a:pos x="166" y="31"/>
                </a:cxn>
                <a:cxn ang="0">
                  <a:pos x="159" y="7"/>
                </a:cxn>
                <a:cxn ang="0">
                  <a:pos x="147" y="14"/>
                </a:cxn>
                <a:cxn ang="0">
                  <a:pos x="126" y="30"/>
                </a:cxn>
                <a:cxn ang="0">
                  <a:pos x="107" y="40"/>
                </a:cxn>
                <a:cxn ang="0">
                  <a:pos x="89" y="45"/>
                </a:cxn>
                <a:cxn ang="0">
                  <a:pos x="86" y="76"/>
                </a:cxn>
                <a:cxn ang="0">
                  <a:pos x="82" y="90"/>
                </a:cxn>
                <a:cxn ang="0">
                  <a:pos x="70" y="123"/>
                </a:cxn>
                <a:cxn ang="0">
                  <a:pos x="83" y="144"/>
                </a:cxn>
                <a:cxn ang="0">
                  <a:pos x="98" y="163"/>
                </a:cxn>
                <a:cxn ang="0">
                  <a:pos x="79" y="204"/>
                </a:cxn>
                <a:cxn ang="0">
                  <a:pos x="65" y="220"/>
                </a:cxn>
                <a:cxn ang="0">
                  <a:pos x="64" y="239"/>
                </a:cxn>
                <a:cxn ang="0">
                  <a:pos x="38" y="248"/>
                </a:cxn>
                <a:cxn ang="0">
                  <a:pos x="15" y="263"/>
                </a:cxn>
                <a:cxn ang="0">
                  <a:pos x="18" y="289"/>
                </a:cxn>
                <a:cxn ang="0">
                  <a:pos x="0" y="315"/>
                </a:cxn>
                <a:cxn ang="0">
                  <a:pos x="6" y="346"/>
                </a:cxn>
                <a:cxn ang="0">
                  <a:pos x="45" y="368"/>
                </a:cxn>
                <a:cxn ang="0">
                  <a:pos x="40" y="392"/>
                </a:cxn>
                <a:cxn ang="0">
                  <a:pos x="22" y="405"/>
                </a:cxn>
                <a:cxn ang="0">
                  <a:pos x="33" y="433"/>
                </a:cxn>
                <a:cxn ang="0">
                  <a:pos x="36" y="468"/>
                </a:cxn>
                <a:cxn ang="0">
                  <a:pos x="16" y="493"/>
                </a:cxn>
                <a:cxn ang="0">
                  <a:pos x="5" y="508"/>
                </a:cxn>
                <a:cxn ang="0">
                  <a:pos x="13" y="523"/>
                </a:cxn>
                <a:cxn ang="0">
                  <a:pos x="9" y="554"/>
                </a:cxn>
                <a:cxn ang="0">
                  <a:pos x="8" y="572"/>
                </a:cxn>
              </a:cxnLst>
              <a:rect l="0" t="0" r="r" b="b"/>
              <a:pathLst>
                <a:path w="262" h="595">
                  <a:moveTo>
                    <a:pt x="16" y="574"/>
                  </a:moveTo>
                  <a:cubicBezTo>
                    <a:pt x="17" y="576"/>
                    <a:pt x="12" y="580"/>
                    <a:pt x="15" y="582"/>
                  </a:cubicBezTo>
                  <a:cubicBezTo>
                    <a:pt x="18" y="583"/>
                    <a:pt x="25" y="578"/>
                    <a:pt x="29" y="581"/>
                  </a:cubicBezTo>
                  <a:cubicBezTo>
                    <a:pt x="32" y="583"/>
                    <a:pt x="29" y="589"/>
                    <a:pt x="30" y="592"/>
                  </a:cubicBezTo>
                  <a:cubicBezTo>
                    <a:pt x="32" y="595"/>
                    <a:pt x="35" y="594"/>
                    <a:pt x="38" y="594"/>
                  </a:cubicBezTo>
                  <a:cubicBezTo>
                    <a:pt x="40" y="594"/>
                    <a:pt x="42" y="594"/>
                    <a:pt x="45" y="592"/>
                  </a:cubicBezTo>
                  <a:cubicBezTo>
                    <a:pt x="47" y="591"/>
                    <a:pt x="51" y="591"/>
                    <a:pt x="53" y="585"/>
                  </a:cubicBezTo>
                  <a:cubicBezTo>
                    <a:pt x="55" y="579"/>
                    <a:pt x="52" y="564"/>
                    <a:pt x="54" y="559"/>
                  </a:cubicBezTo>
                  <a:cubicBezTo>
                    <a:pt x="56" y="553"/>
                    <a:pt x="60" y="558"/>
                    <a:pt x="64" y="557"/>
                  </a:cubicBezTo>
                  <a:cubicBezTo>
                    <a:pt x="68" y="556"/>
                    <a:pt x="70" y="553"/>
                    <a:pt x="76" y="552"/>
                  </a:cubicBezTo>
                  <a:cubicBezTo>
                    <a:pt x="81" y="551"/>
                    <a:pt x="89" y="552"/>
                    <a:pt x="94" y="551"/>
                  </a:cubicBezTo>
                  <a:cubicBezTo>
                    <a:pt x="100" y="549"/>
                    <a:pt x="102" y="544"/>
                    <a:pt x="106" y="544"/>
                  </a:cubicBezTo>
                  <a:cubicBezTo>
                    <a:pt x="109" y="543"/>
                    <a:pt x="110" y="543"/>
                    <a:pt x="112" y="544"/>
                  </a:cubicBezTo>
                  <a:cubicBezTo>
                    <a:pt x="112" y="539"/>
                    <a:pt x="113" y="536"/>
                    <a:pt x="117" y="534"/>
                  </a:cubicBezTo>
                  <a:cubicBezTo>
                    <a:pt x="121" y="533"/>
                    <a:pt x="125" y="539"/>
                    <a:pt x="128" y="538"/>
                  </a:cubicBezTo>
                  <a:cubicBezTo>
                    <a:pt x="132" y="536"/>
                    <a:pt x="128" y="531"/>
                    <a:pt x="128" y="528"/>
                  </a:cubicBezTo>
                  <a:cubicBezTo>
                    <a:pt x="127" y="524"/>
                    <a:pt x="126" y="518"/>
                    <a:pt x="127" y="514"/>
                  </a:cubicBezTo>
                  <a:cubicBezTo>
                    <a:pt x="128" y="511"/>
                    <a:pt x="133" y="513"/>
                    <a:pt x="134" y="509"/>
                  </a:cubicBezTo>
                  <a:cubicBezTo>
                    <a:pt x="135" y="505"/>
                    <a:pt x="128" y="497"/>
                    <a:pt x="132" y="494"/>
                  </a:cubicBezTo>
                  <a:cubicBezTo>
                    <a:pt x="136" y="491"/>
                    <a:pt x="143" y="499"/>
                    <a:pt x="147" y="499"/>
                  </a:cubicBezTo>
                  <a:cubicBezTo>
                    <a:pt x="152" y="499"/>
                    <a:pt x="154" y="491"/>
                    <a:pt x="157" y="494"/>
                  </a:cubicBezTo>
                  <a:cubicBezTo>
                    <a:pt x="160" y="496"/>
                    <a:pt x="155" y="504"/>
                    <a:pt x="157" y="507"/>
                  </a:cubicBezTo>
                  <a:cubicBezTo>
                    <a:pt x="160" y="510"/>
                    <a:pt x="166" y="508"/>
                    <a:pt x="168" y="511"/>
                  </a:cubicBezTo>
                  <a:cubicBezTo>
                    <a:pt x="170" y="514"/>
                    <a:pt x="168" y="518"/>
                    <a:pt x="169" y="522"/>
                  </a:cubicBezTo>
                  <a:cubicBezTo>
                    <a:pt x="170" y="526"/>
                    <a:pt x="171" y="531"/>
                    <a:pt x="173" y="533"/>
                  </a:cubicBezTo>
                  <a:cubicBezTo>
                    <a:pt x="176" y="536"/>
                    <a:pt x="180" y="540"/>
                    <a:pt x="182" y="536"/>
                  </a:cubicBezTo>
                  <a:cubicBezTo>
                    <a:pt x="185" y="532"/>
                    <a:pt x="182" y="522"/>
                    <a:pt x="184" y="518"/>
                  </a:cubicBezTo>
                  <a:cubicBezTo>
                    <a:pt x="185" y="513"/>
                    <a:pt x="190" y="515"/>
                    <a:pt x="190" y="512"/>
                  </a:cubicBezTo>
                  <a:cubicBezTo>
                    <a:pt x="191" y="509"/>
                    <a:pt x="186" y="506"/>
                    <a:pt x="186" y="502"/>
                  </a:cubicBezTo>
                  <a:cubicBezTo>
                    <a:pt x="187" y="498"/>
                    <a:pt x="192" y="496"/>
                    <a:pt x="194" y="491"/>
                  </a:cubicBezTo>
                  <a:cubicBezTo>
                    <a:pt x="195" y="487"/>
                    <a:pt x="191" y="481"/>
                    <a:pt x="194" y="477"/>
                  </a:cubicBezTo>
                  <a:cubicBezTo>
                    <a:pt x="198" y="473"/>
                    <a:pt x="207" y="472"/>
                    <a:pt x="212" y="471"/>
                  </a:cubicBezTo>
                  <a:cubicBezTo>
                    <a:pt x="216" y="470"/>
                    <a:pt x="217" y="474"/>
                    <a:pt x="221" y="472"/>
                  </a:cubicBezTo>
                  <a:cubicBezTo>
                    <a:pt x="225" y="469"/>
                    <a:pt x="229" y="465"/>
                    <a:pt x="233" y="455"/>
                  </a:cubicBezTo>
                  <a:cubicBezTo>
                    <a:pt x="231" y="452"/>
                    <a:pt x="233" y="451"/>
                    <a:pt x="232" y="449"/>
                  </a:cubicBezTo>
                  <a:cubicBezTo>
                    <a:pt x="230" y="446"/>
                    <a:pt x="227" y="446"/>
                    <a:pt x="224" y="444"/>
                  </a:cubicBezTo>
                  <a:cubicBezTo>
                    <a:pt x="222" y="442"/>
                    <a:pt x="217" y="439"/>
                    <a:pt x="216" y="435"/>
                  </a:cubicBezTo>
                  <a:cubicBezTo>
                    <a:pt x="215" y="430"/>
                    <a:pt x="217" y="423"/>
                    <a:pt x="218" y="419"/>
                  </a:cubicBezTo>
                  <a:cubicBezTo>
                    <a:pt x="219" y="415"/>
                    <a:pt x="221" y="415"/>
                    <a:pt x="222" y="413"/>
                  </a:cubicBezTo>
                  <a:cubicBezTo>
                    <a:pt x="224" y="411"/>
                    <a:pt x="224" y="409"/>
                    <a:pt x="225" y="405"/>
                  </a:cubicBezTo>
                  <a:cubicBezTo>
                    <a:pt x="225" y="402"/>
                    <a:pt x="225" y="396"/>
                    <a:pt x="226" y="393"/>
                  </a:cubicBezTo>
                  <a:cubicBezTo>
                    <a:pt x="227" y="390"/>
                    <a:pt x="230" y="393"/>
                    <a:pt x="231" y="389"/>
                  </a:cubicBezTo>
                  <a:cubicBezTo>
                    <a:pt x="232" y="384"/>
                    <a:pt x="231" y="374"/>
                    <a:pt x="231" y="369"/>
                  </a:cubicBezTo>
                  <a:cubicBezTo>
                    <a:pt x="231" y="364"/>
                    <a:pt x="230" y="362"/>
                    <a:pt x="231" y="359"/>
                  </a:cubicBezTo>
                  <a:cubicBezTo>
                    <a:pt x="233" y="356"/>
                    <a:pt x="236" y="355"/>
                    <a:pt x="237" y="352"/>
                  </a:cubicBezTo>
                  <a:cubicBezTo>
                    <a:pt x="239" y="349"/>
                    <a:pt x="237" y="344"/>
                    <a:pt x="238" y="341"/>
                  </a:cubicBezTo>
                  <a:cubicBezTo>
                    <a:pt x="239" y="338"/>
                    <a:pt x="243" y="340"/>
                    <a:pt x="245" y="336"/>
                  </a:cubicBezTo>
                  <a:cubicBezTo>
                    <a:pt x="246" y="332"/>
                    <a:pt x="245" y="322"/>
                    <a:pt x="246" y="319"/>
                  </a:cubicBezTo>
                  <a:cubicBezTo>
                    <a:pt x="247" y="315"/>
                    <a:pt x="250" y="321"/>
                    <a:pt x="251" y="316"/>
                  </a:cubicBezTo>
                  <a:cubicBezTo>
                    <a:pt x="252" y="312"/>
                    <a:pt x="250" y="300"/>
                    <a:pt x="252" y="295"/>
                  </a:cubicBezTo>
                  <a:cubicBezTo>
                    <a:pt x="253" y="290"/>
                    <a:pt x="255" y="291"/>
                    <a:pt x="257" y="289"/>
                  </a:cubicBezTo>
                  <a:cubicBezTo>
                    <a:pt x="259" y="286"/>
                    <a:pt x="261" y="282"/>
                    <a:pt x="261" y="279"/>
                  </a:cubicBezTo>
                  <a:cubicBezTo>
                    <a:pt x="262" y="276"/>
                    <a:pt x="262" y="273"/>
                    <a:pt x="261" y="271"/>
                  </a:cubicBezTo>
                  <a:cubicBezTo>
                    <a:pt x="259" y="269"/>
                    <a:pt x="257" y="267"/>
                    <a:pt x="255" y="268"/>
                  </a:cubicBezTo>
                  <a:cubicBezTo>
                    <a:pt x="253" y="268"/>
                    <a:pt x="253" y="274"/>
                    <a:pt x="250" y="274"/>
                  </a:cubicBezTo>
                  <a:cubicBezTo>
                    <a:pt x="248" y="275"/>
                    <a:pt x="246" y="271"/>
                    <a:pt x="245" y="270"/>
                  </a:cubicBezTo>
                  <a:cubicBezTo>
                    <a:pt x="243" y="268"/>
                    <a:pt x="243" y="267"/>
                    <a:pt x="242" y="265"/>
                  </a:cubicBezTo>
                  <a:cubicBezTo>
                    <a:pt x="241" y="264"/>
                    <a:pt x="241" y="263"/>
                    <a:pt x="238" y="262"/>
                  </a:cubicBezTo>
                  <a:cubicBezTo>
                    <a:pt x="236" y="261"/>
                    <a:pt x="229" y="264"/>
                    <a:pt x="227" y="260"/>
                  </a:cubicBezTo>
                  <a:cubicBezTo>
                    <a:pt x="225" y="255"/>
                    <a:pt x="229" y="247"/>
                    <a:pt x="228" y="243"/>
                  </a:cubicBezTo>
                  <a:cubicBezTo>
                    <a:pt x="227" y="239"/>
                    <a:pt x="224" y="240"/>
                    <a:pt x="222" y="237"/>
                  </a:cubicBezTo>
                  <a:cubicBezTo>
                    <a:pt x="220" y="235"/>
                    <a:pt x="218" y="232"/>
                    <a:pt x="217" y="229"/>
                  </a:cubicBezTo>
                  <a:cubicBezTo>
                    <a:pt x="216" y="226"/>
                    <a:pt x="215" y="221"/>
                    <a:pt x="215" y="218"/>
                  </a:cubicBezTo>
                  <a:cubicBezTo>
                    <a:pt x="215" y="215"/>
                    <a:pt x="214" y="213"/>
                    <a:pt x="216" y="211"/>
                  </a:cubicBezTo>
                  <a:cubicBezTo>
                    <a:pt x="217" y="209"/>
                    <a:pt x="220" y="209"/>
                    <a:pt x="222" y="207"/>
                  </a:cubicBezTo>
                  <a:cubicBezTo>
                    <a:pt x="223" y="205"/>
                    <a:pt x="221" y="201"/>
                    <a:pt x="222" y="199"/>
                  </a:cubicBezTo>
                  <a:cubicBezTo>
                    <a:pt x="223" y="197"/>
                    <a:pt x="226" y="200"/>
                    <a:pt x="227" y="197"/>
                  </a:cubicBezTo>
                  <a:cubicBezTo>
                    <a:pt x="228" y="194"/>
                    <a:pt x="229" y="189"/>
                    <a:pt x="229" y="184"/>
                  </a:cubicBezTo>
                  <a:cubicBezTo>
                    <a:pt x="229" y="180"/>
                    <a:pt x="230" y="174"/>
                    <a:pt x="229" y="170"/>
                  </a:cubicBezTo>
                  <a:cubicBezTo>
                    <a:pt x="229" y="167"/>
                    <a:pt x="227" y="166"/>
                    <a:pt x="225" y="166"/>
                  </a:cubicBezTo>
                  <a:cubicBezTo>
                    <a:pt x="224" y="165"/>
                    <a:pt x="223" y="167"/>
                    <a:pt x="220" y="167"/>
                  </a:cubicBezTo>
                  <a:cubicBezTo>
                    <a:pt x="218" y="168"/>
                    <a:pt x="215" y="168"/>
                    <a:pt x="213" y="167"/>
                  </a:cubicBezTo>
                  <a:cubicBezTo>
                    <a:pt x="210" y="167"/>
                    <a:pt x="208" y="164"/>
                    <a:pt x="206" y="163"/>
                  </a:cubicBezTo>
                  <a:cubicBezTo>
                    <a:pt x="204" y="162"/>
                    <a:pt x="202" y="162"/>
                    <a:pt x="201" y="159"/>
                  </a:cubicBezTo>
                  <a:cubicBezTo>
                    <a:pt x="200" y="156"/>
                    <a:pt x="200" y="149"/>
                    <a:pt x="201" y="146"/>
                  </a:cubicBezTo>
                  <a:cubicBezTo>
                    <a:pt x="202" y="143"/>
                    <a:pt x="204" y="143"/>
                    <a:pt x="206" y="142"/>
                  </a:cubicBezTo>
                  <a:cubicBezTo>
                    <a:pt x="207" y="140"/>
                    <a:pt x="209" y="140"/>
                    <a:pt x="210" y="138"/>
                  </a:cubicBezTo>
                  <a:cubicBezTo>
                    <a:pt x="211" y="136"/>
                    <a:pt x="211" y="134"/>
                    <a:pt x="211" y="131"/>
                  </a:cubicBezTo>
                  <a:cubicBezTo>
                    <a:pt x="210" y="129"/>
                    <a:pt x="208" y="126"/>
                    <a:pt x="207" y="125"/>
                  </a:cubicBezTo>
                  <a:cubicBezTo>
                    <a:pt x="206" y="123"/>
                    <a:pt x="204" y="125"/>
                    <a:pt x="203" y="121"/>
                  </a:cubicBezTo>
                  <a:cubicBezTo>
                    <a:pt x="203" y="117"/>
                    <a:pt x="204" y="108"/>
                    <a:pt x="203" y="103"/>
                  </a:cubicBezTo>
                  <a:cubicBezTo>
                    <a:pt x="203" y="98"/>
                    <a:pt x="201" y="96"/>
                    <a:pt x="200" y="92"/>
                  </a:cubicBezTo>
                  <a:cubicBezTo>
                    <a:pt x="199" y="89"/>
                    <a:pt x="197" y="85"/>
                    <a:pt x="196" y="82"/>
                  </a:cubicBezTo>
                  <a:cubicBezTo>
                    <a:pt x="195" y="79"/>
                    <a:pt x="195" y="77"/>
                    <a:pt x="192" y="74"/>
                  </a:cubicBezTo>
                  <a:cubicBezTo>
                    <a:pt x="189" y="71"/>
                    <a:pt x="184" y="67"/>
                    <a:pt x="178" y="65"/>
                  </a:cubicBezTo>
                  <a:cubicBezTo>
                    <a:pt x="173" y="63"/>
                    <a:pt x="162" y="64"/>
                    <a:pt x="158" y="64"/>
                  </a:cubicBezTo>
                  <a:cubicBezTo>
                    <a:pt x="153" y="64"/>
                    <a:pt x="151" y="64"/>
                    <a:pt x="149" y="62"/>
                  </a:cubicBezTo>
                  <a:cubicBezTo>
                    <a:pt x="147" y="61"/>
                    <a:pt x="147" y="58"/>
                    <a:pt x="149" y="57"/>
                  </a:cubicBezTo>
                  <a:cubicBezTo>
                    <a:pt x="150" y="55"/>
                    <a:pt x="154" y="57"/>
                    <a:pt x="155" y="55"/>
                  </a:cubicBezTo>
                  <a:cubicBezTo>
                    <a:pt x="157" y="52"/>
                    <a:pt x="154" y="45"/>
                    <a:pt x="157" y="42"/>
                  </a:cubicBezTo>
                  <a:cubicBezTo>
                    <a:pt x="160" y="40"/>
                    <a:pt x="164" y="45"/>
                    <a:pt x="167" y="43"/>
                  </a:cubicBezTo>
                  <a:cubicBezTo>
                    <a:pt x="170" y="42"/>
                    <a:pt x="171" y="37"/>
                    <a:pt x="171" y="35"/>
                  </a:cubicBezTo>
                  <a:cubicBezTo>
                    <a:pt x="171" y="32"/>
                    <a:pt x="167" y="33"/>
                    <a:pt x="166" y="31"/>
                  </a:cubicBezTo>
                  <a:cubicBezTo>
                    <a:pt x="165" y="29"/>
                    <a:pt x="167" y="25"/>
                    <a:pt x="166" y="22"/>
                  </a:cubicBezTo>
                  <a:cubicBezTo>
                    <a:pt x="166" y="19"/>
                    <a:pt x="163" y="18"/>
                    <a:pt x="161" y="15"/>
                  </a:cubicBezTo>
                  <a:cubicBezTo>
                    <a:pt x="160" y="13"/>
                    <a:pt x="161" y="9"/>
                    <a:pt x="159" y="7"/>
                  </a:cubicBezTo>
                  <a:cubicBezTo>
                    <a:pt x="158" y="5"/>
                    <a:pt x="155" y="4"/>
                    <a:pt x="153" y="3"/>
                  </a:cubicBezTo>
                  <a:cubicBezTo>
                    <a:pt x="151" y="2"/>
                    <a:pt x="149" y="0"/>
                    <a:pt x="147" y="3"/>
                  </a:cubicBezTo>
                  <a:cubicBezTo>
                    <a:pt x="146" y="5"/>
                    <a:pt x="146" y="11"/>
                    <a:pt x="147" y="14"/>
                  </a:cubicBezTo>
                  <a:cubicBezTo>
                    <a:pt x="148" y="17"/>
                    <a:pt x="152" y="17"/>
                    <a:pt x="153" y="20"/>
                  </a:cubicBezTo>
                  <a:cubicBezTo>
                    <a:pt x="153" y="23"/>
                    <a:pt x="156" y="29"/>
                    <a:pt x="150" y="31"/>
                  </a:cubicBezTo>
                  <a:cubicBezTo>
                    <a:pt x="145" y="33"/>
                    <a:pt x="132" y="28"/>
                    <a:pt x="126" y="30"/>
                  </a:cubicBezTo>
                  <a:cubicBezTo>
                    <a:pt x="121" y="32"/>
                    <a:pt x="127" y="39"/>
                    <a:pt x="124" y="40"/>
                  </a:cubicBezTo>
                  <a:cubicBezTo>
                    <a:pt x="120" y="41"/>
                    <a:pt x="115" y="35"/>
                    <a:pt x="112" y="34"/>
                  </a:cubicBezTo>
                  <a:cubicBezTo>
                    <a:pt x="108" y="34"/>
                    <a:pt x="110" y="39"/>
                    <a:pt x="107" y="40"/>
                  </a:cubicBezTo>
                  <a:cubicBezTo>
                    <a:pt x="105" y="40"/>
                    <a:pt x="102" y="39"/>
                    <a:pt x="99" y="37"/>
                  </a:cubicBezTo>
                  <a:cubicBezTo>
                    <a:pt x="96" y="35"/>
                    <a:pt x="95" y="26"/>
                    <a:pt x="92" y="29"/>
                  </a:cubicBezTo>
                  <a:cubicBezTo>
                    <a:pt x="88" y="32"/>
                    <a:pt x="89" y="39"/>
                    <a:pt x="89" y="45"/>
                  </a:cubicBezTo>
                  <a:cubicBezTo>
                    <a:pt x="89" y="50"/>
                    <a:pt x="91" y="58"/>
                    <a:pt x="91" y="61"/>
                  </a:cubicBezTo>
                  <a:cubicBezTo>
                    <a:pt x="90" y="65"/>
                    <a:pt x="87" y="64"/>
                    <a:pt x="87" y="67"/>
                  </a:cubicBezTo>
                  <a:cubicBezTo>
                    <a:pt x="86" y="69"/>
                    <a:pt x="85" y="73"/>
                    <a:pt x="86" y="76"/>
                  </a:cubicBezTo>
                  <a:cubicBezTo>
                    <a:pt x="87" y="80"/>
                    <a:pt x="92" y="82"/>
                    <a:pt x="93" y="85"/>
                  </a:cubicBezTo>
                  <a:cubicBezTo>
                    <a:pt x="94" y="88"/>
                    <a:pt x="95" y="90"/>
                    <a:pt x="92" y="91"/>
                  </a:cubicBezTo>
                  <a:cubicBezTo>
                    <a:pt x="90" y="92"/>
                    <a:pt x="84" y="85"/>
                    <a:pt x="82" y="90"/>
                  </a:cubicBezTo>
                  <a:cubicBezTo>
                    <a:pt x="79" y="94"/>
                    <a:pt x="83" y="107"/>
                    <a:pt x="81" y="112"/>
                  </a:cubicBezTo>
                  <a:cubicBezTo>
                    <a:pt x="78" y="117"/>
                    <a:pt x="72" y="109"/>
                    <a:pt x="69" y="112"/>
                  </a:cubicBezTo>
                  <a:cubicBezTo>
                    <a:pt x="67" y="115"/>
                    <a:pt x="69" y="120"/>
                    <a:pt x="70" y="123"/>
                  </a:cubicBezTo>
                  <a:cubicBezTo>
                    <a:pt x="71" y="126"/>
                    <a:pt x="72" y="128"/>
                    <a:pt x="75" y="129"/>
                  </a:cubicBezTo>
                  <a:cubicBezTo>
                    <a:pt x="77" y="131"/>
                    <a:pt x="80" y="126"/>
                    <a:pt x="82" y="129"/>
                  </a:cubicBezTo>
                  <a:cubicBezTo>
                    <a:pt x="84" y="132"/>
                    <a:pt x="81" y="140"/>
                    <a:pt x="83" y="144"/>
                  </a:cubicBezTo>
                  <a:cubicBezTo>
                    <a:pt x="85" y="148"/>
                    <a:pt x="91" y="147"/>
                    <a:pt x="93" y="149"/>
                  </a:cubicBezTo>
                  <a:cubicBezTo>
                    <a:pt x="96" y="151"/>
                    <a:pt x="98" y="153"/>
                    <a:pt x="99" y="155"/>
                  </a:cubicBezTo>
                  <a:cubicBezTo>
                    <a:pt x="99" y="158"/>
                    <a:pt x="99" y="160"/>
                    <a:pt x="98" y="163"/>
                  </a:cubicBezTo>
                  <a:cubicBezTo>
                    <a:pt x="97" y="166"/>
                    <a:pt x="93" y="169"/>
                    <a:pt x="91" y="171"/>
                  </a:cubicBezTo>
                  <a:cubicBezTo>
                    <a:pt x="88" y="174"/>
                    <a:pt x="85" y="171"/>
                    <a:pt x="83" y="177"/>
                  </a:cubicBezTo>
                  <a:cubicBezTo>
                    <a:pt x="81" y="183"/>
                    <a:pt x="81" y="198"/>
                    <a:pt x="79" y="204"/>
                  </a:cubicBezTo>
                  <a:cubicBezTo>
                    <a:pt x="77" y="209"/>
                    <a:pt x="75" y="205"/>
                    <a:pt x="73" y="207"/>
                  </a:cubicBezTo>
                  <a:cubicBezTo>
                    <a:pt x="72" y="209"/>
                    <a:pt x="74" y="212"/>
                    <a:pt x="72" y="214"/>
                  </a:cubicBezTo>
                  <a:cubicBezTo>
                    <a:pt x="71" y="217"/>
                    <a:pt x="67" y="218"/>
                    <a:pt x="65" y="220"/>
                  </a:cubicBezTo>
                  <a:cubicBezTo>
                    <a:pt x="63" y="222"/>
                    <a:pt x="61" y="222"/>
                    <a:pt x="61" y="225"/>
                  </a:cubicBezTo>
                  <a:cubicBezTo>
                    <a:pt x="62" y="227"/>
                    <a:pt x="66" y="228"/>
                    <a:pt x="66" y="231"/>
                  </a:cubicBezTo>
                  <a:cubicBezTo>
                    <a:pt x="66" y="234"/>
                    <a:pt x="66" y="237"/>
                    <a:pt x="64" y="239"/>
                  </a:cubicBezTo>
                  <a:cubicBezTo>
                    <a:pt x="61" y="240"/>
                    <a:pt x="55" y="237"/>
                    <a:pt x="52" y="239"/>
                  </a:cubicBezTo>
                  <a:cubicBezTo>
                    <a:pt x="49" y="241"/>
                    <a:pt x="51" y="246"/>
                    <a:pt x="49" y="248"/>
                  </a:cubicBezTo>
                  <a:cubicBezTo>
                    <a:pt x="46" y="250"/>
                    <a:pt x="40" y="245"/>
                    <a:pt x="38" y="248"/>
                  </a:cubicBezTo>
                  <a:cubicBezTo>
                    <a:pt x="35" y="251"/>
                    <a:pt x="40" y="258"/>
                    <a:pt x="37" y="261"/>
                  </a:cubicBezTo>
                  <a:cubicBezTo>
                    <a:pt x="34" y="264"/>
                    <a:pt x="29" y="261"/>
                    <a:pt x="25" y="261"/>
                  </a:cubicBezTo>
                  <a:cubicBezTo>
                    <a:pt x="21" y="262"/>
                    <a:pt x="16" y="259"/>
                    <a:pt x="15" y="263"/>
                  </a:cubicBezTo>
                  <a:cubicBezTo>
                    <a:pt x="14" y="267"/>
                    <a:pt x="21" y="268"/>
                    <a:pt x="23" y="272"/>
                  </a:cubicBezTo>
                  <a:cubicBezTo>
                    <a:pt x="24" y="275"/>
                    <a:pt x="24" y="280"/>
                    <a:pt x="23" y="283"/>
                  </a:cubicBezTo>
                  <a:cubicBezTo>
                    <a:pt x="22" y="286"/>
                    <a:pt x="21" y="288"/>
                    <a:pt x="18" y="289"/>
                  </a:cubicBezTo>
                  <a:cubicBezTo>
                    <a:pt x="16" y="290"/>
                    <a:pt x="11" y="284"/>
                    <a:pt x="9" y="288"/>
                  </a:cubicBezTo>
                  <a:cubicBezTo>
                    <a:pt x="6" y="293"/>
                    <a:pt x="9" y="304"/>
                    <a:pt x="8" y="308"/>
                  </a:cubicBezTo>
                  <a:cubicBezTo>
                    <a:pt x="6" y="313"/>
                    <a:pt x="1" y="312"/>
                    <a:pt x="0" y="315"/>
                  </a:cubicBezTo>
                  <a:cubicBezTo>
                    <a:pt x="0" y="317"/>
                    <a:pt x="4" y="316"/>
                    <a:pt x="5" y="319"/>
                  </a:cubicBezTo>
                  <a:cubicBezTo>
                    <a:pt x="5" y="322"/>
                    <a:pt x="4" y="328"/>
                    <a:pt x="4" y="332"/>
                  </a:cubicBezTo>
                  <a:cubicBezTo>
                    <a:pt x="4" y="337"/>
                    <a:pt x="3" y="341"/>
                    <a:pt x="6" y="346"/>
                  </a:cubicBezTo>
                  <a:cubicBezTo>
                    <a:pt x="9" y="350"/>
                    <a:pt x="16" y="357"/>
                    <a:pt x="22" y="360"/>
                  </a:cubicBezTo>
                  <a:cubicBezTo>
                    <a:pt x="28" y="363"/>
                    <a:pt x="36" y="359"/>
                    <a:pt x="40" y="361"/>
                  </a:cubicBezTo>
                  <a:cubicBezTo>
                    <a:pt x="45" y="362"/>
                    <a:pt x="45" y="365"/>
                    <a:pt x="45" y="368"/>
                  </a:cubicBezTo>
                  <a:cubicBezTo>
                    <a:pt x="45" y="371"/>
                    <a:pt x="41" y="373"/>
                    <a:pt x="41" y="376"/>
                  </a:cubicBezTo>
                  <a:cubicBezTo>
                    <a:pt x="41" y="380"/>
                    <a:pt x="45" y="384"/>
                    <a:pt x="45" y="387"/>
                  </a:cubicBezTo>
                  <a:cubicBezTo>
                    <a:pt x="45" y="390"/>
                    <a:pt x="41" y="389"/>
                    <a:pt x="40" y="392"/>
                  </a:cubicBezTo>
                  <a:cubicBezTo>
                    <a:pt x="39" y="394"/>
                    <a:pt x="47" y="397"/>
                    <a:pt x="43" y="399"/>
                  </a:cubicBezTo>
                  <a:cubicBezTo>
                    <a:pt x="38" y="400"/>
                    <a:pt x="27" y="397"/>
                    <a:pt x="23" y="399"/>
                  </a:cubicBezTo>
                  <a:cubicBezTo>
                    <a:pt x="19" y="400"/>
                    <a:pt x="23" y="402"/>
                    <a:pt x="22" y="405"/>
                  </a:cubicBezTo>
                  <a:cubicBezTo>
                    <a:pt x="20" y="407"/>
                    <a:pt x="14" y="411"/>
                    <a:pt x="14" y="416"/>
                  </a:cubicBezTo>
                  <a:cubicBezTo>
                    <a:pt x="13" y="421"/>
                    <a:pt x="16" y="430"/>
                    <a:pt x="20" y="433"/>
                  </a:cubicBezTo>
                  <a:cubicBezTo>
                    <a:pt x="24" y="437"/>
                    <a:pt x="30" y="429"/>
                    <a:pt x="33" y="433"/>
                  </a:cubicBezTo>
                  <a:cubicBezTo>
                    <a:pt x="36" y="437"/>
                    <a:pt x="32" y="446"/>
                    <a:pt x="33" y="450"/>
                  </a:cubicBezTo>
                  <a:cubicBezTo>
                    <a:pt x="34" y="454"/>
                    <a:pt x="38" y="454"/>
                    <a:pt x="39" y="457"/>
                  </a:cubicBezTo>
                  <a:cubicBezTo>
                    <a:pt x="39" y="460"/>
                    <a:pt x="38" y="466"/>
                    <a:pt x="36" y="468"/>
                  </a:cubicBezTo>
                  <a:cubicBezTo>
                    <a:pt x="34" y="470"/>
                    <a:pt x="33" y="464"/>
                    <a:pt x="28" y="468"/>
                  </a:cubicBezTo>
                  <a:cubicBezTo>
                    <a:pt x="24" y="472"/>
                    <a:pt x="14" y="484"/>
                    <a:pt x="12" y="489"/>
                  </a:cubicBezTo>
                  <a:cubicBezTo>
                    <a:pt x="9" y="494"/>
                    <a:pt x="15" y="491"/>
                    <a:pt x="16" y="493"/>
                  </a:cubicBezTo>
                  <a:cubicBezTo>
                    <a:pt x="17" y="496"/>
                    <a:pt x="19" y="499"/>
                    <a:pt x="16" y="501"/>
                  </a:cubicBezTo>
                  <a:cubicBezTo>
                    <a:pt x="14" y="503"/>
                    <a:pt x="10" y="500"/>
                    <a:pt x="8" y="501"/>
                  </a:cubicBezTo>
                  <a:cubicBezTo>
                    <a:pt x="5" y="503"/>
                    <a:pt x="8" y="507"/>
                    <a:pt x="5" y="508"/>
                  </a:cubicBezTo>
                  <a:cubicBezTo>
                    <a:pt x="5" y="509"/>
                    <a:pt x="4" y="509"/>
                    <a:pt x="3" y="509"/>
                  </a:cubicBezTo>
                  <a:cubicBezTo>
                    <a:pt x="4" y="512"/>
                    <a:pt x="4" y="515"/>
                    <a:pt x="5" y="517"/>
                  </a:cubicBezTo>
                  <a:cubicBezTo>
                    <a:pt x="7" y="520"/>
                    <a:pt x="12" y="521"/>
                    <a:pt x="13" y="523"/>
                  </a:cubicBezTo>
                  <a:cubicBezTo>
                    <a:pt x="15" y="525"/>
                    <a:pt x="16" y="527"/>
                    <a:pt x="15" y="529"/>
                  </a:cubicBezTo>
                  <a:cubicBezTo>
                    <a:pt x="14" y="532"/>
                    <a:pt x="9" y="532"/>
                    <a:pt x="8" y="536"/>
                  </a:cubicBezTo>
                  <a:cubicBezTo>
                    <a:pt x="7" y="541"/>
                    <a:pt x="9" y="551"/>
                    <a:pt x="9" y="554"/>
                  </a:cubicBezTo>
                  <a:cubicBezTo>
                    <a:pt x="9" y="557"/>
                    <a:pt x="11" y="556"/>
                    <a:pt x="11" y="557"/>
                  </a:cubicBezTo>
                  <a:cubicBezTo>
                    <a:pt x="11" y="558"/>
                    <a:pt x="8" y="565"/>
                    <a:pt x="8" y="566"/>
                  </a:cubicBezTo>
                  <a:cubicBezTo>
                    <a:pt x="8" y="567"/>
                    <a:pt x="6" y="571"/>
                    <a:pt x="8" y="572"/>
                  </a:cubicBezTo>
                  <a:cubicBezTo>
                    <a:pt x="10" y="574"/>
                    <a:pt x="14" y="572"/>
                    <a:pt x="16" y="57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7" name="Freeform 31"/>
            <p:cNvSpPr>
              <a:spLocks noEditPoints="1"/>
            </p:cNvSpPr>
            <p:nvPr/>
          </p:nvSpPr>
          <p:spPr bwMode="auto">
            <a:xfrm rot="21439583">
              <a:off x="4403946" y="4657555"/>
              <a:ext cx="832093" cy="926370"/>
            </a:xfrm>
            <a:custGeom>
              <a:avLst/>
              <a:gdLst/>
              <a:ahLst/>
              <a:cxnLst>
                <a:cxn ang="0">
                  <a:pos x="69" y="21"/>
                </a:cxn>
                <a:cxn ang="0">
                  <a:pos x="79" y="17"/>
                </a:cxn>
                <a:cxn ang="0">
                  <a:pos x="92" y="22"/>
                </a:cxn>
                <a:cxn ang="0">
                  <a:pos x="109" y="13"/>
                </a:cxn>
                <a:cxn ang="0">
                  <a:pos x="137" y="12"/>
                </a:cxn>
                <a:cxn ang="0">
                  <a:pos x="144" y="26"/>
                </a:cxn>
                <a:cxn ang="0">
                  <a:pos x="148" y="33"/>
                </a:cxn>
                <a:cxn ang="0">
                  <a:pos x="144" y="39"/>
                </a:cxn>
                <a:cxn ang="0">
                  <a:pos x="140" y="56"/>
                </a:cxn>
                <a:cxn ang="0">
                  <a:pos x="142" y="65"/>
                </a:cxn>
                <a:cxn ang="0">
                  <a:pos x="143" y="79"/>
                </a:cxn>
                <a:cxn ang="0">
                  <a:pos x="138" y="91"/>
                </a:cxn>
                <a:cxn ang="0">
                  <a:pos x="131" y="94"/>
                </a:cxn>
                <a:cxn ang="0">
                  <a:pos x="116" y="99"/>
                </a:cxn>
                <a:cxn ang="0">
                  <a:pos x="107" y="114"/>
                </a:cxn>
                <a:cxn ang="0">
                  <a:pos x="105" y="124"/>
                </a:cxn>
                <a:cxn ang="0">
                  <a:pos x="99" y="132"/>
                </a:cxn>
                <a:cxn ang="0">
                  <a:pos x="89" y="126"/>
                </a:cxn>
                <a:cxn ang="0">
                  <a:pos x="80" y="133"/>
                </a:cxn>
                <a:cxn ang="0">
                  <a:pos x="70" y="149"/>
                </a:cxn>
                <a:cxn ang="0">
                  <a:pos x="56" y="155"/>
                </a:cxn>
                <a:cxn ang="0">
                  <a:pos x="51" y="170"/>
                </a:cxn>
                <a:cxn ang="0">
                  <a:pos x="58" y="187"/>
                </a:cxn>
                <a:cxn ang="0">
                  <a:pos x="40" y="188"/>
                </a:cxn>
                <a:cxn ang="0">
                  <a:pos x="26" y="195"/>
                </a:cxn>
                <a:cxn ang="0">
                  <a:pos x="19" y="171"/>
                </a:cxn>
                <a:cxn ang="0">
                  <a:pos x="11" y="151"/>
                </a:cxn>
                <a:cxn ang="0">
                  <a:pos x="1" y="126"/>
                </a:cxn>
                <a:cxn ang="0">
                  <a:pos x="6" y="106"/>
                </a:cxn>
                <a:cxn ang="0">
                  <a:pos x="13" y="90"/>
                </a:cxn>
                <a:cxn ang="0">
                  <a:pos x="24" y="74"/>
                </a:cxn>
                <a:cxn ang="0">
                  <a:pos x="30" y="61"/>
                </a:cxn>
                <a:cxn ang="0">
                  <a:pos x="49" y="58"/>
                </a:cxn>
                <a:cxn ang="0">
                  <a:pos x="56" y="33"/>
                </a:cxn>
                <a:cxn ang="0">
                  <a:pos x="56" y="18"/>
                </a:cxn>
                <a:cxn ang="0">
                  <a:pos x="18" y="170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42" y="2"/>
                </a:cxn>
                <a:cxn ang="0">
                  <a:pos x="142" y="2"/>
                </a:cxn>
                <a:cxn ang="0">
                  <a:pos x="142" y="2"/>
                </a:cxn>
                <a:cxn ang="0">
                  <a:pos x="143" y="0"/>
                </a:cxn>
                <a:cxn ang="0">
                  <a:pos x="143" y="0"/>
                </a:cxn>
                <a:cxn ang="0">
                  <a:pos x="143" y="0"/>
                </a:cxn>
              </a:cxnLst>
              <a:rect l="0" t="0" r="r" b="b"/>
              <a:pathLst>
                <a:path w="149" h="195">
                  <a:moveTo>
                    <a:pt x="56" y="18"/>
                  </a:moveTo>
                  <a:cubicBezTo>
                    <a:pt x="59" y="20"/>
                    <a:pt x="65" y="20"/>
                    <a:pt x="69" y="21"/>
                  </a:cubicBezTo>
                  <a:cubicBezTo>
                    <a:pt x="72" y="22"/>
                    <a:pt x="73" y="26"/>
                    <a:pt x="76" y="25"/>
                  </a:cubicBezTo>
                  <a:cubicBezTo>
                    <a:pt x="78" y="24"/>
                    <a:pt x="77" y="19"/>
                    <a:pt x="79" y="17"/>
                  </a:cubicBezTo>
                  <a:cubicBezTo>
                    <a:pt x="81" y="16"/>
                    <a:pt x="83" y="16"/>
                    <a:pt x="85" y="17"/>
                  </a:cubicBezTo>
                  <a:cubicBezTo>
                    <a:pt x="88" y="18"/>
                    <a:pt x="88" y="21"/>
                    <a:pt x="92" y="22"/>
                  </a:cubicBezTo>
                  <a:cubicBezTo>
                    <a:pt x="96" y="23"/>
                    <a:pt x="102" y="24"/>
                    <a:pt x="106" y="22"/>
                  </a:cubicBezTo>
                  <a:cubicBezTo>
                    <a:pt x="109" y="20"/>
                    <a:pt x="106" y="15"/>
                    <a:pt x="109" y="13"/>
                  </a:cubicBezTo>
                  <a:cubicBezTo>
                    <a:pt x="111" y="11"/>
                    <a:pt x="114" y="12"/>
                    <a:pt x="119" y="12"/>
                  </a:cubicBezTo>
                  <a:cubicBezTo>
                    <a:pt x="123" y="11"/>
                    <a:pt x="131" y="12"/>
                    <a:pt x="137" y="12"/>
                  </a:cubicBezTo>
                  <a:cubicBezTo>
                    <a:pt x="139" y="14"/>
                    <a:pt x="141" y="16"/>
                    <a:pt x="142" y="18"/>
                  </a:cubicBezTo>
                  <a:cubicBezTo>
                    <a:pt x="145" y="23"/>
                    <a:pt x="144" y="24"/>
                    <a:pt x="144" y="26"/>
                  </a:cubicBezTo>
                  <a:cubicBezTo>
                    <a:pt x="144" y="29"/>
                    <a:pt x="143" y="30"/>
                    <a:pt x="144" y="31"/>
                  </a:cubicBezTo>
                  <a:cubicBezTo>
                    <a:pt x="144" y="33"/>
                    <a:pt x="147" y="32"/>
                    <a:pt x="148" y="33"/>
                  </a:cubicBezTo>
                  <a:cubicBezTo>
                    <a:pt x="149" y="34"/>
                    <a:pt x="149" y="36"/>
                    <a:pt x="148" y="37"/>
                  </a:cubicBezTo>
                  <a:cubicBezTo>
                    <a:pt x="147" y="38"/>
                    <a:pt x="145" y="36"/>
                    <a:pt x="144" y="39"/>
                  </a:cubicBezTo>
                  <a:cubicBezTo>
                    <a:pt x="143" y="42"/>
                    <a:pt x="144" y="48"/>
                    <a:pt x="144" y="51"/>
                  </a:cubicBezTo>
                  <a:cubicBezTo>
                    <a:pt x="143" y="54"/>
                    <a:pt x="141" y="54"/>
                    <a:pt x="140" y="56"/>
                  </a:cubicBezTo>
                  <a:cubicBezTo>
                    <a:pt x="139" y="58"/>
                    <a:pt x="137" y="59"/>
                    <a:pt x="138" y="61"/>
                  </a:cubicBezTo>
                  <a:cubicBezTo>
                    <a:pt x="138" y="63"/>
                    <a:pt x="141" y="63"/>
                    <a:pt x="142" y="65"/>
                  </a:cubicBezTo>
                  <a:cubicBezTo>
                    <a:pt x="143" y="67"/>
                    <a:pt x="145" y="69"/>
                    <a:pt x="145" y="72"/>
                  </a:cubicBezTo>
                  <a:cubicBezTo>
                    <a:pt x="145" y="74"/>
                    <a:pt x="144" y="77"/>
                    <a:pt x="143" y="79"/>
                  </a:cubicBezTo>
                  <a:cubicBezTo>
                    <a:pt x="142" y="81"/>
                    <a:pt x="139" y="79"/>
                    <a:pt x="138" y="81"/>
                  </a:cubicBezTo>
                  <a:cubicBezTo>
                    <a:pt x="137" y="83"/>
                    <a:pt x="137" y="88"/>
                    <a:pt x="138" y="91"/>
                  </a:cubicBezTo>
                  <a:cubicBezTo>
                    <a:pt x="138" y="91"/>
                    <a:pt x="138" y="92"/>
                    <a:pt x="138" y="92"/>
                  </a:cubicBezTo>
                  <a:cubicBezTo>
                    <a:pt x="135" y="93"/>
                    <a:pt x="133" y="93"/>
                    <a:pt x="131" y="94"/>
                  </a:cubicBezTo>
                  <a:cubicBezTo>
                    <a:pt x="127" y="96"/>
                    <a:pt x="130" y="100"/>
                    <a:pt x="127" y="101"/>
                  </a:cubicBezTo>
                  <a:cubicBezTo>
                    <a:pt x="124" y="102"/>
                    <a:pt x="120" y="99"/>
                    <a:pt x="116" y="99"/>
                  </a:cubicBezTo>
                  <a:cubicBezTo>
                    <a:pt x="113" y="100"/>
                    <a:pt x="109" y="101"/>
                    <a:pt x="107" y="104"/>
                  </a:cubicBezTo>
                  <a:cubicBezTo>
                    <a:pt x="105" y="107"/>
                    <a:pt x="108" y="111"/>
                    <a:pt x="107" y="114"/>
                  </a:cubicBezTo>
                  <a:cubicBezTo>
                    <a:pt x="106" y="116"/>
                    <a:pt x="103" y="115"/>
                    <a:pt x="102" y="118"/>
                  </a:cubicBezTo>
                  <a:cubicBezTo>
                    <a:pt x="102" y="120"/>
                    <a:pt x="104" y="122"/>
                    <a:pt x="105" y="124"/>
                  </a:cubicBezTo>
                  <a:cubicBezTo>
                    <a:pt x="106" y="127"/>
                    <a:pt x="109" y="130"/>
                    <a:pt x="107" y="132"/>
                  </a:cubicBezTo>
                  <a:cubicBezTo>
                    <a:pt x="105" y="134"/>
                    <a:pt x="102" y="133"/>
                    <a:pt x="99" y="132"/>
                  </a:cubicBezTo>
                  <a:cubicBezTo>
                    <a:pt x="97" y="130"/>
                    <a:pt x="96" y="124"/>
                    <a:pt x="94" y="123"/>
                  </a:cubicBezTo>
                  <a:cubicBezTo>
                    <a:pt x="91" y="122"/>
                    <a:pt x="90" y="125"/>
                    <a:pt x="89" y="126"/>
                  </a:cubicBezTo>
                  <a:cubicBezTo>
                    <a:pt x="88" y="128"/>
                    <a:pt x="90" y="130"/>
                    <a:pt x="88" y="132"/>
                  </a:cubicBezTo>
                  <a:cubicBezTo>
                    <a:pt x="86" y="133"/>
                    <a:pt x="82" y="132"/>
                    <a:pt x="80" y="133"/>
                  </a:cubicBezTo>
                  <a:cubicBezTo>
                    <a:pt x="77" y="134"/>
                    <a:pt x="75" y="134"/>
                    <a:pt x="73" y="137"/>
                  </a:cubicBezTo>
                  <a:cubicBezTo>
                    <a:pt x="71" y="140"/>
                    <a:pt x="72" y="146"/>
                    <a:pt x="70" y="149"/>
                  </a:cubicBezTo>
                  <a:cubicBezTo>
                    <a:pt x="68" y="152"/>
                    <a:pt x="65" y="152"/>
                    <a:pt x="63" y="153"/>
                  </a:cubicBezTo>
                  <a:cubicBezTo>
                    <a:pt x="60" y="154"/>
                    <a:pt x="58" y="154"/>
                    <a:pt x="56" y="155"/>
                  </a:cubicBezTo>
                  <a:cubicBezTo>
                    <a:pt x="54" y="156"/>
                    <a:pt x="52" y="157"/>
                    <a:pt x="51" y="159"/>
                  </a:cubicBezTo>
                  <a:cubicBezTo>
                    <a:pt x="50" y="162"/>
                    <a:pt x="50" y="167"/>
                    <a:pt x="51" y="170"/>
                  </a:cubicBezTo>
                  <a:cubicBezTo>
                    <a:pt x="52" y="173"/>
                    <a:pt x="55" y="174"/>
                    <a:pt x="56" y="177"/>
                  </a:cubicBezTo>
                  <a:cubicBezTo>
                    <a:pt x="57" y="180"/>
                    <a:pt x="59" y="184"/>
                    <a:pt x="58" y="187"/>
                  </a:cubicBezTo>
                  <a:cubicBezTo>
                    <a:pt x="57" y="190"/>
                    <a:pt x="54" y="193"/>
                    <a:pt x="51" y="193"/>
                  </a:cubicBezTo>
                  <a:cubicBezTo>
                    <a:pt x="47" y="193"/>
                    <a:pt x="43" y="188"/>
                    <a:pt x="40" y="188"/>
                  </a:cubicBezTo>
                  <a:cubicBezTo>
                    <a:pt x="37" y="188"/>
                    <a:pt x="37" y="190"/>
                    <a:pt x="32" y="191"/>
                  </a:cubicBezTo>
                  <a:cubicBezTo>
                    <a:pt x="30" y="191"/>
                    <a:pt x="28" y="194"/>
                    <a:pt x="26" y="195"/>
                  </a:cubicBezTo>
                  <a:cubicBezTo>
                    <a:pt x="26" y="192"/>
                    <a:pt x="27" y="190"/>
                    <a:pt x="26" y="187"/>
                  </a:cubicBezTo>
                  <a:cubicBezTo>
                    <a:pt x="25" y="182"/>
                    <a:pt x="22" y="175"/>
                    <a:pt x="19" y="171"/>
                  </a:cubicBezTo>
                  <a:cubicBezTo>
                    <a:pt x="18" y="167"/>
                    <a:pt x="16" y="163"/>
                    <a:pt x="16" y="160"/>
                  </a:cubicBezTo>
                  <a:cubicBezTo>
                    <a:pt x="15" y="152"/>
                    <a:pt x="13" y="154"/>
                    <a:pt x="11" y="151"/>
                  </a:cubicBezTo>
                  <a:cubicBezTo>
                    <a:pt x="9" y="148"/>
                    <a:pt x="7" y="145"/>
                    <a:pt x="5" y="141"/>
                  </a:cubicBezTo>
                  <a:cubicBezTo>
                    <a:pt x="4" y="137"/>
                    <a:pt x="0" y="130"/>
                    <a:pt x="1" y="126"/>
                  </a:cubicBezTo>
                  <a:cubicBezTo>
                    <a:pt x="2" y="122"/>
                    <a:pt x="7" y="121"/>
                    <a:pt x="8" y="118"/>
                  </a:cubicBezTo>
                  <a:cubicBezTo>
                    <a:pt x="9" y="114"/>
                    <a:pt x="6" y="111"/>
                    <a:pt x="6" y="106"/>
                  </a:cubicBezTo>
                  <a:cubicBezTo>
                    <a:pt x="5" y="102"/>
                    <a:pt x="4" y="95"/>
                    <a:pt x="6" y="92"/>
                  </a:cubicBezTo>
                  <a:cubicBezTo>
                    <a:pt x="7" y="88"/>
                    <a:pt x="10" y="92"/>
                    <a:pt x="13" y="90"/>
                  </a:cubicBezTo>
                  <a:cubicBezTo>
                    <a:pt x="17" y="88"/>
                    <a:pt x="22" y="84"/>
                    <a:pt x="24" y="81"/>
                  </a:cubicBezTo>
                  <a:cubicBezTo>
                    <a:pt x="26" y="78"/>
                    <a:pt x="24" y="77"/>
                    <a:pt x="24" y="74"/>
                  </a:cubicBezTo>
                  <a:cubicBezTo>
                    <a:pt x="24" y="71"/>
                    <a:pt x="23" y="67"/>
                    <a:pt x="24" y="65"/>
                  </a:cubicBezTo>
                  <a:cubicBezTo>
                    <a:pt x="25" y="63"/>
                    <a:pt x="27" y="62"/>
                    <a:pt x="30" y="61"/>
                  </a:cubicBezTo>
                  <a:cubicBezTo>
                    <a:pt x="33" y="61"/>
                    <a:pt x="39" y="62"/>
                    <a:pt x="43" y="61"/>
                  </a:cubicBezTo>
                  <a:cubicBezTo>
                    <a:pt x="46" y="61"/>
                    <a:pt x="47" y="60"/>
                    <a:pt x="49" y="58"/>
                  </a:cubicBezTo>
                  <a:cubicBezTo>
                    <a:pt x="52" y="56"/>
                    <a:pt x="55" y="54"/>
                    <a:pt x="57" y="50"/>
                  </a:cubicBezTo>
                  <a:cubicBezTo>
                    <a:pt x="58" y="45"/>
                    <a:pt x="56" y="38"/>
                    <a:pt x="56" y="33"/>
                  </a:cubicBezTo>
                  <a:cubicBezTo>
                    <a:pt x="56" y="29"/>
                    <a:pt x="59" y="31"/>
                    <a:pt x="57" y="23"/>
                  </a:cubicBezTo>
                  <a:cubicBezTo>
                    <a:pt x="57" y="22"/>
                    <a:pt x="57" y="20"/>
                    <a:pt x="56" y="18"/>
                  </a:cubicBezTo>
                  <a:close/>
                  <a:moveTo>
                    <a:pt x="17" y="169"/>
                  </a:moveTo>
                  <a:cubicBezTo>
                    <a:pt x="17" y="169"/>
                    <a:pt x="18" y="170"/>
                    <a:pt x="18" y="170"/>
                  </a:cubicBezTo>
                  <a:cubicBezTo>
                    <a:pt x="18" y="170"/>
                    <a:pt x="17" y="169"/>
                    <a:pt x="17" y="169"/>
                  </a:cubicBezTo>
                  <a:close/>
                  <a:moveTo>
                    <a:pt x="141" y="11"/>
                  </a:moveTo>
                  <a:cubicBezTo>
                    <a:pt x="141" y="11"/>
                    <a:pt x="141" y="11"/>
                    <a:pt x="141" y="11"/>
                  </a:cubicBezTo>
                  <a:cubicBezTo>
                    <a:pt x="141" y="11"/>
                    <a:pt x="141" y="11"/>
                    <a:pt x="141" y="11"/>
                  </a:cubicBezTo>
                  <a:close/>
                  <a:moveTo>
                    <a:pt x="141" y="11"/>
                  </a:moveTo>
                  <a:cubicBezTo>
                    <a:pt x="141" y="11"/>
                    <a:pt x="141" y="11"/>
                    <a:pt x="141" y="11"/>
                  </a:cubicBezTo>
                  <a:cubicBezTo>
                    <a:pt x="141" y="11"/>
                    <a:pt x="141" y="11"/>
                    <a:pt x="141" y="11"/>
                  </a:cubicBezTo>
                  <a:close/>
                  <a:moveTo>
                    <a:pt x="141" y="11"/>
                  </a:moveTo>
                  <a:cubicBezTo>
                    <a:pt x="142" y="11"/>
                    <a:pt x="142" y="11"/>
                    <a:pt x="142" y="11"/>
                  </a:cubicBezTo>
                  <a:cubicBezTo>
                    <a:pt x="142" y="11"/>
                    <a:pt x="142" y="11"/>
                    <a:pt x="141" y="11"/>
                  </a:cubicBezTo>
                  <a:close/>
                  <a:moveTo>
                    <a:pt x="142" y="2"/>
                  </a:moveTo>
                  <a:cubicBezTo>
                    <a:pt x="142" y="2"/>
                    <a:pt x="142" y="2"/>
                    <a:pt x="142" y="2"/>
                  </a:cubicBezTo>
                  <a:cubicBezTo>
                    <a:pt x="142" y="2"/>
                    <a:pt x="142" y="2"/>
                    <a:pt x="142" y="2"/>
                  </a:cubicBezTo>
                  <a:close/>
                  <a:moveTo>
                    <a:pt x="142" y="2"/>
                  </a:moveTo>
                  <a:cubicBezTo>
                    <a:pt x="142" y="1"/>
                    <a:pt x="142" y="1"/>
                    <a:pt x="142" y="1"/>
                  </a:cubicBezTo>
                  <a:cubicBezTo>
                    <a:pt x="142" y="1"/>
                    <a:pt x="142" y="1"/>
                    <a:pt x="142" y="2"/>
                  </a:cubicBezTo>
                  <a:close/>
                  <a:moveTo>
                    <a:pt x="142" y="1"/>
                  </a:moveTo>
                  <a:cubicBezTo>
                    <a:pt x="143" y="1"/>
                    <a:pt x="143" y="0"/>
                    <a:pt x="143" y="0"/>
                  </a:cubicBezTo>
                  <a:cubicBezTo>
                    <a:pt x="143" y="0"/>
                    <a:pt x="143" y="1"/>
                    <a:pt x="142" y="1"/>
                  </a:cubicBezTo>
                  <a:close/>
                  <a:moveTo>
                    <a:pt x="143" y="0"/>
                  </a:move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143" y="0"/>
                    <a:pt x="143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8" name="Freeform 30"/>
            <p:cNvSpPr>
              <a:spLocks/>
            </p:cNvSpPr>
            <p:nvPr/>
          </p:nvSpPr>
          <p:spPr bwMode="auto">
            <a:xfrm rot="21439583">
              <a:off x="5140642" y="3925142"/>
              <a:ext cx="888099" cy="1265244"/>
            </a:xfrm>
            <a:custGeom>
              <a:avLst/>
              <a:gdLst/>
              <a:ahLst/>
              <a:cxnLst>
                <a:cxn ang="0">
                  <a:pos x="151" y="77"/>
                </a:cxn>
                <a:cxn ang="0">
                  <a:pos x="130" y="81"/>
                </a:cxn>
                <a:cxn ang="0">
                  <a:pos x="115" y="86"/>
                </a:cxn>
                <a:cxn ang="0">
                  <a:pos x="99" y="93"/>
                </a:cxn>
                <a:cxn ang="0">
                  <a:pos x="94" y="107"/>
                </a:cxn>
                <a:cxn ang="0">
                  <a:pos x="101" y="125"/>
                </a:cxn>
                <a:cxn ang="0">
                  <a:pos x="114" y="135"/>
                </a:cxn>
                <a:cxn ang="0">
                  <a:pos x="110" y="154"/>
                </a:cxn>
                <a:cxn ang="0">
                  <a:pos x="103" y="175"/>
                </a:cxn>
                <a:cxn ang="0">
                  <a:pos x="102" y="206"/>
                </a:cxn>
                <a:cxn ang="0">
                  <a:pos x="108" y="231"/>
                </a:cxn>
                <a:cxn ang="0">
                  <a:pos x="108" y="243"/>
                </a:cxn>
                <a:cxn ang="0">
                  <a:pos x="107" y="266"/>
                </a:cxn>
                <a:cxn ang="0">
                  <a:pos x="94" y="257"/>
                </a:cxn>
                <a:cxn ang="0">
                  <a:pos x="82" y="239"/>
                </a:cxn>
                <a:cxn ang="0">
                  <a:pos x="68" y="239"/>
                </a:cxn>
                <a:cxn ang="0">
                  <a:pos x="58" y="244"/>
                </a:cxn>
                <a:cxn ang="0">
                  <a:pos x="45" y="237"/>
                </a:cxn>
                <a:cxn ang="0">
                  <a:pos x="36" y="244"/>
                </a:cxn>
                <a:cxn ang="0">
                  <a:pos x="19" y="246"/>
                </a:cxn>
                <a:cxn ang="0">
                  <a:pos x="4" y="244"/>
                </a:cxn>
                <a:cxn ang="0">
                  <a:pos x="1" y="229"/>
                </a:cxn>
                <a:cxn ang="0">
                  <a:pos x="8" y="220"/>
                </a:cxn>
                <a:cxn ang="0">
                  <a:pos x="1" y="209"/>
                </a:cxn>
                <a:cxn ang="0">
                  <a:pos x="7" y="199"/>
                </a:cxn>
                <a:cxn ang="0">
                  <a:pos x="11" y="185"/>
                </a:cxn>
                <a:cxn ang="0">
                  <a:pos x="7" y="179"/>
                </a:cxn>
                <a:cxn ang="0">
                  <a:pos x="5" y="166"/>
                </a:cxn>
                <a:cxn ang="0">
                  <a:pos x="5" y="159"/>
                </a:cxn>
                <a:cxn ang="0">
                  <a:pos x="13" y="142"/>
                </a:cxn>
                <a:cxn ang="0">
                  <a:pos x="17" y="117"/>
                </a:cxn>
                <a:cxn ang="0">
                  <a:pos x="26" y="87"/>
                </a:cxn>
                <a:cxn ang="0">
                  <a:pos x="28" y="76"/>
                </a:cxn>
                <a:cxn ang="0">
                  <a:pos x="23" y="71"/>
                </a:cxn>
                <a:cxn ang="0">
                  <a:pos x="47" y="53"/>
                </a:cxn>
                <a:cxn ang="0">
                  <a:pos x="61" y="46"/>
                </a:cxn>
                <a:cxn ang="0">
                  <a:pos x="76" y="14"/>
                </a:cxn>
                <a:cxn ang="0">
                  <a:pos x="103" y="11"/>
                </a:cxn>
                <a:cxn ang="0">
                  <a:pos x="112" y="46"/>
                </a:cxn>
                <a:cxn ang="0">
                  <a:pos x="130" y="51"/>
                </a:cxn>
                <a:cxn ang="0">
                  <a:pos x="156" y="63"/>
                </a:cxn>
              </a:cxnLst>
              <a:rect l="0" t="0" r="r" b="b"/>
              <a:pathLst>
                <a:path w="159" h="266">
                  <a:moveTo>
                    <a:pt x="155" y="65"/>
                  </a:moveTo>
                  <a:cubicBezTo>
                    <a:pt x="153" y="68"/>
                    <a:pt x="154" y="74"/>
                    <a:pt x="151" y="77"/>
                  </a:cubicBezTo>
                  <a:cubicBezTo>
                    <a:pt x="148" y="79"/>
                    <a:pt x="143" y="76"/>
                    <a:pt x="140" y="77"/>
                  </a:cubicBezTo>
                  <a:cubicBezTo>
                    <a:pt x="136" y="78"/>
                    <a:pt x="133" y="81"/>
                    <a:pt x="130" y="81"/>
                  </a:cubicBezTo>
                  <a:cubicBezTo>
                    <a:pt x="127" y="82"/>
                    <a:pt x="125" y="80"/>
                    <a:pt x="122" y="81"/>
                  </a:cubicBezTo>
                  <a:cubicBezTo>
                    <a:pt x="119" y="81"/>
                    <a:pt x="117" y="84"/>
                    <a:pt x="115" y="86"/>
                  </a:cubicBezTo>
                  <a:cubicBezTo>
                    <a:pt x="113" y="88"/>
                    <a:pt x="114" y="91"/>
                    <a:pt x="111" y="93"/>
                  </a:cubicBezTo>
                  <a:cubicBezTo>
                    <a:pt x="108" y="94"/>
                    <a:pt x="102" y="90"/>
                    <a:pt x="99" y="93"/>
                  </a:cubicBezTo>
                  <a:cubicBezTo>
                    <a:pt x="96" y="96"/>
                    <a:pt x="100" y="103"/>
                    <a:pt x="99" y="105"/>
                  </a:cubicBezTo>
                  <a:cubicBezTo>
                    <a:pt x="98" y="108"/>
                    <a:pt x="95" y="105"/>
                    <a:pt x="94" y="107"/>
                  </a:cubicBezTo>
                  <a:cubicBezTo>
                    <a:pt x="94" y="110"/>
                    <a:pt x="94" y="118"/>
                    <a:pt x="95" y="121"/>
                  </a:cubicBezTo>
                  <a:cubicBezTo>
                    <a:pt x="96" y="124"/>
                    <a:pt x="98" y="124"/>
                    <a:pt x="101" y="125"/>
                  </a:cubicBezTo>
                  <a:cubicBezTo>
                    <a:pt x="103" y="125"/>
                    <a:pt x="107" y="124"/>
                    <a:pt x="110" y="126"/>
                  </a:cubicBezTo>
                  <a:cubicBezTo>
                    <a:pt x="112" y="128"/>
                    <a:pt x="113" y="131"/>
                    <a:pt x="114" y="135"/>
                  </a:cubicBezTo>
                  <a:cubicBezTo>
                    <a:pt x="114" y="139"/>
                    <a:pt x="114" y="146"/>
                    <a:pt x="114" y="149"/>
                  </a:cubicBezTo>
                  <a:cubicBezTo>
                    <a:pt x="113" y="153"/>
                    <a:pt x="111" y="151"/>
                    <a:pt x="110" y="154"/>
                  </a:cubicBezTo>
                  <a:cubicBezTo>
                    <a:pt x="109" y="158"/>
                    <a:pt x="110" y="166"/>
                    <a:pt x="108" y="169"/>
                  </a:cubicBezTo>
                  <a:cubicBezTo>
                    <a:pt x="107" y="173"/>
                    <a:pt x="104" y="171"/>
                    <a:pt x="103" y="175"/>
                  </a:cubicBezTo>
                  <a:cubicBezTo>
                    <a:pt x="102" y="178"/>
                    <a:pt x="104" y="186"/>
                    <a:pt x="104" y="191"/>
                  </a:cubicBezTo>
                  <a:cubicBezTo>
                    <a:pt x="104" y="196"/>
                    <a:pt x="101" y="202"/>
                    <a:pt x="102" y="206"/>
                  </a:cubicBezTo>
                  <a:cubicBezTo>
                    <a:pt x="102" y="210"/>
                    <a:pt x="107" y="207"/>
                    <a:pt x="108" y="211"/>
                  </a:cubicBezTo>
                  <a:cubicBezTo>
                    <a:pt x="109" y="216"/>
                    <a:pt x="108" y="226"/>
                    <a:pt x="108" y="231"/>
                  </a:cubicBezTo>
                  <a:cubicBezTo>
                    <a:pt x="107" y="235"/>
                    <a:pt x="106" y="236"/>
                    <a:pt x="106" y="239"/>
                  </a:cubicBezTo>
                  <a:cubicBezTo>
                    <a:pt x="106" y="241"/>
                    <a:pt x="108" y="239"/>
                    <a:pt x="108" y="243"/>
                  </a:cubicBezTo>
                  <a:cubicBezTo>
                    <a:pt x="109" y="248"/>
                    <a:pt x="110" y="259"/>
                    <a:pt x="109" y="263"/>
                  </a:cubicBezTo>
                  <a:cubicBezTo>
                    <a:pt x="109" y="265"/>
                    <a:pt x="108" y="265"/>
                    <a:pt x="107" y="266"/>
                  </a:cubicBezTo>
                  <a:cubicBezTo>
                    <a:pt x="106" y="264"/>
                    <a:pt x="105" y="261"/>
                    <a:pt x="103" y="261"/>
                  </a:cubicBezTo>
                  <a:cubicBezTo>
                    <a:pt x="99" y="259"/>
                    <a:pt x="97" y="258"/>
                    <a:pt x="94" y="257"/>
                  </a:cubicBezTo>
                  <a:cubicBezTo>
                    <a:pt x="92" y="255"/>
                    <a:pt x="92" y="253"/>
                    <a:pt x="90" y="250"/>
                  </a:cubicBezTo>
                  <a:cubicBezTo>
                    <a:pt x="88" y="247"/>
                    <a:pt x="84" y="242"/>
                    <a:pt x="82" y="239"/>
                  </a:cubicBezTo>
                  <a:cubicBezTo>
                    <a:pt x="79" y="236"/>
                    <a:pt x="78" y="235"/>
                    <a:pt x="75" y="235"/>
                  </a:cubicBezTo>
                  <a:cubicBezTo>
                    <a:pt x="73" y="235"/>
                    <a:pt x="70" y="237"/>
                    <a:pt x="68" y="239"/>
                  </a:cubicBezTo>
                  <a:cubicBezTo>
                    <a:pt x="66" y="240"/>
                    <a:pt x="65" y="242"/>
                    <a:pt x="64" y="243"/>
                  </a:cubicBezTo>
                  <a:cubicBezTo>
                    <a:pt x="62" y="244"/>
                    <a:pt x="60" y="245"/>
                    <a:pt x="58" y="244"/>
                  </a:cubicBezTo>
                  <a:cubicBezTo>
                    <a:pt x="56" y="244"/>
                    <a:pt x="55" y="241"/>
                    <a:pt x="53" y="239"/>
                  </a:cubicBezTo>
                  <a:cubicBezTo>
                    <a:pt x="51" y="238"/>
                    <a:pt x="48" y="237"/>
                    <a:pt x="45" y="237"/>
                  </a:cubicBezTo>
                  <a:cubicBezTo>
                    <a:pt x="43" y="237"/>
                    <a:pt x="42" y="238"/>
                    <a:pt x="40" y="239"/>
                  </a:cubicBezTo>
                  <a:cubicBezTo>
                    <a:pt x="39" y="241"/>
                    <a:pt x="39" y="243"/>
                    <a:pt x="36" y="244"/>
                  </a:cubicBezTo>
                  <a:cubicBezTo>
                    <a:pt x="32" y="244"/>
                    <a:pt x="25" y="242"/>
                    <a:pt x="22" y="243"/>
                  </a:cubicBezTo>
                  <a:cubicBezTo>
                    <a:pt x="19" y="243"/>
                    <a:pt x="21" y="245"/>
                    <a:pt x="19" y="246"/>
                  </a:cubicBezTo>
                  <a:cubicBezTo>
                    <a:pt x="18" y="247"/>
                    <a:pt x="14" y="249"/>
                    <a:pt x="12" y="249"/>
                  </a:cubicBezTo>
                  <a:cubicBezTo>
                    <a:pt x="9" y="248"/>
                    <a:pt x="6" y="246"/>
                    <a:pt x="4" y="244"/>
                  </a:cubicBezTo>
                  <a:cubicBezTo>
                    <a:pt x="3" y="243"/>
                    <a:pt x="1" y="242"/>
                    <a:pt x="1" y="239"/>
                  </a:cubicBezTo>
                  <a:cubicBezTo>
                    <a:pt x="0" y="236"/>
                    <a:pt x="0" y="231"/>
                    <a:pt x="1" y="229"/>
                  </a:cubicBezTo>
                  <a:cubicBezTo>
                    <a:pt x="2" y="227"/>
                    <a:pt x="5" y="229"/>
                    <a:pt x="6" y="227"/>
                  </a:cubicBezTo>
                  <a:cubicBezTo>
                    <a:pt x="7" y="225"/>
                    <a:pt x="8" y="222"/>
                    <a:pt x="8" y="220"/>
                  </a:cubicBezTo>
                  <a:cubicBezTo>
                    <a:pt x="8" y="217"/>
                    <a:pt x="6" y="215"/>
                    <a:pt x="5" y="213"/>
                  </a:cubicBezTo>
                  <a:cubicBezTo>
                    <a:pt x="4" y="211"/>
                    <a:pt x="1" y="211"/>
                    <a:pt x="1" y="209"/>
                  </a:cubicBezTo>
                  <a:cubicBezTo>
                    <a:pt x="0" y="207"/>
                    <a:pt x="2" y="206"/>
                    <a:pt x="3" y="204"/>
                  </a:cubicBezTo>
                  <a:cubicBezTo>
                    <a:pt x="4" y="202"/>
                    <a:pt x="6" y="202"/>
                    <a:pt x="7" y="199"/>
                  </a:cubicBezTo>
                  <a:cubicBezTo>
                    <a:pt x="7" y="196"/>
                    <a:pt x="6" y="190"/>
                    <a:pt x="7" y="187"/>
                  </a:cubicBezTo>
                  <a:cubicBezTo>
                    <a:pt x="8" y="184"/>
                    <a:pt x="10" y="186"/>
                    <a:pt x="11" y="185"/>
                  </a:cubicBezTo>
                  <a:cubicBezTo>
                    <a:pt x="12" y="184"/>
                    <a:pt x="12" y="182"/>
                    <a:pt x="11" y="181"/>
                  </a:cubicBezTo>
                  <a:cubicBezTo>
                    <a:pt x="10" y="180"/>
                    <a:pt x="7" y="181"/>
                    <a:pt x="7" y="179"/>
                  </a:cubicBezTo>
                  <a:cubicBezTo>
                    <a:pt x="6" y="178"/>
                    <a:pt x="7" y="177"/>
                    <a:pt x="7" y="174"/>
                  </a:cubicBezTo>
                  <a:cubicBezTo>
                    <a:pt x="7" y="172"/>
                    <a:pt x="8" y="171"/>
                    <a:pt x="5" y="166"/>
                  </a:cubicBezTo>
                  <a:cubicBezTo>
                    <a:pt x="4" y="164"/>
                    <a:pt x="2" y="162"/>
                    <a:pt x="0" y="160"/>
                  </a:cubicBezTo>
                  <a:cubicBezTo>
                    <a:pt x="2" y="160"/>
                    <a:pt x="3" y="159"/>
                    <a:pt x="5" y="159"/>
                  </a:cubicBezTo>
                  <a:cubicBezTo>
                    <a:pt x="9" y="157"/>
                    <a:pt x="3" y="153"/>
                    <a:pt x="5" y="150"/>
                  </a:cubicBezTo>
                  <a:cubicBezTo>
                    <a:pt x="6" y="147"/>
                    <a:pt x="11" y="145"/>
                    <a:pt x="13" y="142"/>
                  </a:cubicBezTo>
                  <a:cubicBezTo>
                    <a:pt x="15" y="139"/>
                    <a:pt x="15" y="138"/>
                    <a:pt x="16" y="134"/>
                  </a:cubicBezTo>
                  <a:cubicBezTo>
                    <a:pt x="16" y="129"/>
                    <a:pt x="15" y="122"/>
                    <a:pt x="17" y="117"/>
                  </a:cubicBezTo>
                  <a:cubicBezTo>
                    <a:pt x="19" y="113"/>
                    <a:pt x="24" y="114"/>
                    <a:pt x="26" y="108"/>
                  </a:cubicBezTo>
                  <a:cubicBezTo>
                    <a:pt x="28" y="103"/>
                    <a:pt x="25" y="91"/>
                    <a:pt x="26" y="87"/>
                  </a:cubicBezTo>
                  <a:cubicBezTo>
                    <a:pt x="27" y="83"/>
                    <a:pt x="29" y="86"/>
                    <a:pt x="29" y="84"/>
                  </a:cubicBezTo>
                  <a:cubicBezTo>
                    <a:pt x="30" y="81"/>
                    <a:pt x="30" y="79"/>
                    <a:pt x="28" y="76"/>
                  </a:cubicBezTo>
                  <a:cubicBezTo>
                    <a:pt x="27" y="74"/>
                    <a:pt x="24" y="73"/>
                    <a:pt x="22" y="72"/>
                  </a:cubicBezTo>
                  <a:cubicBezTo>
                    <a:pt x="22" y="72"/>
                    <a:pt x="23" y="71"/>
                    <a:pt x="23" y="71"/>
                  </a:cubicBezTo>
                  <a:cubicBezTo>
                    <a:pt x="25" y="70"/>
                    <a:pt x="31" y="70"/>
                    <a:pt x="35" y="67"/>
                  </a:cubicBezTo>
                  <a:cubicBezTo>
                    <a:pt x="39" y="64"/>
                    <a:pt x="45" y="57"/>
                    <a:pt x="47" y="53"/>
                  </a:cubicBezTo>
                  <a:cubicBezTo>
                    <a:pt x="50" y="49"/>
                    <a:pt x="47" y="46"/>
                    <a:pt x="50" y="45"/>
                  </a:cubicBezTo>
                  <a:cubicBezTo>
                    <a:pt x="53" y="43"/>
                    <a:pt x="59" y="49"/>
                    <a:pt x="61" y="46"/>
                  </a:cubicBezTo>
                  <a:cubicBezTo>
                    <a:pt x="64" y="42"/>
                    <a:pt x="60" y="35"/>
                    <a:pt x="62" y="29"/>
                  </a:cubicBezTo>
                  <a:cubicBezTo>
                    <a:pt x="65" y="23"/>
                    <a:pt x="72" y="19"/>
                    <a:pt x="76" y="14"/>
                  </a:cubicBezTo>
                  <a:cubicBezTo>
                    <a:pt x="81" y="10"/>
                    <a:pt x="85" y="2"/>
                    <a:pt x="90" y="1"/>
                  </a:cubicBezTo>
                  <a:cubicBezTo>
                    <a:pt x="96" y="0"/>
                    <a:pt x="100" y="5"/>
                    <a:pt x="103" y="11"/>
                  </a:cubicBezTo>
                  <a:cubicBezTo>
                    <a:pt x="106" y="17"/>
                    <a:pt x="104" y="28"/>
                    <a:pt x="106" y="34"/>
                  </a:cubicBezTo>
                  <a:cubicBezTo>
                    <a:pt x="108" y="40"/>
                    <a:pt x="108" y="44"/>
                    <a:pt x="112" y="46"/>
                  </a:cubicBezTo>
                  <a:cubicBezTo>
                    <a:pt x="116" y="47"/>
                    <a:pt x="122" y="42"/>
                    <a:pt x="126" y="43"/>
                  </a:cubicBezTo>
                  <a:cubicBezTo>
                    <a:pt x="129" y="44"/>
                    <a:pt x="126" y="51"/>
                    <a:pt x="130" y="51"/>
                  </a:cubicBezTo>
                  <a:cubicBezTo>
                    <a:pt x="134" y="50"/>
                    <a:pt x="132" y="36"/>
                    <a:pt x="140" y="41"/>
                  </a:cubicBezTo>
                  <a:cubicBezTo>
                    <a:pt x="145" y="45"/>
                    <a:pt x="149" y="54"/>
                    <a:pt x="156" y="63"/>
                  </a:cubicBezTo>
                  <a:cubicBezTo>
                    <a:pt x="159" y="58"/>
                    <a:pt x="156" y="62"/>
                    <a:pt x="155" y="6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9" name="Freeform 28"/>
            <p:cNvSpPr>
              <a:spLocks noEditPoints="1"/>
            </p:cNvSpPr>
            <p:nvPr/>
          </p:nvSpPr>
          <p:spPr bwMode="auto">
            <a:xfrm rot="21439583">
              <a:off x="4551520" y="5058294"/>
              <a:ext cx="1228136" cy="732240"/>
            </a:xfrm>
            <a:custGeom>
              <a:avLst/>
              <a:gdLst/>
              <a:ahLst/>
              <a:cxnLst>
                <a:cxn ang="0">
                  <a:pos x="16" y="101"/>
                </a:cxn>
                <a:cxn ang="0">
                  <a:pos x="34" y="100"/>
                </a:cxn>
                <a:cxn ang="0">
                  <a:pos x="27" y="83"/>
                </a:cxn>
                <a:cxn ang="0">
                  <a:pos x="32" y="68"/>
                </a:cxn>
                <a:cxn ang="0">
                  <a:pos x="46" y="62"/>
                </a:cxn>
                <a:cxn ang="0">
                  <a:pos x="56" y="46"/>
                </a:cxn>
                <a:cxn ang="0">
                  <a:pos x="65" y="39"/>
                </a:cxn>
                <a:cxn ang="0">
                  <a:pos x="75" y="45"/>
                </a:cxn>
                <a:cxn ang="0">
                  <a:pos x="81" y="37"/>
                </a:cxn>
                <a:cxn ang="0">
                  <a:pos x="83" y="27"/>
                </a:cxn>
                <a:cxn ang="0">
                  <a:pos x="92" y="12"/>
                </a:cxn>
                <a:cxn ang="0">
                  <a:pos x="107" y="7"/>
                </a:cxn>
                <a:cxn ang="0">
                  <a:pos x="117" y="9"/>
                </a:cxn>
                <a:cxn ang="0">
                  <a:pos x="132" y="11"/>
                </a:cxn>
                <a:cxn ang="0">
                  <a:pos x="149" y="9"/>
                </a:cxn>
                <a:cxn ang="0">
                  <a:pos x="158" y="2"/>
                </a:cxn>
                <a:cxn ang="0">
                  <a:pos x="171" y="9"/>
                </a:cxn>
                <a:cxn ang="0">
                  <a:pos x="181" y="4"/>
                </a:cxn>
                <a:cxn ang="0">
                  <a:pos x="195" y="4"/>
                </a:cxn>
                <a:cxn ang="0">
                  <a:pos x="207" y="22"/>
                </a:cxn>
                <a:cxn ang="0">
                  <a:pos x="220" y="31"/>
                </a:cxn>
                <a:cxn ang="0">
                  <a:pos x="211" y="37"/>
                </a:cxn>
                <a:cxn ang="0">
                  <a:pos x="208" y="59"/>
                </a:cxn>
                <a:cxn ang="0">
                  <a:pos x="199" y="77"/>
                </a:cxn>
                <a:cxn ang="0">
                  <a:pos x="192" y="89"/>
                </a:cxn>
                <a:cxn ang="0">
                  <a:pos x="180" y="98"/>
                </a:cxn>
                <a:cxn ang="0">
                  <a:pos x="163" y="110"/>
                </a:cxn>
                <a:cxn ang="0">
                  <a:pos x="157" y="133"/>
                </a:cxn>
                <a:cxn ang="0">
                  <a:pos x="148" y="137"/>
                </a:cxn>
                <a:cxn ang="0">
                  <a:pos x="140" y="143"/>
                </a:cxn>
                <a:cxn ang="0">
                  <a:pos x="130" y="136"/>
                </a:cxn>
                <a:cxn ang="0">
                  <a:pos x="114" y="149"/>
                </a:cxn>
                <a:cxn ang="0">
                  <a:pos x="101" y="154"/>
                </a:cxn>
                <a:cxn ang="0">
                  <a:pos x="85" y="149"/>
                </a:cxn>
                <a:cxn ang="0">
                  <a:pos x="81" y="139"/>
                </a:cxn>
                <a:cxn ang="0">
                  <a:pos x="72" y="142"/>
                </a:cxn>
                <a:cxn ang="0">
                  <a:pos x="74" y="129"/>
                </a:cxn>
                <a:cxn ang="0">
                  <a:pos x="65" y="122"/>
                </a:cxn>
                <a:cxn ang="0">
                  <a:pos x="66" y="132"/>
                </a:cxn>
                <a:cxn ang="0">
                  <a:pos x="60" y="142"/>
                </a:cxn>
                <a:cxn ang="0">
                  <a:pos x="46" y="135"/>
                </a:cxn>
                <a:cxn ang="0">
                  <a:pos x="33" y="142"/>
                </a:cxn>
                <a:cxn ang="0">
                  <a:pos x="18" y="132"/>
                </a:cxn>
                <a:cxn ang="0">
                  <a:pos x="1" y="117"/>
                </a:cxn>
                <a:cxn ang="0">
                  <a:pos x="114" y="4"/>
                </a:cxn>
                <a:cxn ang="0">
                  <a:pos x="114" y="4"/>
                </a:cxn>
                <a:cxn ang="0">
                  <a:pos x="114" y="5"/>
                </a:cxn>
              </a:cxnLst>
              <a:rect l="0" t="0" r="r" b="b"/>
              <a:pathLst>
                <a:path w="220" h="154">
                  <a:moveTo>
                    <a:pt x="8" y="104"/>
                  </a:moveTo>
                  <a:cubicBezTo>
                    <a:pt x="13" y="103"/>
                    <a:pt x="13" y="101"/>
                    <a:pt x="16" y="101"/>
                  </a:cubicBezTo>
                  <a:cubicBezTo>
                    <a:pt x="19" y="101"/>
                    <a:pt x="23" y="106"/>
                    <a:pt x="27" y="106"/>
                  </a:cubicBezTo>
                  <a:cubicBezTo>
                    <a:pt x="30" y="106"/>
                    <a:pt x="33" y="103"/>
                    <a:pt x="34" y="100"/>
                  </a:cubicBezTo>
                  <a:cubicBezTo>
                    <a:pt x="35" y="97"/>
                    <a:pt x="33" y="93"/>
                    <a:pt x="32" y="90"/>
                  </a:cubicBezTo>
                  <a:cubicBezTo>
                    <a:pt x="31" y="87"/>
                    <a:pt x="28" y="86"/>
                    <a:pt x="27" y="83"/>
                  </a:cubicBezTo>
                  <a:cubicBezTo>
                    <a:pt x="26" y="80"/>
                    <a:pt x="26" y="75"/>
                    <a:pt x="27" y="72"/>
                  </a:cubicBezTo>
                  <a:cubicBezTo>
                    <a:pt x="28" y="70"/>
                    <a:pt x="30" y="69"/>
                    <a:pt x="32" y="68"/>
                  </a:cubicBezTo>
                  <a:cubicBezTo>
                    <a:pt x="34" y="67"/>
                    <a:pt x="36" y="67"/>
                    <a:pt x="39" y="66"/>
                  </a:cubicBezTo>
                  <a:cubicBezTo>
                    <a:pt x="41" y="65"/>
                    <a:pt x="44" y="65"/>
                    <a:pt x="46" y="62"/>
                  </a:cubicBezTo>
                  <a:cubicBezTo>
                    <a:pt x="48" y="59"/>
                    <a:pt x="47" y="53"/>
                    <a:pt x="49" y="50"/>
                  </a:cubicBezTo>
                  <a:cubicBezTo>
                    <a:pt x="51" y="47"/>
                    <a:pt x="53" y="47"/>
                    <a:pt x="56" y="46"/>
                  </a:cubicBezTo>
                  <a:cubicBezTo>
                    <a:pt x="58" y="45"/>
                    <a:pt x="62" y="46"/>
                    <a:pt x="64" y="45"/>
                  </a:cubicBezTo>
                  <a:cubicBezTo>
                    <a:pt x="66" y="43"/>
                    <a:pt x="64" y="41"/>
                    <a:pt x="65" y="39"/>
                  </a:cubicBezTo>
                  <a:cubicBezTo>
                    <a:pt x="66" y="38"/>
                    <a:pt x="67" y="35"/>
                    <a:pt x="70" y="36"/>
                  </a:cubicBezTo>
                  <a:cubicBezTo>
                    <a:pt x="72" y="37"/>
                    <a:pt x="73" y="43"/>
                    <a:pt x="75" y="45"/>
                  </a:cubicBezTo>
                  <a:cubicBezTo>
                    <a:pt x="78" y="46"/>
                    <a:pt x="81" y="47"/>
                    <a:pt x="83" y="45"/>
                  </a:cubicBezTo>
                  <a:cubicBezTo>
                    <a:pt x="85" y="43"/>
                    <a:pt x="82" y="40"/>
                    <a:pt x="81" y="37"/>
                  </a:cubicBezTo>
                  <a:cubicBezTo>
                    <a:pt x="80" y="35"/>
                    <a:pt x="78" y="33"/>
                    <a:pt x="78" y="31"/>
                  </a:cubicBezTo>
                  <a:cubicBezTo>
                    <a:pt x="79" y="28"/>
                    <a:pt x="82" y="29"/>
                    <a:pt x="83" y="27"/>
                  </a:cubicBezTo>
                  <a:cubicBezTo>
                    <a:pt x="84" y="24"/>
                    <a:pt x="81" y="20"/>
                    <a:pt x="83" y="17"/>
                  </a:cubicBezTo>
                  <a:cubicBezTo>
                    <a:pt x="85" y="14"/>
                    <a:pt x="89" y="13"/>
                    <a:pt x="92" y="12"/>
                  </a:cubicBezTo>
                  <a:cubicBezTo>
                    <a:pt x="96" y="12"/>
                    <a:pt x="100" y="15"/>
                    <a:pt x="103" y="14"/>
                  </a:cubicBezTo>
                  <a:cubicBezTo>
                    <a:pt x="106" y="13"/>
                    <a:pt x="103" y="9"/>
                    <a:pt x="107" y="7"/>
                  </a:cubicBezTo>
                  <a:cubicBezTo>
                    <a:pt x="109" y="6"/>
                    <a:pt x="111" y="6"/>
                    <a:pt x="114" y="5"/>
                  </a:cubicBezTo>
                  <a:cubicBezTo>
                    <a:pt x="115" y="7"/>
                    <a:pt x="116" y="8"/>
                    <a:pt x="117" y="9"/>
                  </a:cubicBezTo>
                  <a:cubicBezTo>
                    <a:pt x="119" y="11"/>
                    <a:pt x="122" y="13"/>
                    <a:pt x="125" y="14"/>
                  </a:cubicBezTo>
                  <a:cubicBezTo>
                    <a:pt x="127" y="14"/>
                    <a:pt x="131" y="12"/>
                    <a:pt x="132" y="11"/>
                  </a:cubicBezTo>
                  <a:cubicBezTo>
                    <a:pt x="134" y="10"/>
                    <a:pt x="132" y="8"/>
                    <a:pt x="135" y="8"/>
                  </a:cubicBezTo>
                  <a:cubicBezTo>
                    <a:pt x="138" y="7"/>
                    <a:pt x="145" y="9"/>
                    <a:pt x="149" y="9"/>
                  </a:cubicBezTo>
                  <a:cubicBezTo>
                    <a:pt x="152" y="8"/>
                    <a:pt x="152" y="6"/>
                    <a:pt x="153" y="4"/>
                  </a:cubicBezTo>
                  <a:cubicBezTo>
                    <a:pt x="155" y="3"/>
                    <a:pt x="156" y="2"/>
                    <a:pt x="158" y="2"/>
                  </a:cubicBezTo>
                  <a:cubicBezTo>
                    <a:pt x="161" y="2"/>
                    <a:pt x="164" y="3"/>
                    <a:pt x="166" y="4"/>
                  </a:cubicBezTo>
                  <a:cubicBezTo>
                    <a:pt x="168" y="6"/>
                    <a:pt x="169" y="9"/>
                    <a:pt x="171" y="9"/>
                  </a:cubicBezTo>
                  <a:cubicBezTo>
                    <a:pt x="173" y="10"/>
                    <a:pt x="175" y="9"/>
                    <a:pt x="177" y="8"/>
                  </a:cubicBezTo>
                  <a:cubicBezTo>
                    <a:pt x="178" y="7"/>
                    <a:pt x="179" y="5"/>
                    <a:pt x="181" y="4"/>
                  </a:cubicBezTo>
                  <a:cubicBezTo>
                    <a:pt x="183" y="2"/>
                    <a:pt x="186" y="0"/>
                    <a:pt x="188" y="0"/>
                  </a:cubicBezTo>
                  <a:cubicBezTo>
                    <a:pt x="191" y="0"/>
                    <a:pt x="192" y="1"/>
                    <a:pt x="195" y="4"/>
                  </a:cubicBezTo>
                  <a:cubicBezTo>
                    <a:pt x="197" y="7"/>
                    <a:pt x="201" y="12"/>
                    <a:pt x="203" y="15"/>
                  </a:cubicBezTo>
                  <a:cubicBezTo>
                    <a:pt x="205" y="18"/>
                    <a:pt x="205" y="20"/>
                    <a:pt x="207" y="22"/>
                  </a:cubicBezTo>
                  <a:cubicBezTo>
                    <a:pt x="210" y="23"/>
                    <a:pt x="212" y="24"/>
                    <a:pt x="216" y="26"/>
                  </a:cubicBezTo>
                  <a:cubicBezTo>
                    <a:pt x="218" y="26"/>
                    <a:pt x="219" y="29"/>
                    <a:pt x="220" y="31"/>
                  </a:cubicBezTo>
                  <a:cubicBezTo>
                    <a:pt x="219" y="31"/>
                    <a:pt x="219" y="32"/>
                    <a:pt x="218" y="33"/>
                  </a:cubicBezTo>
                  <a:cubicBezTo>
                    <a:pt x="215" y="34"/>
                    <a:pt x="213" y="35"/>
                    <a:pt x="211" y="37"/>
                  </a:cubicBezTo>
                  <a:cubicBezTo>
                    <a:pt x="208" y="40"/>
                    <a:pt x="209" y="44"/>
                    <a:pt x="208" y="47"/>
                  </a:cubicBezTo>
                  <a:cubicBezTo>
                    <a:pt x="208" y="51"/>
                    <a:pt x="210" y="56"/>
                    <a:pt x="208" y="59"/>
                  </a:cubicBezTo>
                  <a:cubicBezTo>
                    <a:pt x="206" y="62"/>
                    <a:pt x="200" y="60"/>
                    <a:pt x="198" y="64"/>
                  </a:cubicBezTo>
                  <a:cubicBezTo>
                    <a:pt x="197" y="67"/>
                    <a:pt x="200" y="74"/>
                    <a:pt x="199" y="77"/>
                  </a:cubicBezTo>
                  <a:cubicBezTo>
                    <a:pt x="198" y="80"/>
                    <a:pt x="195" y="78"/>
                    <a:pt x="194" y="80"/>
                  </a:cubicBezTo>
                  <a:cubicBezTo>
                    <a:pt x="193" y="82"/>
                    <a:pt x="194" y="87"/>
                    <a:pt x="192" y="89"/>
                  </a:cubicBezTo>
                  <a:cubicBezTo>
                    <a:pt x="190" y="91"/>
                    <a:pt x="186" y="89"/>
                    <a:pt x="184" y="90"/>
                  </a:cubicBezTo>
                  <a:cubicBezTo>
                    <a:pt x="182" y="92"/>
                    <a:pt x="182" y="96"/>
                    <a:pt x="180" y="98"/>
                  </a:cubicBezTo>
                  <a:cubicBezTo>
                    <a:pt x="177" y="101"/>
                    <a:pt x="173" y="103"/>
                    <a:pt x="170" y="105"/>
                  </a:cubicBezTo>
                  <a:cubicBezTo>
                    <a:pt x="167" y="107"/>
                    <a:pt x="165" y="108"/>
                    <a:pt x="163" y="110"/>
                  </a:cubicBezTo>
                  <a:cubicBezTo>
                    <a:pt x="161" y="112"/>
                    <a:pt x="158" y="114"/>
                    <a:pt x="157" y="118"/>
                  </a:cubicBezTo>
                  <a:cubicBezTo>
                    <a:pt x="156" y="122"/>
                    <a:pt x="159" y="130"/>
                    <a:pt x="157" y="133"/>
                  </a:cubicBezTo>
                  <a:cubicBezTo>
                    <a:pt x="156" y="136"/>
                    <a:pt x="154" y="132"/>
                    <a:pt x="152" y="133"/>
                  </a:cubicBezTo>
                  <a:cubicBezTo>
                    <a:pt x="150" y="134"/>
                    <a:pt x="148" y="135"/>
                    <a:pt x="148" y="137"/>
                  </a:cubicBezTo>
                  <a:cubicBezTo>
                    <a:pt x="147" y="139"/>
                    <a:pt x="149" y="143"/>
                    <a:pt x="147" y="145"/>
                  </a:cubicBezTo>
                  <a:cubicBezTo>
                    <a:pt x="145" y="146"/>
                    <a:pt x="142" y="144"/>
                    <a:pt x="140" y="143"/>
                  </a:cubicBezTo>
                  <a:cubicBezTo>
                    <a:pt x="138" y="141"/>
                    <a:pt x="138" y="138"/>
                    <a:pt x="136" y="137"/>
                  </a:cubicBezTo>
                  <a:cubicBezTo>
                    <a:pt x="134" y="135"/>
                    <a:pt x="133" y="134"/>
                    <a:pt x="130" y="136"/>
                  </a:cubicBezTo>
                  <a:cubicBezTo>
                    <a:pt x="127" y="137"/>
                    <a:pt x="121" y="141"/>
                    <a:pt x="119" y="143"/>
                  </a:cubicBezTo>
                  <a:cubicBezTo>
                    <a:pt x="116" y="146"/>
                    <a:pt x="117" y="149"/>
                    <a:pt x="114" y="149"/>
                  </a:cubicBezTo>
                  <a:cubicBezTo>
                    <a:pt x="112" y="150"/>
                    <a:pt x="108" y="146"/>
                    <a:pt x="106" y="147"/>
                  </a:cubicBezTo>
                  <a:cubicBezTo>
                    <a:pt x="103" y="148"/>
                    <a:pt x="110" y="152"/>
                    <a:pt x="101" y="154"/>
                  </a:cubicBezTo>
                  <a:cubicBezTo>
                    <a:pt x="99" y="154"/>
                    <a:pt x="96" y="154"/>
                    <a:pt x="93" y="154"/>
                  </a:cubicBezTo>
                  <a:cubicBezTo>
                    <a:pt x="92" y="150"/>
                    <a:pt x="87" y="152"/>
                    <a:pt x="85" y="149"/>
                  </a:cubicBezTo>
                  <a:cubicBezTo>
                    <a:pt x="84" y="146"/>
                    <a:pt x="87" y="142"/>
                    <a:pt x="86" y="140"/>
                  </a:cubicBezTo>
                  <a:cubicBezTo>
                    <a:pt x="85" y="137"/>
                    <a:pt x="83" y="137"/>
                    <a:pt x="81" y="139"/>
                  </a:cubicBezTo>
                  <a:cubicBezTo>
                    <a:pt x="79" y="140"/>
                    <a:pt x="80" y="146"/>
                    <a:pt x="78" y="147"/>
                  </a:cubicBezTo>
                  <a:cubicBezTo>
                    <a:pt x="75" y="148"/>
                    <a:pt x="74" y="145"/>
                    <a:pt x="72" y="142"/>
                  </a:cubicBezTo>
                  <a:cubicBezTo>
                    <a:pt x="71" y="140"/>
                    <a:pt x="70" y="136"/>
                    <a:pt x="71" y="133"/>
                  </a:cubicBezTo>
                  <a:cubicBezTo>
                    <a:pt x="71" y="131"/>
                    <a:pt x="74" y="131"/>
                    <a:pt x="74" y="129"/>
                  </a:cubicBezTo>
                  <a:cubicBezTo>
                    <a:pt x="74" y="127"/>
                    <a:pt x="74" y="124"/>
                    <a:pt x="72" y="123"/>
                  </a:cubicBezTo>
                  <a:cubicBezTo>
                    <a:pt x="70" y="121"/>
                    <a:pt x="67" y="121"/>
                    <a:pt x="65" y="122"/>
                  </a:cubicBezTo>
                  <a:cubicBezTo>
                    <a:pt x="63" y="122"/>
                    <a:pt x="62" y="124"/>
                    <a:pt x="62" y="126"/>
                  </a:cubicBezTo>
                  <a:cubicBezTo>
                    <a:pt x="62" y="128"/>
                    <a:pt x="65" y="130"/>
                    <a:pt x="66" y="132"/>
                  </a:cubicBezTo>
                  <a:cubicBezTo>
                    <a:pt x="66" y="134"/>
                    <a:pt x="67" y="137"/>
                    <a:pt x="66" y="139"/>
                  </a:cubicBezTo>
                  <a:cubicBezTo>
                    <a:pt x="64" y="141"/>
                    <a:pt x="62" y="143"/>
                    <a:pt x="60" y="142"/>
                  </a:cubicBezTo>
                  <a:cubicBezTo>
                    <a:pt x="57" y="141"/>
                    <a:pt x="56" y="136"/>
                    <a:pt x="53" y="135"/>
                  </a:cubicBezTo>
                  <a:cubicBezTo>
                    <a:pt x="51" y="134"/>
                    <a:pt x="49" y="134"/>
                    <a:pt x="46" y="135"/>
                  </a:cubicBezTo>
                  <a:cubicBezTo>
                    <a:pt x="43" y="135"/>
                    <a:pt x="38" y="136"/>
                    <a:pt x="36" y="137"/>
                  </a:cubicBezTo>
                  <a:cubicBezTo>
                    <a:pt x="34" y="138"/>
                    <a:pt x="36" y="141"/>
                    <a:pt x="33" y="142"/>
                  </a:cubicBezTo>
                  <a:cubicBezTo>
                    <a:pt x="29" y="142"/>
                    <a:pt x="22" y="143"/>
                    <a:pt x="19" y="141"/>
                  </a:cubicBezTo>
                  <a:cubicBezTo>
                    <a:pt x="16" y="139"/>
                    <a:pt x="20" y="135"/>
                    <a:pt x="18" y="132"/>
                  </a:cubicBezTo>
                  <a:cubicBezTo>
                    <a:pt x="16" y="129"/>
                    <a:pt x="10" y="129"/>
                    <a:pt x="7" y="126"/>
                  </a:cubicBezTo>
                  <a:cubicBezTo>
                    <a:pt x="4" y="124"/>
                    <a:pt x="1" y="121"/>
                    <a:pt x="1" y="117"/>
                  </a:cubicBezTo>
                  <a:cubicBezTo>
                    <a:pt x="0" y="111"/>
                    <a:pt x="2" y="105"/>
                    <a:pt x="8" y="104"/>
                  </a:cubicBezTo>
                  <a:close/>
                  <a:moveTo>
                    <a:pt x="114" y="4"/>
                  </a:moveTo>
                  <a:lnTo>
                    <a:pt x="114" y="4"/>
                  </a:lnTo>
                  <a:cubicBezTo>
                    <a:pt x="114" y="4"/>
                    <a:pt x="114" y="4"/>
                    <a:pt x="114" y="4"/>
                  </a:cubicBezTo>
                  <a:close/>
                  <a:moveTo>
                    <a:pt x="114" y="5"/>
                  </a:moveTo>
                  <a:cubicBezTo>
                    <a:pt x="114" y="5"/>
                    <a:pt x="114" y="5"/>
                    <a:pt x="114" y="5"/>
                  </a:cubicBezTo>
                  <a:cubicBezTo>
                    <a:pt x="114" y="5"/>
                    <a:pt x="114" y="5"/>
                    <a:pt x="114" y="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100" name="Freeform 17"/>
            <p:cNvSpPr>
              <a:spLocks/>
            </p:cNvSpPr>
            <p:nvPr/>
          </p:nvSpPr>
          <p:spPr bwMode="auto">
            <a:xfrm rot="21439583">
              <a:off x="4205242" y="6107696"/>
              <a:ext cx="292032" cy="146448"/>
            </a:xfrm>
            <a:custGeom>
              <a:avLst/>
              <a:gdLst/>
              <a:ahLst/>
              <a:cxnLst>
                <a:cxn ang="0">
                  <a:pos x="20" y="31"/>
                </a:cxn>
                <a:cxn ang="0">
                  <a:pos x="27" y="28"/>
                </a:cxn>
                <a:cxn ang="0">
                  <a:pos x="34" y="21"/>
                </a:cxn>
                <a:cxn ang="0">
                  <a:pos x="51" y="16"/>
                </a:cxn>
                <a:cxn ang="0">
                  <a:pos x="36" y="0"/>
                </a:cxn>
                <a:cxn ang="0">
                  <a:pos x="30" y="10"/>
                </a:cxn>
                <a:cxn ang="0">
                  <a:pos x="23" y="12"/>
                </a:cxn>
                <a:cxn ang="0">
                  <a:pos x="14" y="15"/>
                </a:cxn>
                <a:cxn ang="0">
                  <a:pos x="5" y="19"/>
                </a:cxn>
                <a:cxn ang="0">
                  <a:pos x="3" y="25"/>
                </a:cxn>
                <a:cxn ang="0">
                  <a:pos x="20" y="25"/>
                </a:cxn>
                <a:cxn ang="0">
                  <a:pos x="20" y="31"/>
                </a:cxn>
              </a:cxnLst>
              <a:rect l="0" t="0" r="r" b="b"/>
              <a:pathLst>
                <a:path w="52" h="31">
                  <a:moveTo>
                    <a:pt x="20" y="31"/>
                  </a:moveTo>
                  <a:cubicBezTo>
                    <a:pt x="23" y="30"/>
                    <a:pt x="25" y="29"/>
                    <a:pt x="27" y="28"/>
                  </a:cubicBezTo>
                  <a:cubicBezTo>
                    <a:pt x="32" y="25"/>
                    <a:pt x="30" y="23"/>
                    <a:pt x="34" y="21"/>
                  </a:cubicBezTo>
                  <a:cubicBezTo>
                    <a:pt x="38" y="19"/>
                    <a:pt x="50" y="22"/>
                    <a:pt x="51" y="16"/>
                  </a:cubicBezTo>
                  <a:cubicBezTo>
                    <a:pt x="52" y="9"/>
                    <a:pt x="46" y="1"/>
                    <a:pt x="36" y="0"/>
                  </a:cubicBezTo>
                  <a:cubicBezTo>
                    <a:pt x="35" y="3"/>
                    <a:pt x="33" y="8"/>
                    <a:pt x="30" y="10"/>
                  </a:cubicBezTo>
                  <a:cubicBezTo>
                    <a:pt x="28" y="12"/>
                    <a:pt x="25" y="11"/>
                    <a:pt x="23" y="12"/>
                  </a:cubicBezTo>
                  <a:cubicBezTo>
                    <a:pt x="20" y="13"/>
                    <a:pt x="17" y="13"/>
                    <a:pt x="14" y="15"/>
                  </a:cubicBezTo>
                  <a:cubicBezTo>
                    <a:pt x="11" y="16"/>
                    <a:pt x="7" y="17"/>
                    <a:pt x="5" y="19"/>
                  </a:cubicBezTo>
                  <a:cubicBezTo>
                    <a:pt x="3" y="21"/>
                    <a:pt x="0" y="23"/>
                    <a:pt x="3" y="25"/>
                  </a:cubicBezTo>
                  <a:cubicBezTo>
                    <a:pt x="7" y="26"/>
                    <a:pt x="17" y="24"/>
                    <a:pt x="20" y="25"/>
                  </a:cubicBezTo>
                  <a:cubicBezTo>
                    <a:pt x="23" y="26"/>
                    <a:pt x="20" y="29"/>
                    <a:pt x="20" y="3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101" name="Freeform 22"/>
            <p:cNvSpPr>
              <a:spLocks/>
            </p:cNvSpPr>
            <p:nvPr/>
          </p:nvSpPr>
          <p:spPr bwMode="auto">
            <a:xfrm rot="21439583">
              <a:off x="4012979" y="3893633"/>
              <a:ext cx="682076" cy="883797"/>
            </a:xfrm>
            <a:custGeom>
              <a:avLst/>
              <a:gdLst/>
              <a:ahLst/>
              <a:cxnLst>
                <a:cxn ang="0">
                  <a:pos x="86" y="29"/>
                </a:cxn>
                <a:cxn ang="0">
                  <a:pos x="95" y="46"/>
                </a:cxn>
                <a:cxn ang="0">
                  <a:pos x="93" y="68"/>
                </a:cxn>
                <a:cxn ang="0">
                  <a:pos x="96" y="88"/>
                </a:cxn>
                <a:cxn ang="0">
                  <a:pos x="107" y="108"/>
                </a:cxn>
                <a:cxn ang="0">
                  <a:pos x="111" y="130"/>
                </a:cxn>
                <a:cxn ang="0">
                  <a:pos x="112" y="146"/>
                </a:cxn>
                <a:cxn ang="0">
                  <a:pos x="115" y="162"/>
                </a:cxn>
                <a:cxn ang="0">
                  <a:pos x="120" y="183"/>
                </a:cxn>
                <a:cxn ang="0">
                  <a:pos x="104" y="178"/>
                </a:cxn>
                <a:cxn ang="0">
                  <a:pos x="109" y="165"/>
                </a:cxn>
                <a:cxn ang="0">
                  <a:pos x="97" y="155"/>
                </a:cxn>
                <a:cxn ang="0">
                  <a:pos x="88" y="145"/>
                </a:cxn>
                <a:cxn ang="0">
                  <a:pos x="77" y="153"/>
                </a:cxn>
                <a:cxn ang="0">
                  <a:pos x="49" y="139"/>
                </a:cxn>
                <a:cxn ang="0">
                  <a:pos x="37" y="133"/>
                </a:cxn>
                <a:cxn ang="0">
                  <a:pos x="27" y="148"/>
                </a:cxn>
                <a:cxn ang="0">
                  <a:pos x="7" y="147"/>
                </a:cxn>
                <a:cxn ang="0">
                  <a:pos x="10" y="115"/>
                </a:cxn>
                <a:cxn ang="0">
                  <a:pos x="2" y="101"/>
                </a:cxn>
                <a:cxn ang="0">
                  <a:pos x="3" y="82"/>
                </a:cxn>
                <a:cxn ang="0">
                  <a:pos x="9" y="70"/>
                </a:cxn>
                <a:cxn ang="0">
                  <a:pos x="9" y="54"/>
                </a:cxn>
                <a:cxn ang="0">
                  <a:pos x="11" y="44"/>
                </a:cxn>
                <a:cxn ang="0">
                  <a:pos x="1" y="31"/>
                </a:cxn>
                <a:cxn ang="0">
                  <a:pos x="6" y="17"/>
                </a:cxn>
                <a:cxn ang="0">
                  <a:pos x="16" y="26"/>
                </a:cxn>
                <a:cxn ang="0">
                  <a:pos x="27" y="40"/>
                </a:cxn>
                <a:cxn ang="0">
                  <a:pos x="39" y="28"/>
                </a:cxn>
                <a:cxn ang="0">
                  <a:pos x="53" y="16"/>
                </a:cxn>
                <a:cxn ang="0">
                  <a:pos x="64" y="3"/>
                </a:cxn>
                <a:cxn ang="0">
                  <a:pos x="78" y="13"/>
                </a:cxn>
              </a:cxnLst>
              <a:rect l="0" t="0" r="r" b="b"/>
              <a:pathLst>
                <a:path w="122" h="186">
                  <a:moveTo>
                    <a:pt x="86" y="16"/>
                  </a:moveTo>
                  <a:cubicBezTo>
                    <a:pt x="86" y="21"/>
                    <a:pt x="85" y="26"/>
                    <a:pt x="86" y="29"/>
                  </a:cubicBezTo>
                  <a:cubicBezTo>
                    <a:pt x="86" y="35"/>
                    <a:pt x="91" y="36"/>
                    <a:pt x="92" y="38"/>
                  </a:cubicBezTo>
                  <a:cubicBezTo>
                    <a:pt x="93" y="39"/>
                    <a:pt x="92" y="43"/>
                    <a:pt x="95" y="46"/>
                  </a:cubicBezTo>
                  <a:cubicBezTo>
                    <a:pt x="98" y="49"/>
                    <a:pt x="97" y="55"/>
                    <a:pt x="96" y="57"/>
                  </a:cubicBezTo>
                  <a:cubicBezTo>
                    <a:pt x="96" y="59"/>
                    <a:pt x="93" y="64"/>
                    <a:pt x="93" y="68"/>
                  </a:cubicBezTo>
                  <a:cubicBezTo>
                    <a:pt x="93" y="72"/>
                    <a:pt x="95" y="76"/>
                    <a:pt x="95" y="79"/>
                  </a:cubicBezTo>
                  <a:cubicBezTo>
                    <a:pt x="96" y="83"/>
                    <a:pt x="96" y="87"/>
                    <a:pt x="96" y="88"/>
                  </a:cubicBezTo>
                  <a:cubicBezTo>
                    <a:pt x="96" y="90"/>
                    <a:pt x="101" y="95"/>
                    <a:pt x="104" y="97"/>
                  </a:cubicBezTo>
                  <a:cubicBezTo>
                    <a:pt x="106" y="99"/>
                    <a:pt x="107" y="104"/>
                    <a:pt x="107" y="108"/>
                  </a:cubicBezTo>
                  <a:cubicBezTo>
                    <a:pt x="107" y="112"/>
                    <a:pt x="104" y="119"/>
                    <a:pt x="105" y="121"/>
                  </a:cubicBezTo>
                  <a:cubicBezTo>
                    <a:pt x="106" y="122"/>
                    <a:pt x="109" y="127"/>
                    <a:pt x="111" y="130"/>
                  </a:cubicBezTo>
                  <a:cubicBezTo>
                    <a:pt x="112" y="133"/>
                    <a:pt x="115" y="135"/>
                    <a:pt x="115" y="138"/>
                  </a:cubicBezTo>
                  <a:cubicBezTo>
                    <a:pt x="115" y="141"/>
                    <a:pt x="112" y="144"/>
                    <a:pt x="112" y="146"/>
                  </a:cubicBezTo>
                  <a:cubicBezTo>
                    <a:pt x="112" y="149"/>
                    <a:pt x="116" y="149"/>
                    <a:pt x="117" y="152"/>
                  </a:cubicBezTo>
                  <a:cubicBezTo>
                    <a:pt x="117" y="155"/>
                    <a:pt x="114" y="159"/>
                    <a:pt x="115" y="162"/>
                  </a:cubicBezTo>
                  <a:cubicBezTo>
                    <a:pt x="115" y="165"/>
                    <a:pt x="118" y="165"/>
                    <a:pt x="119" y="169"/>
                  </a:cubicBezTo>
                  <a:cubicBezTo>
                    <a:pt x="120" y="172"/>
                    <a:pt x="122" y="180"/>
                    <a:pt x="120" y="183"/>
                  </a:cubicBezTo>
                  <a:cubicBezTo>
                    <a:pt x="118" y="186"/>
                    <a:pt x="117" y="179"/>
                    <a:pt x="114" y="178"/>
                  </a:cubicBezTo>
                  <a:cubicBezTo>
                    <a:pt x="111" y="177"/>
                    <a:pt x="106" y="180"/>
                    <a:pt x="104" y="178"/>
                  </a:cubicBezTo>
                  <a:cubicBezTo>
                    <a:pt x="101" y="176"/>
                    <a:pt x="103" y="173"/>
                    <a:pt x="104" y="170"/>
                  </a:cubicBezTo>
                  <a:cubicBezTo>
                    <a:pt x="105" y="168"/>
                    <a:pt x="109" y="168"/>
                    <a:pt x="109" y="165"/>
                  </a:cubicBezTo>
                  <a:cubicBezTo>
                    <a:pt x="108" y="163"/>
                    <a:pt x="103" y="162"/>
                    <a:pt x="101" y="161"/>
                  </a:cubicBezTo>
                  <a:cubicBezTo>
                    <a:pt x="100" y="160"/>
                    <a:pt x="97" y="157"/>
                    <a:pt x="97" y="155"/>
                  </a:cubicBezTo>
                  <a:cubicBezTo>
                    <a:pt x="97" y="153"/>
                    <a:pt x="94" y="144"/>
                    <a:pt x="93" y="144"/>
                  </a:cubicBezTo>
                  <a:cubicBezTo>
                    <a:pt x="92" y="144"/>
                    <a:pt x="90" y="144"/>
                    <a:pt x="88" y="145"/>
                  </a:cubicBezTo>
                  <a:cubicBezTo>
                    <a:pt x="87" y="146"/>
                    <a:pt x="86" y="148"/>
                    <a:pt x="84" y="149"/>
                  </a:cubicBezTo>
                  <a:cubicBezTo>
                    <a:pt x="82" y="151"/>
                    <a:pt x="80" y="153"/>
                    <a:pt x="77" y="153"/>
                  </a:cubicBezTo>
                  <a:cubicBezTo>
                    <a:pt x="73" y="154"/>
                    <a:pt x="66" y="154"/>
                    <a:pt x="62" y="152"/>
                  </a:cubicBezTo>
                  <a:cubicBezTo>
                    <a:pt x="57" y="149"/>
                    <a:pt x="52" y="142"/>
                    <a:pt x="49" y="139"/>
                  </a:cubicBezTo>
                  <a:cubicBezTo>
                    <a:pt x="47" y="135"/>
                    <a:pt x="48" y="133"/>
                    <a:pt x="46" y="132"/>
                  </a:cubicBezTo>
                  <a:cubicBezTo>
                    <a:pt x="43" y="131"/>
                    <a:pt x="40" y="132"/>
                    <a:pt x="37" y="133"/>
                  </a:cubicBezTo>
                  <a:cubicBezTo>
                    <a:pt x="35" y="134"/>
                    <a:pt x="32" y="136"/>
                    <a:pt x="30" y="139"/>
                  </a:cubicBezTo>
                  <a:cubicBezTo>
                    <a:pt x="28" y="141"/>
                    <a:pt x="28" y="144"/>
                    <a:pt x="27" y="148"/>
                  </a:cubicBezTo>
                  <a:cubicBezTo>
                    <a:pt x="23" y="147"/>
                    <a:pt x="20" y="153"/>
                    <a:pt x="16" y="152"/>
                  </a:cubicBezTo>
                  <a:cubicBezTo>
                    <a:pt x="13" y="152"/>
                    <a:pt x="9" y="151"/>
                    <a:pt x="7" y="147"/>
                  </a:cubicBezTo>
                  <a:cubicBezTo>
                    <a:pt x="5" y="142"/>
                    <a:pt x="7" y="135"/>
                    <a:pt x="8" y="130"/>
                  </a:cubicBezTo>
                  <a:cubicBezTo>
                    <a:pt x="8" y="124"/>
                    <a:pt x="11" y="119"/>
                    <a:pt x="10" y="115"/>
                  </a:cubicBezTo>
                  <a:cubicBezTo>
                    <a:pt x="10" y="111"/>
                    <a:pt x="6" y="112"/>
                    <a:pt x="5" y="108"/>
                  </a:cubicBezTo>
                  <a:cubicBezTo>
                    <a:pt x="4" y="106"/>
                    <a:pt x="3" y="104"/>
                    <a:pt x="2" y="101"/>
                  </a:cubicBezTo>
                  <a:cubicBezTo>
                    <a:pt x="3" y="100"/>
                    <a:pt x="4" y="100"/>
                    <a:pt x="5" y="99"/>
                  </a:cubicBezTo>
                  <a:cubicBezTo>
                    <a:pt x="10" y="95"/>
                    <a:pt x="1" y="86"/>
                    <a:pt x="3" y="82"/>
                  </a:cubicBezTo>
                  <a:cubicBezTo>
                    <a:pt x="4" y="77"/>
                    <a:pt x="11" y="79"/>
                    <a:pt x="12" y="76"/>
                  </a:cubicBezTo>
                  <a:cubicBezTo>
                    <a:pt x="14" y="74"/>
                    <a:pt x="9" y="72"/>
                    <a:pt x="9" y="70"/>
                  </a:cubicBezTo>
                  <a:cubicBezTo>
                    <a:pt x="8" y="67"/>
                    <a:pt x="10" y="65"/>
                    <a:pt x="10" y="62"/>
                  </a:cubicBezTo>
                  <a:cubicBezTo>
                    <a:pt x="10" y="60"/>
                    <a:pt x="9" y="56"/>
                    <a:pt x="9" y="54"/>
                  </a:cubicBezTo>
                  <a:cubicBezTo>
                    <a:pt x="8" y="52"/>
                    <a:pt x="4" y="51"/>
                    <a:pt x="5" y="49"/>
                  </a:cubicBezTo>
                  <a:cubicBezTo>
                    <a:pt x="6" y="46"/>
                    <a:pt x="11" y="46"/>
                    <a:pt x="11" y="44"/>
                  </a:cubicBezTo>
                  <a:cubicBezTo>
                    <a:pt x="12" y="42"/>
                    <a:pt x="10" y="41"/>
                    <a:pt x="9" y="39"/>
                  </a:cubicBezTo>
                  <a:cubicBezTo>
                    <a:pt x="7" y="37"/>
                    <a:pt x="3" y="34"/>
                    <a:pt x="1" y="31"/>
                  </a:cubicBezTo>
                  <a:cubicBezTo>
                    <a:pt x="0" y="29"/>
                    <a:pt x="2" y="27"/>
                    <a:pt x="2" y="24"/>
                  </a:cubicBezTo>
                  <a:cubicBezTo>
                    <a:pt x="3" y="22"/>
                    <a:pt x="4" y="18"/>
                    <a:pt x="6" y="17"/>
                  </a:cubicBezTo>
                  <a:cubicBezTo>
                    <a:pt x="9" y="16"/>
                    <a:pt x="11" y="18"/>
                    <a:pt x="13" y="20"/>
                  </a:cubicBezTo>
                  <a:cubicBezTo>
                    <a:pt x="15" y="21"/>
                    <a:pt x="15" y="22"/>
                    <a:pt x="16" y="26"/>
                  </a:cubicBezTo>
                  <a:cubicBezTo>
                    <a:pt x="16" y="29"/>
                    <a:pt x="12" y="36"/>
                    <a:pt x="15" y="39"/>
                  </a:cubicBezTo>
                  <a:cubicBezTo>
                    <a:pt x="17" y="43"/>
                    <a:pt x="23" y="41"/>
                    <a:pt x="27" y="40"/>
                  </a:cubicBezTo>
                  <a:cubicBezTo>
                    <a:pt x="30" y="39"/>
                    <a:pt x="29" y="35"/>
                    <a:pt x="32" y="33"/>
                  </a:cubicBezTo>
                  <a:cubicBezTo>
                    <a:pt x="34" y="31"/>
                    <a:pt x="37" y="29"/>
                    <a:pt x="39" y="28"/>
                  </a:cubicBezTo>
                  <a:cubicBezTo>
                    <a:pt x="42" y="27"/>
                    <a:pt x="44" y="29"/>
                    <a:pt x="47" y="27"/>
                  </a:cubicBezTo>
                  <a:cubicBezTo>
                    <a:pt x="50" y="25"/>
                    <a:pt x="51" y="19"/>
                    <a:pt x="53" y="16"/>
                  </a:cubicBezTo>
                  <a:cubicBezTo>
                    <a:pt x="56" y="14"/>
                    <a:pt x="61" y="16"/>
                    <a:pt x="63" y="14"/>
                  </a:cubicBezTo>
                  <a:cubicBezTo>
                    <a:pt x="65" y="11"/>
                    <a:pt x="61" y="5"/>
                    <a:pt x="64" y="3"/>
                  </a:cubicBezTo>
                  <a:cubicBezTo>
                    <a:pt x="67" y="0"/>
                    <a:pt x="72" y="1"/>
                    <a:pt x="75" y="3"/>
                  </a:cubicBezTo>
                  <a:cubicBezTo>
                    <a:pt x="77" y="5"/>
                    <a:pt x="76" y="11"/>
                    <a:pt x="78" y="13"/>
                  </a:cubicBezTo>
                  <a:cubicBezTo>
                    <a:pt x="80" y="15"/>
                    <a:pt x="84" y="15"/>
                    <a:pt x="86" y="1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102" name="Freeform 10"/>
            <p:cNvSpPr>
              <a:spLocks noEditPoints="1"/>
            </p:cNvSpPr>
            <p:nvPr/>
          </p:nvSpPr>
          <p:spPr bwMode="auto">
            <a:xfrm rot="21439583">
              <a:off x="3442544" y="3294430"/>
              <a:ext cx="1168131" cy="1103469"/>
            </a:xfrm>
            <a:custGeom>
              <a:avLst/>
              <a:gdLst/>
              <a:ahLst/>
              <a:cxnLst>
                <a:cxn ang="0">
                  <a:pos x="194" y="133"/>
                </a:cxn>
                <a:cxn ang="0">
                  <a:pos x="187" y="148"/>
                </a:cxn>
                <a:cxn ang="0">
                  <a:pos x="175" y="142"/>
                </a:cxn>
                <a:cxn ang="0">
                  <a:pos x="161" y="132"/>
                </a:cxn>
                <a:cxn ang="0">
                  <a:pos x="150" y="145"/>
                </a:cxn>
                <a:cxn ang="0">
                  <a:pos x="136" y="157"/>
                </a:cxn>
                <a:cxn ang="0">
                  <a:pos x="124" y="169"/>
                </a:cxn>
                <a:cxn ang="0">
                  <a:pos x="113" y="155"/>
                </a:cxn>
                <a:cxn ang="0">
                  <a:pos x="103" y="146"/>
                </a:cxn>
                <a:cxn ang="0">
                  <a:pos x="98" y="160"/>
                </a:cxn>
                <a:cxn ang="0">
                  <a:pos x="108" y="173"/>
                </a:cxn>
                <a:cxn ang="0">
                  <a:pos x="106" y="183"/>
                </a:cxn>
                <a:cxn ang="0">
                  <a:pos x="106" y="199"/>
                </a:cxn>
                <a:cxn ang="0">
                  <a:pos x="100" y="211"/>
                </a:cxn>
                <a:cxn ang="0">
                  <a:pos x="80" y="227"/>
                </a:cxn>
                <a:cxn ang="0">
                  <a:pos x="57" y="214"/>
                </a:cxn>
                <a:cxn ang="0">
                  <a:pos x="38" y="216"/>
                </a:cxn>
                <a:cxn ang="0">
                  <a:pos x="14" y="212"/>
                </a:cxn>
                <a:cxn ang="0">
                  <a:pos x="2" y="210"/>
                </a:cxn>
                <a:cxn ang="0">
                  <a:pos x="14" y="192"/>
                </a:cxn>
                <a:cxn ang="0">
                  <a:pos x="11" y="176"/>
                </a:cxn>
                <a:cxn ang="0">
                  <a:pos x="15" y="163"/>
                </a:cxn>
                <a:cxn ang="0">
                  <a:pos x="25" y="160"/>
                </a:cxn>
                <a:cxn ang="0">
                  <a:pos x="20" y="148"/>
                </a:cxn>
                <a:cxn ang="0">
                  <a:pos x="27" y="122"/>
                </a:cxn>
                <a:cxn ang="0">
                  <a:pos x="35" y="101"/>
                </a:cxn>
                <a:cxn ang="0">
                  <a:pos x="53" y="93"/>
                </a:cxn>
                <a:cxn ang="0">
                  <a:pos x="67" y="75"/>
                </a:cxn>
                <a:cxn ang="0">
                  <a:pos x="83" y="71"/>
                </a:cxn>
                <a:cxn ang="0">
                  <a:pos x="95" y="58"/>
                </a:cxn>
                <a:cxn ang="0">
                  <a:pos x="106" y="49"/>
                </a:cxn>
                <a:cxn ang="0">
                  <a:pos x="97" y="30"/>
                </a:cxn>
                <a:cxn ang="0">
                  <a:pos x="103" y="12"/>
                </a:cxn>
                <a:cxn ang="0">
                  <a:pos x="122" y="2"/>
                </a:cxn>
                <a:cxn ang="0">
                  <a:pos x="130" y="6"/>
                </a:cxn>
                <a:cxn ang="0">
                  <a:pos x="139" y="22"/>
                </a:cxn>
                <a:cxn ang="0">
                  <a:pos x="148" y="31"/>
                </a:cxn>
                <a:cxn ang="0">
                  <a:pos x="165" y="40"/>
                </a:cxn>
                <a:cxn ang="0">
                  <a:pos x="170" y="51"/>
                </a:cxn>
                <a:cxn ang="0">
                  <a:pos x="188" y="52"/>
                </a:cxn>
                <a:cxn ang="0">
                  <a:pos x="196" y="65"/>
                </a:cxn>
                <a:cxn ang="0">
                  <a:pos x="198" y="73"/>
                </a:cxn>
                <a:cxn ang="0">
                  <a:pos x="208" y="85"/>
                </a:cxn>
                <a:cxn ang="0">
                  <a:pos x="202" y="110"/>
                </a:cxn>
                <a:cxn ang="0">
                  <a:pos x="201" y="122"/>
                </a:cxn>
                <a:cxn ang="0">
                  <a:pos x="207" y="129"/>
                </a:cxn>
                <a:cxn ang="0">
                  <a:pos x="197" y="65"/>
                </a:cxn>
                <a:cxn ang="0">
                  <a:pos x="197" y="65"/>
                </a:cxn>
                <a:cxn ang="0">
                  <a:pos x="197" y="65"/>
                </a:cxn>
              </a:cxnLst>
              <a:rect l="0" t="0" r="r" b="b"/>
              <a:pathLst>
                <a:path w="209" h="232">
                  <a:moveTo>
                    <a:pt x="207" y="129"/>
                  </a:moveTo>
                  <a:cubicBezTo>
                    <a:pt x="201" y="133"/>
                    <a:pt x="197" y="130"/>
                    <a:pt x="194" y="133"/>
                  </a:cubicBezTo>
                  <a:cubicBezTo>
                    <a:pt x="190" y="138"/>
                    <a:pt x="196" y="144"/>
                    <a:pt x="194" y="147"/>
                  </a:cubicBezTo>
                  <a:cubicBezTo>
                    <a:pt x="193" y="150"/>
                    <a:pt x="189" y="148"/>
                    <a:pt x="187" y="148"/>
                  </a:cubicBezTo>
                  <a:cubicBezTo>
                    <a:pt x="185" y="147"/>
                    <a:pt x="186" y="146"/>
                    <a:pt x="183" y="145"/>
                  </a:cubicBezTo>
                  <a:cubicBezTo>
                    <a:pt x="181" y="144"/>
                    <a:pt x="177" y="145"/>
                    <a:pt x="175" y="142"/>
                  </a:cubicBezTo>
                  <a:cubicBezTo>
                    <a:pt x="173" y="140"/>
                    <a:pt x="174" y="134"/>
                    <a:pt x="172" y="132"/>
                  </a:cubicBezTo>
                  <a:cubicBezTo>
                    <a:pt x="169" y="130"/>
                    <a:pt x="164" y="129"/>
                    <a:pt x="161" y="132"/>
                  </a:cubicBezTo>
                  <a:cubicBezTo>
                    <a:pt x="158" y="134"/>
                    <a:pt x="162" y="140"/>
                    <a:pt x="160" y="143"/>
                  </a:cubicBezTo>
                  <a:cubicBezTo>
                    <a:pt x="158" y="145"/>
                    <a:pt x="153" y="143"/>
                    <a:pt x="150" y="145"/>
                  </a:cubicBezTo>
                  <a:cubicBezTo>
                    <a:pt x="148" y="148"/>
                    <a:pt x="147" y="154"/>
                    <a:pt x="144" y="156"/>
                  </a:cubicBezTo>
                  <a:cubicBezTo>
                    <a:pt x="141" y="158"/>
                    <a:pt x="139" y="156"/>
                    <a:pt x="136" y="157"/>
                  </a:cubicBezTo>
                  <a:cubicBezTo>
                    <a:pt x="134" y="158"/>
                    <a:pt x="131" y="160"/>
                    <a:pt x="129" y="162"/>
                  </a:cubicBezTo>
                  <a:cubicBezTo>
                    <a:pt x="126" y="164"/>
                    <a:pt x="127" y="168"/>
                    <a:pt x="124" y="169"/>
                  </a:cubicBezTo>
                  <a:cubicBezTo>
                    <a:pt x="120" y="170"/>
                    <a:pt x="114" y="172"/>
                    <a:pt x="112" y="168"/>
                  </a:cubicBezTo>
                  <a:cubicBezTo>
                    <a:pt x="109" y="165"/>
                    <a:pt x="113" y="158"/>
                    <a:pt x="113" y="155"/>
                  </a:cubicBezTo>
                  <a:cubicBezTo>
                    <a:pt x="112" y="151"/>
                    <a:pt x="112" y="150"/>
                    <a:pt x="110" y="149"/>
                  </a:cubicBezTo>
                  <a:cubicBezTo>
                    <a:pt x="108" y="147"/>
                    <a:pt x="106" y="145"/>
                    <a:pt x="103" y="146"/>
                  </a:cubicBezTo>
                  <a:cubicBezTo>
                    <a:pt x="101" y="147"/>
                    <a:pt x="100" y="151"/>
                    <a:pt x="99" y="153"/>
                  </a:cubicBezTo>
                  <a:cubicBezTo>
                    <a:pt x="99" y="156"/>
                    <a:pt x="97" y="158"/>
                    <a:pt x="98" y="160"/>
                  </a:cubicBezTo>
                  <a:cubicBezTo>
                    <a:pt x="100" y="163"/>
                    <a:pt x="104" y="166"/>
                    <a:pt x="106" y="168"/>
                  </a:cubicBezTo>
                  <a:cubicBezTo>
                    <a:pt x="107" y="170"/>
                    <a:pt x="109" y="171"/>
                    <a:pt x="108" y="173"/>
                  </a:cubicBezTo>
                  <a:cubicBezTo>
                    <a:pt x="108" y="175"/>
                    <a:pt x="103" y="175"/>
                    <a:pt x="102" y="178"/>
                  </a:cubicBezTo>
                  <a:cubicBezTo>
                    <a:pt x="101" y="180"/>
                    <a:pt x="105" y="181"/>
                    <a:pt x="106" y="183"/>
                  </a:cubicBezTo>
                  <a:cubicBezTo>
                    <a:pt x="106" y="185"/>
                    <a:pt x="107" y="189"/>
                    <a:pt x="107" y="191"/>
                  </a:cubicBezTo>
                  <a:cubicBezTo>
                    <a:pt x="107" y="194"/>
                    <a:pt x="105" y="196"/>
                    <a:pt x="106" y="199"/>
                  </a:cubicBezTo>
                  <a:cubicBezTo>
                    <a:pt x="106" y="201"/>
                    <a:pt x="111" y="203"/>
                    <a:pt x="109" y="205"/>
                  </a:cubicBezTo>
                  <a:cubicBezTo>
                    <a:pt x="108" y="208"/>
                    <a:pt x="101" y="206"/>
                    <a:pt x="100" y="211"/>
                  </a:cubicBezTo>
                  <a:cubicBezTo>
                    <a:pt x="98" y="215"/>
                    <a:pt x="107" y="224"/>
                    <a:pt x="102" y="228"/>
                  </a:cubicBezTo>
                  <a:cubicBezTo>
                    <a:pt x="97" y="232"/>
                    <a:pt x="86" y="229"/>
                    <a:pt x="80" y="227"/>
                  </a:cubicBezTo>
                  <a:cubicBezTo>
                    <a:pt x="74" y="225"/>
                    <a:pt x="74" y="221"/>
                    <a:pt x="70" y="219"/>
                  </a:cubicBezTo>
                  <a:cubicBezTo>
                    <a:pt x="66" y="217"/>
                    <a:pt x="61" y="216"/>
                    <a:pt x="57" y="214"/>
                  </a:cubicBezTo>
                  <a:cubicBezTo>
                    <a:pt x="53" y="213"/>
                    <a:pt x="50" y="211"/>
                    <a:pt x="47" y="211"/>
                  </a:cubicBezTo>
                  <a:cubicBezTo>
                    <a:pt x="44" y="211"/>
                    <a:pt x="42" y="215"/>
                    <a:pt x="38" y="216"/>
                  </a:cubicBezTo>
                  <a:cubicBezTo>
                    <a:pt x="34" y="217"/>
                    <a:pt x="29" y="216"/>
                    <a:pt x="25" y="215"/>
                  </a:cubicBezTo>
                  <a:cubicBezTo>
                    <a:pt x="22" y="215"/>
                    <a:pt x="18" y="212"/>
                    <a:pt x="14" y="212"/>
                  </a:cubicBezTo>
                  <a:cubicBezTo>
                    <a:pt x="11" y="212"/>
                    <a:pt x="8" y="215"/>
                    <a:pt x="6" y="214"/>
                  </a:cubicBezTo>
                  <a:cubicBezTo>
                    <a:pt x="3" y="214"/>
                    <a:pt x="0" y="213"/>
                    <a:pt x="2" y="210"/>
                  </a:cubicBezTo>
                  <a:cubicBezTo>
                    <a:pt x="4" y="208"/>
                    <a:pt x="13" y="205"/>
                    <a:pt x="15" y="202"/>
                  </a:cubicBezTo>
                  <a:cubicBezTo>
                    <a:pt x="17" y="198"/>
                    <a:pt x="15" y="195"/>
                    <a:pt x="14" y="192"/>
                  </a:cubicBezTo>
                  <a:cubicBezTo>
                    <a:pt x="13" y="189"/>
                    <a:pt x="9" y="189"/>
                    <a:pt x="9" y="186"/>
                  </a:cubicBezTo>
                  <a:cubicBezTo>
                    <a:pt x="9" y="183"/>
                    <a:pt x="11" y="183"/>
                    <a:pt x="11" y="176"/>
                  </a:cubicBezTo>
                  <a:cubicBezTo>
                    <a:pt x="11" y="172"/>
                    <a:pt x="12" y="167"/>
                    <a:pt x="12" y="162"/>
                  </a:cubicBezTo>
                  <a:cubicBezTo>
                    <a:pt x="13" y="162"/>
                    <a:pt x="14" y="163"/>
                    <a:pt x="15" y="163"/>
                  </a:cubicBezTo>
                  <a:cubicBezTo>
                    <a:pt x="19" y="165"/>
                    <a:pt x="17" y="158"/>
                    <a:pt x="19" y="158"/>
                  </a:cubicBezTo>
                  <a:cubicBezTo>
                    <a:pt x="21" y="157"/>
                    <a:pt x="23" y="162"/>
                    <a:pt x="25" y="160"/>
                  </a:cubicBezTo>
                  <a:cubicBezTo>
                    <a:pt x="26" y="158"/>
                    <a:pt x="25" y="153"/>
                    <a:pt x="24" y="150"/>
                  </a:cubicBezTo>
                  <a:cubicBezTo>
                    <a:pt x="23" y="148"/>
                    <a:pt x="21" y="153"/>
                    <a:pt x="20" y="148"/>
                  </a:cubicBezTo>
                  <a:cubicBezTo>
                    <a:pt x="19" y="143"/>
                    <a:pt x="18" y="128"/>
                    <a:pt x="20" y="122"/>
                  </a:cubicBezTo>
                  <a:cubicBezTo>
                    <a:pt x="21" y="117"/>
                    <a:pt x="25" y="123"/>
                    <a:pt x="27" y="122"/>
                  </a:cubicBezTo>
                  <a:cubicBezTo>
                    <a:pt x="30" y="121"/>
                    <a:pt x="34" y="119"/>
                    <a:pt x="36" y="115"/>
                  </a:cubicBezTo>
                  <a:cubicBezTo>
                    <a:pt x="37" y="111"/>
                    <a:pt x="33" y="105"/>
                    <a:pt x="35" y="101"/>
                  </a:cubicBezTo>
                  <a:cubicBezTo>
                    <a:pt x="37" y="97"/>
                    <a:pt x="41" y="96"/>
                    <a:pt x="45" y="94"/>
                  </a:cubicBezTo>
                  <a:cubicBezTo>
                    <a:pt x="48" y="93"/>
                    <a:pt x="51" y="95"/>
                    <a:pt x="53" y="93"/>
                  </a:cubicBezTo>
                  <a:cubicBezTo>
                    <a:pt x="56" y="92"/>
                    <a:pt x="56" y="88"/>
                    <a:pt x="58" y="85"/>
                  </a:cubicBezTo>
                  <a:cubicBezTo>
                    <a:pt x="60" y="82"/>
                    <a:pt x="63" y="77"/>
                    <a:pt x="67" y="75"/>
                  </a:cubicBezTo>
                  <a:cubicBezTo>
                    <a:pt x="70" y="73"/>
                    <a:pt x="74" y="75"/>
                    <a:pt x="77" y="75"/>
                  </a:cubicBezTo>
                  <a:cubicBezTo>
                    <a:pt x="79" y="74"/>
                    <a:pt x="80" y="72"/>
                    <a:pt x="83" y="71"/>
                  </a:cubicBezTo>
                  <a:cubicBezTo>
                    <a:pt x="85" y="71"/>
                    <a:pt x="87" y="74"/>
                    <a:pt x="89" y="72"/>
                  </a:cubicBezTo>
                  <a:cubicBezTo>
                    <a:pt x="92" y="69"/>
                    <a:pt x="93" y="61"/>
                    <a:pt x="95" y="58"/>
                  </a:cubicBezTo>
                  <a:cubicBezTo>
                    <a:pt x="97" y="55"/>
                    <a:pt x="101" y="57"/>
                    <a:pt x="103" y="55"/>
                  </a:cubicBezTo>
                  <a:cubicBezTo>
                    <a:pt x="105" y="54"/>
                    <a:pt x="105" y="52"/>
                    <a:pt x="106" y="49"/>
                  </a:cubicBezTo>
                  <a:cubicBezTo>
                    <a:pt x="106" y="46"/>
                    <a:pt x="105" y="41"/>
                    <a:pt x="104" y="38"/>
                  </a:cubicBezTo>
                  <a:cubicBezTo>
                    <a:pt x="102" y="35"/>
                    <a:pt x="98" y="33"/>
                    <a:pt x="97" y="30"/>
                  </a:cubicBezTo>
                  <a:cubicBezTo>
                    <a:pt x="96" y="27"/>
                    <a:pt x="96" y="23"/>
                    <a:pt x="98" y="20"/>
                  </a:cubicBezTo>
                  <a:cubicBezTo>
                    <a:pt x="99" y="17"/>
                    <a:pt x="99" y="14"/>
                    <a:pt x="103" y="12"/>
                  </a:cubicBezTo>
                  <a:cubicBezTo>
                    <a:pt x="107" y="10"/>
                    <a:pt x="116" y="12"/>
                    <a:pt x="119" y="10"/>
                  </a:cubicBezTo>
                  <a:cubicBezTo>
                    <a:pt x="123" y="8"/>
                    <a:pt x="120" y="3"/>
                    <a:pt x="122" y="2"/>
                  </a:cubicBezTo>
                  <a:cubicBezTo>
                    <a:pt x="124" y="0"/>
                    <a:pt x="127" y="0"/>
                    <a:pt x="129" y="1"/>
                  </a:cubicBezTo>
                  <a:cubicBezTo>
                    <a:pt x="131" y="2"/>
                    <a:pt x="129" y="5"/>
                    <a:pt x="130" y="6"/>
                  </a:cubicBezTo>
                  <a:cubicBezTo>
                    <a:pt x="132" y="7"/>
                    <a:pt x="136" y="1"/>
                    <a:pt x="138" y="5"/>
                  </a:cubicBezTo>
                  <a:cubicBezTo>
                    <a:pt x="140" y="9"/>
                    <a:pt x="138" y="19"/>
                    <a:pt x="139" y="22"/>
                  </a:cubicBezTo>
                  <a:cubicBezTo>
                    <a:pt x="140" y="26"/>
                    <a:pt x="143" y="22"/>
                    <a:pt x="145" y="24"/>
                  </a:cubicBezTo>
                  <a:cubicBezTo>
                    <a:pt x="146" y="25"/>
                    <a:pt x="146" y="29"/>
                    <a:pt x="148" y="31"/>
                  </a:cubicBezTo>
                  <a:cubicBezTo>
                    <a:pt x="151" y="33"/>
                    <a:pt x="154" y="37"/>
                    <a:pt x="157" y="38"/>
                  </a:cubicBezTo>
                  <a:cubicBezTo>
                    <a:pt x="160" y="40"/>
                    <a:pt x="163" y="39"/>
                    <a:pt x="165" y="40"/>
                  </a:cubicBezTo>
                  <a:cubicBezTo>
                    <a:pt x="167" y="41"/>
                    <a:pt x="168" y="42"/>
                    <a:pt x="169" y="44"/>
                  </a:cubicBezTo>
                  <a:cubicBezTo>
                    <a:pt x="170" y="46"/>
                    <a:pt x="168" y="49"/>
                    <a:pt x="170" y="51"/>
                  </a:cubicBezTo>
                  <a:cubicBezTo>
                    <a:pt x="173" y="52"/>
                    <a:pt x="177" y="49"/>
                    <a:pt x="180" y="49"/>
                  </a:cubicBezTo>
                  <a:cubicBezTo>
                    <a:pt x="183" y="50"/>
                    <a:pt x="186" y="50"/>
                    <a:pt x="188" y="52"/>
                  </a:cubicBezTo>
                  <a:cubicBezTo>
                    <a:pt x="190" y="55"/>
                    <a:pt x="186" y="59"/>
                    <a:pt x="189" y="61"/>
                  </a:cubicBezTo>
                  <a:cubicBezTo>
                    <a:pt x="190" y="63"/>
                    <a:pt x="194" y="64"/>
                    <a:pt x="196" y="65"/>
                  </a:cubicBezTo>
                  <a:cubicBezTo>
                    <a:pt x="196" y="65"/>
                    <a:pt x="196" y="65"/>
                    <a:pt x="196" y="65"/>
                  </a:cubicBezTo>
                  <a:cubicBezTo>
                    <a:pt x="197" y="68"/>
                    <a:pt x="197" y="71"/>
                    <a:pt x="198" y="73"/>
                  </a:cubicBezTo>
                  <a:cubicBezTo>
                    <a:pt x="200" y="76"/>
                    <a:pt x="205" y="77"/>
                    <a:pt x="206" y="79"/>
                  </a:cubicBezTo>
                  <a:cubicBezTo>
                    <a:pt x="208" y="81"/>
                    <a:pt x="209" y="83"/>
                    <a:pt x="208" y="85"/>
                  </a:cubicBezTo>
                  <a:cubicBezTo>
                    <a:pt x="207" y="88"/>
                    <a:pt x="202" y="88"/>
                    <a:pt x="201" y="92"/>
                  </a:cubicBezTo>
                  <a:cubicBezTo>
                    <a:pt x="200" y="97"/>
                    <a:pt x="202" y="107"/>
                    <a:pt x="202" y="110"/>
                  </a:cubicBezTo>
                  <a:cubicBezTo>
                    <a:pt x="202" y="113"/>
                    <a:pt x="204" y="112"/>
                    <a:pt x="204" y="113"/>
                  </a:cubicBezTo>
                  <a:cubicBezTo>
                    <a:pt x="204" y="114"/>
                    <a:pt x="201" y="121"/>
                    <a:pt x="201" y="122"/>
                  </a:cubicBezTo>
                  <a:cubicBezTo>
                    <a:pt x="201" y="123"/>
                    <a:pt x="199" y="127"/>
                    <a:pt x="201" y="128"/>
                  </a:cubicBezTo>
                  <a:cubicBezTo>
                    <a:pt x="202" y="130"/>
                    <a:pt x="205" y="129"/>
                    <a:pt x="207" y="129"/>
                  </a:cubicBezTo>
                  <a:close/>
                  <a:moveTo>
                    <a:pt x="196" y="65"/>
                  </a:moveTo>
                  <a:cubicBezTo>
                    <a:pt x="197" y="65"/>
                    <a:pt x="197" y="65"/>
                    <a:pt x="197" y="65"/>
                  </a:cubicBezTo>
                  <a:cubicBezTo>
                    <a:pt x="197" y="65"/>
                    <a:pt x="197" y="65"/>
                    <a:pt x="196" y="65"/>
                  </a:cubicBezTo>
                  <a:close/>
                  <a:moveTo>
                    <a:pt x="197" y="65"/>
                  </a:moveTo>
                  <a:cubicBezTo>
                    <a:pt x="197" y="65"/>
                    <a:pt x="198" y="65"/>
                    <a:pt x="198" y="65"/>
                  </a:cubicBezTo>
                  <a:cubicBezTo>
                    <a:pt x="198" y="65"/>
                    <a:pt x="197" y="65"/>
                    <a:pt x="197" y="65"/>
                  </a:cubicBezTo>
                  <a:close/>
                </a:path>
              </a:pathLst>
            </a:custGeom>
            <a:grpFill/>
            <a:ln w="6350" cap="flat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179388" indent="-4763">
                <a:defRPr/>
              </a:pPr>
              <a:endParaRPr lang="ru-RU" sz="1400" dirty="0">
                <a:latin typeface="Calibri" pitchFamily="34" charset="0"/>
              </a:endParaRPr>
            </a:p>
          </p:txBody>
        </p:sp>
        <p:sp>
          <p:nvSpPr>
            <p:cNvPr id="103" name="Freeform 23"/>
            <p:cNvSpPr>
              <a:spLocks noEditPoints="1"/>
            </p:cNvSpPr>
            <p:nvPr/>
          </p:nvSpPr>
          <p:spPr bwMode="auto">
            <a:xfrm rot="21439583">
              <a:off x="3245095" y="4307373"/>
              <a:ext cx="1026113" cy="822492"/>
            </a:xfrm>
            <a:custGeom>
              <a:avLst/>
              <a:gdLst/>
              <a:ahLst/>
              <a:cxnLst>
                <a:cxn ang="0">
                  <a:pos x="151" y="33"/>
                </a:cxn>
                <a:cxn ang="0">
                  <a:pos x="157" y="70"/>
                </a:cxn>
                <a:cxn ang="0">
                  <a:pos x="182" y="86"/>
                </a:cxn>
                <a:cxn ang="0">
                  <a:pos x="182" y="120"/>
                </a:cxn>
                <a:cxn ang="0">
                  <a:pos x="152" y="142"/>
                </a:cxn>
                <a:cxn ang="0">
                  <a:pos x="144" y="144"/>
                </a:cxn>
                <a:cxn ang="0">
                  <a:pos x="132" y="171"/>
                </a:cxn>
                <a:cxn ang="0">
                  <a:pos x="111" y="150"/>
                </a:cxn>
                <a:cxn ang="0">
                  <a:pos x="82" y="160"/>
                </a:cxn>
                <a:cxn ang="0">
                  <a:pos x="61" y="164"/>
                </a:cxn>
                <a:cxn ang="0">
                  <a:pos x="4" y="157"/>
                </a:cxn>
                <a:cxn ang="0">
                  <a:pos x="16" y="132"/>
                </a:cxn>
                <a:cxn ang="0">
                  <a:pos x="19" y="102"/>
                </a:cxn>
                <a:cxn ang="0">
                  <a:pos x="47" y="93"/>
                </a:cxn>
                <a:cxn ang="0">
                  <a:pos x="48" y="75"/>
                </a:cxn>
                <a:cxn ang="0">
                  <a:pos x="48" y="73"/>
                </a:cxn>
                <a:cxn ang="0">
                  <a:pos x="49" y="55"/>
                </a:cxn>
                <a:cxn ang="0">
                  <a:pos x="34" y="46"/>
                </a:cxn>
                <a:cxn ang="0">
                  <a:pos x="22" y="17"/>
                </a:cxn>
                <a:cxn ang="0">
                  <a:pos x="46" y="2"/>
                </a:cxn>
                <a:cxn ang="0">
                  <a:pos x="58" y="1"/>
                </a:cxn>
                <a:cxn ang="0">
                  <a:pos x="91" y="0"/>
                </a:cxn>
                <a:cxn ang="0">
                  <a:pos x="124" y="16"/>
                </a:cxn>
                <a:cxn ang="0">
                  <a:pos x="1" y="112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</a:cxnLst>
              <a:rect l="0" t="0" r="r" b="b"/>
              <a:pathLst>
                <a:path w="184" h="173">
                  <a:moveTo>
                    <a:pt x="143" y="19"/>
                  </a:moveTo>
                  <a:cubicBezTo>
                    <a:pt x="144" y="22"/>
                    <a:pt x="145" y="24"/>
                    <a:pt x="146" y="26"/>
                  </a:cubicBezTo>
                  <a:cubicBezTo>
                    <a:pt x="147" y="30"/>
                    <a:pt x="151" y="29"/>
                    <a:pt x="151" y="33"/>
                  </a:cubicBezTo>
                  <a:cubicBezTo>
                    <a:pt x="152" y="37"/>
                    <a:pt x="149" y="42"/>
                    <a:pt x="149" y="48"/>
                  </a:cubicBezTo>
                  <a:cubicBezTo>
                    <a:pt x="148" y="53"/>
                    <a:pt x="146" y="60"/>
                    <a:pt x="148" y="65"/>
                  </a:cubicBezTo>
                  <a:cubicBezTo>
                    <a:pt x="150" y="69"/>
                    <a:pt x="154" y="70"/>
                    <a:pt x="157" y="70"/>
                  </a:cubicBezTo>
                  <a:cubicBezTo>
                    <a:pt x="161" y="71"/>
                    <a:pt x="164" y="65"/>
                    <a:pt x="168" y="66"/>
                  </a:cubicBezTo>
                  <a:cubicBezTo>
                    <a:pt x="171" y="66"/>
                    <a:pt x="172" y="70"/>
                    <a:pt x="174" y="74"/>
                  </a:cubicBezTo>
                  <a:cubicBezTo>
                    <a:pt x="177" y="77"/>
                    <a:pt x="181" y="81"/>
                    <a:pt x="182" y="86"/>
                  </a:cubicBezTo>
                  <a:cubicBezTo>
                    <a:pt x="182" y="91"/>
                    <a:pt x="178" y="98"/>
                    <a:pt x="178" y="101"/>
                  </a:cubicBezTo>
                  <a:cubicBezTo>
                    <a:pt x="178" y="105"/>
                    <a:pt x="181" y="103"/>
                    <a:pt x="182" y="106"/>
                  </a:cubicBezTo>
                  <a:cubicBezTo>
                    <a:pt x="182" y="109"/>
                    <a:pt x="182" y="117"/>
                    <a:pt x="182" y="120"/>
                  </a:cubicBezTo>
                  <a:cubicBezTo>
                    <a:pt x="182" y="122"/>
                    <a:pt x="184" y="132"/>
                    <a:pt x="182" y="133"/>
                  </a:cubicBezTo>
                  <a:cubicBezTo>
                    <a:pt x="180" y="133"/>
                    <a:pt x="166" y="141"/>
                    <a:pt x="164" y="141"/>
                  </a:cubicBezTo>
                  <a:cubicBezTo>
                    <a:pt x="162" y="141"/>
                    <a:pt x="155" y="143"/>
                    <a:pt x="152" y="142"/>
                  </a:cubicBezTo>
                  <a:cubicBezTo>
                    <a:pt x="149" y="140"/>
                    <a:pt x="150" y="135"/>
                    <a:pt x="148" y="133"/>
                  </a:cubicBezTo>
                  <a:cubicBezTo>
                    <a:pt x="146" y="132"/>
                    <a:pt x="143" y="131"/>
                    <a:pt x="142" y="133"/>
                  </a:cubicBezTo>
                  <a:cubicBezTo>
                    <a:pt x="141" y="136"/>
                    <a:pt x="144" y="140"/>
                    <a:pt x="144" y="144"/>
                  </a:cubicBezTo>
                  <a:cubicBezTo>
                    <a:pt x="144" y="149"/>
                    <a:pt x="145" y="154"/>
                    <a:pt x="144" y="158"/>
                  </a:cubicBezTo>
                  <a:cubicBezTo>
                    <a:pt x="143" y="163"/>
                    <a:pt x="141" y="166"/>
                    <a:pt x="139" y="169"/>
                  </a:cubicBezTo>
                  <a:cubicBezTo>
                    <a:pt x="136" y="171"/>
                    <a:pt x="135" y="173"/>
                    <a:pt x="132" y="171"/>
                  </a:cubicBezTo>
                  <a:cubicBezTo>
                    <a:pt x="130" y="170"/>
                    <a:pt x="130" y="164"/>
                    <a:pt x="127" y="162"/>
                  </a:cubicBezTo>
                  <a:cubicBezTo>
                    <a:pt x="124" y="160"/>
                    <a:pt x="120" y="164"/>
                    <a:pt x="117" y="162"/>
                  </a:cubicBezTo>
                  <a:cubicBezTo>
                    <a:pt x="114" y="160"/>
                    <a:pt x="114" y="152"/>
                    <a:pt x="111" y="150"/>
                  </a:cubicBezTo>
                  <a:cubicBezTo>
                    <a:pt x="108" y="149"/>
                    <a:pt x="108" y="155"/>
                    <a:pt x="104" y="155"/>
                  </a:cubicBezTo>
                  <a:cubicBezTo>
                    <a:pt x="100" y="155"/>
                    <a:pt x="92" y="154"/>
                    <a:pt x="87" y="152"/>
                  </a:cubicBezTo>
                  <a:cubicBezTo>
                    <a:pt x="86" y="152"/>
                    <a:pt x="85" y="158"/>
                    <a:pt x="82" y="160"/>
                  </a:cubicBezTo>
                  <a:cubicBezTo>
                    <a:pt x="80" y="161"/>
                    <a:pt x="75" y="159"/>
                    <a:pt x="73" y="162"/>
                  </a:cubicBezTo>
                  <a:cubicBezTo>
                    <a:pt x="70" y="165"/>
                    <a:pt x="72" y="169"/>
                    <a:pt x="69" y="171"/>
                  </a:cubicBezTo>
                  <a:cubicBezTo>
                    <a:pt x="66" y="173"/>
                    <a:pt x="62" y="166"/>
                    <a:pt x="61" y="164"/>
                  </a:cubicBezTo>
                  <a:cubicBezTo>
                    <a:pt x="59" y="159"/>
                    <a:pt x="50" y="168"/>
                    <a:pt x="49" y="164"/>
                  </a:cubicBezTo>
                  <a:cubicBezTo>
                    <a:pt x="48" y="159"/>
                    <a:pt x="45" y="161"/>
                    <a:pt x="45" y="158"/>
                  </a:cubicBezTo>
                  <a:cubicBezTo>
                    <a:pt x="44" y="155"/>
                    <a:pt x="4" y="160"/>
                    <a:pt x="4" y="157"/>
                  </a:cubicBezTo>
                  <a:cubicBezTo>
                    <a:pt x="5" y="156"/>
                    <a:pt x="6" y="155"/>
                    <a:pt x="7" y="154"/>
                  </a:cubicBezTo>
                  <a:cubicBezTo>
                    <a:pt x="9" y="150"/>
                    <a:pt x="7" y="144"/>
                    <a:pt x="9" y="140"/>
                  </a:cubicBezTo>
                  <a:cubicBezTo>
                    <a:pt x="10" y="136"/>
                    <a:pt x="15" y="136"/>
                    <a:pt x="16" y="132"/>
                  </a:cubicBezTo>
                  <a:cubicBezTo>
                    <a:pt x="17" y="129"/>
                    <a:pt x="14" y="125"/>
                    <a:pt x="14" y="121"/>
                  </a:cubicBezTo>
                  <a:cubicBezTo>
                    <a:pt x="15" y="117"/>
                    <a:pt x="20" y="115"/>
                    <a:pt x="19" y="110"/>
                  </a:cubicBezTo>
                  <a:cubicBezTo>
                    <a:pt x="21" y="108"/>
                    <a:pt x="18" y="104"/>
                    <a:pt x="19" y="102"/>
                  </a:cubicBezTo>
                  <a:cubicBezTo>
                    <a:pt x="21" y="99"/>
                    <a:pt x="22" y="97"/>
                    <a:pt x="26" y="96"/>
                  </a:cubicBezTo>
                  <a:cubicBezTo>
                    <a:pt x="29" y="96"/>
                    <a:pt x="36" y="98"/>
                    <a:pt x="40" y="97"/>
                  </a:cubicBezTo>
                  <a:cubicBezTo>
                    <a:pt x="43" y="97"/>
                    <a:pt x="44" y="94"/>
                    <a:pt x="47" y="93"/>
                  </a:cubicBezTo>
                  <a:lnTo>
                    <a:pt x="47" y="77"/>
                  </a:lnTo>
                  <a:cubicBezTo>
                    <a:pt x="48" y="76"/>
                    <a:pt x="48" y="75"/>
                    <a:pt x="48" y="75"/>
                  </a:cubicBezTo>
                  <a:lnTo>
                    <a:pt x="48" y="75"/>
                  </a:lnTo>
                  <a:lnTo>
                    <a:pt x="48" y="75"/>
                  </a:lnTo>
                  <a:lnTo>
                    <a:pt x="48" y="74"/>
                  </a:lnTo>
                  <a:lnTo>
                    <a:pt x="48" y="73"/>
                  </a:lnTo>
                  <a:lnTo>
                    <a:pt x="48" y="72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2"/>
                  </a:lnTo>
                  <a:cubicBezTo>
                    <a:pt x="48" y="50"/>
                    <a:pt x="47" y="48"/>
                    <a:pt x="45" y="46"/>
                  </a:cubicBezTo>
                  <a:cubicBezTo>
                    <a:pt x="42" y="46"/>
                    <a:pt x="37" y="48"/>
                    <a:pt x="34" y="46"/>
                  </a:cubicBezTo>
                  <a:cubicBezTo>
                    <a:pt x="31" y="45"/>
                    <a:pt x="31" y="40"/>
                    <a:pt x="29" y="37"/>
                  </a:cubicBezTo>
                  <a:cubicBezTo>
                    <a:pt x="26" y="33"/>
                    <a:pt x="21" y="30"/>
                    <a:pt x="19" y="26"/>
                  </a:cubicBezTo>
                  <a:cubicBezTo>
                    <a:pt x="18" y="22"/>
                    <a:pt x="20" y="19"/>
                    <a:pt x="22" y="17"/>
                  </a:cubicBezTo>
                  <a:cubicBezTo>
                    <a:pt x="25" y="15"/>
                    <a:pt x="29" y="18"/>
                    <a:pt x="31" y="16"/>
                  </a:cubicBezTo>
                  <a:cubicBezTo>
                    <a:pt x="34" y="15"/>
                    <a:pt x="33" y="10"/>
                    <a:pt x="36" y="7"/>
                  </a:cubicBezTo>
                  <a:cubicBezTo>
                    <a:pt x="38" y="5"/>
                    <a:pt x="43" y="4"/>
                    <a:pt x="46" y="2"/>
                  </a:cubicBezTo>
                  <a:lnTo>
                    <a:pt x="46" y="2"/>
                  </a:lnTo>
                  <a:cubicBezTo>
                    <a:pt x="47" y="3"/>
                    <a:pt x="48" y="3"/>
                    <a:pt x="50" y="3"/>
                  </a:cubicBezTo>
                  <a:cubicBezTo>
                    <a:pt x="52" y="4"/>
                    <a:pt x="55" y="1"/>
                    <a:pt x="58" y="1"/>
                  </a:cubicBezTo>
                  <a:cubicBezTo>
                    <a:pt x="62" y="1"/>
                    <a:pt x="66" y="4"/>
                    <a:pt x="69" y="4"/>
                  </a:cubicBezTo>
                  <a:cubicBezTo>
                    <a:pt x="73" y="5"/>
                    <a:pt x="78" y="6"/>
                    <a:pt x="82" y="5"/>
                  </a:cubicBezTo>
                  <a:cubicBezTo>
                    <a:pt x="86" y="4"/>
                    <a:pt x="88" y="0"/>
                    <a:pt x="91" y="0"/>
                  </a:cubicBezTo>
                  <a:cubicBezTo>
                    <a:pt x="94" y="0"/>
                    <a:pt x="97" y="2"/>
                    <a:pt x="101" y="3"/>
                  </a:cubicBezTo>
                  <a:cubicBezTo>
                    <a:pt x="105" y="5"/>
                    <a:pt x="110" y="6"/>
                    <a:pt x="114" y="8"/>
                  </a:cubicBezTo>
                  <a:cubicBezTo>
                    <a:pt x="118" y="10"/>
                    <a:pt x="118" y="14"/>
                    <a:pt x="124" y="16"/>
                  </a:cubicBezTo>
                  <a:cubicBezTo>
                    <a:pt x="129" y="17"/>
                    <a:pt x="138" y="20"/>
                    <a:pt x="143" y="19"/>
                  </a:cubicBezTo>
                  <a:close/>
                  <a:moveTo>
                    <a:pt x="1" y="112"/>
                  </a:moveTo>
                  <a:cubicBezTo>
                    <a:pt x="0" y="111"/>
                    <a:pt x="0" y="111"/>
                    <a:pt x="1" y="112"/>
                  </a:cubicBezTo>
                  <a:close/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lose/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lose/>
                  <a:moveTo>
                    <a:pt x="46" y="0"/>
                  </a:moveTo>
                  <a:lnTo>
                    <a:pt x="46" y="0"/>
                  </a:lnTo>
                  <a:close/>
                  <a:moveTo>
                    <a:pt x="46" y="0"/>
                  </a:moveTo>
                  <a:lnTo>
                    <a:pt x="46" y="0"/>
                  </a:lnTo>
                  <a:close/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moveTo>
                    <a:pt x="46" y="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lose/>
                  <a:moveTo>
                    <a:pt x="46" y="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2"/>
                  </a:lnTo>
                  <a:lnTo>
                    <a:pt x="46" y="1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lnTo>
                    <a:pt x="46" y="2"/>
                  </a:ln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</a:path>
              </a:pathLst>
            </a:custGeom>
            <a:grpFill/>
            <a:ln w="6350" cap="flat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179388" indent="-4763">
                <a:defRPr/>
              </a:pPr>
              <a:endParaRPr lang="ru-RU" sz="1400" dirty="0">
                <a:latin typeface="Calibri" pitchFamily="34" charset="0"/>
              </a:endParaRPr>
            </a:p>
          </p:txBody>
        </p:sp>
      </p:grpSp>
      <p:sp>
        <p:nvSpPr>
          <p:cNvPr id="46" name="Rectangle 52"/>
          <p:cNvSpPr>
            <a:spLocks noChangeArrowheads="1"/>
          </p:cNvSpPr>
          <p:nvPr/>
        </p:nvSpPr>
        <p:spPr bwMode="auto">
          <a:xfrm flipH="1">
            <a:off x="592054" y="699624"/>
            <a:ext cx="814387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1600" i="1" dirty="0" smtClean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создан </a:t>
            </a:r>
            <a:r>
              <a:rPr lang="ru-RU" sz="1600" i="1" dirty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в целях обеспечения системной интеграции </a:t>
            </a:r>
            <a:r>
              <a:rPr lang="ru-RU" sz="1600" i="1" dirty="0" smtClean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резидентов </a:t>
            </a:r>
            <a:r>
              <a:rPr lang="ru-RU" sz="1600" i="1" dirty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кластера по отраслевой системе аттестации и стандартизации, оказания услуг по подтверждению соответствия, проведения испытаний материалов, оборудования, </a:t>
            </a:r>
            <a:r>
              <a:rPr lang="ru-RU" sz="1600" i="1" dirty="0" smtClean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технологических </a:t>
            </a:r>
            <a:r>
              <a:rPr lang="ru-RU" sz="1600" i="1" dirty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процессов и образцов выпускаемых изделий. </a:t>
            </a:r>
            <a:endParaRPr lang="en-US" sz="1600" i="1" dirty="0" smtClean="0">
              <a:latin typeface="Cambria" panose="02040503050406030204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 bwMode="auto">
          <a:xfrm>
            <a:off x="1231790" y="210192"/>
            <a:ext cx="6884716" cy="532478"/>
          </a:xfrm>
          <a:prstGeom prst="roundRect">
            <a:avLst/>
          </a:prstGeom>
          <a:solidFill>
            <a:schemeClr val="accent5">
              <a:lumMod val="75000"/>
              <a:alpha val="86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  <a:latin typeface="Cambria" panose="02040503050406030204" pitchFamily="18" charset="0"/>
              </a:rPr>
              <a:t>ЦЕНТР СЕРТИФИКАЦИИ, СТАНДАРТИЗАЦИИ И ИСПЫТАНИЙ  </a:t>
            </a:r>
            <a:r>
              <a:rPr lang="en-US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/>
            </a:r>
            <a:br>
              <a:rPr lang="en-US" b="1" dirty="0" smtClean="0">
                <a:solidFill>
                  <a:schemeClr val="bg1"/>
                </a:solidFill>
                <a:latin typeface="Cambria" panose="02040503050406030204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(</a:t>
            </a:r>
            <a:r>
              <a:rPr lang="ru-RU" b="1" dirty="0">
                <a:solidFill>
                  <a:schemeClr val="bg1"/>
                </a:solidFill>
                <a:latin typeface="Cambria" panose="02040503050406030204" pitchFamily="18" charset="0"/>
              </a:rPr>
              <a:t>КОЛЛЕКТИВНОГО </a:t>
            </a:r>
            <a:r>
              <a:rPr lang="ru-RU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ПОЛЬЗОВАНИЯ</a:t>
            </a:r>
            <a:r>
              <a:rPr lang="en-US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)</a:t>
            </a:r>
            <a:endParaRPr lang="ru-RU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48" name="Скругленный прямоугольник 47"/>
          <p:cNvSpPr/>
          <p:nvPr/>
        </p:nvSpPr>
        <p:spPr bwMode="auto">
          <a:xfrm>
            <a:off x="505022" y="3211497"/>
            <a:ext cx="8245475" cy="377825"/>
          </a:xfrm>
          <a:prstGeom prst="roundRect">
            <a:avLst/>
          </a:prstGeom>
          <a:solidFill>
            <a:schemeClr val="accent5">
              <a:lumMod val="75000"/>
              <a:alpha val="86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Cambria" panose="02040503050406030204" pitchFamily="18" charset="0"/>
              </a:rPr>
              <a:t>ЗАДАЧИ</a:t>
            </a:r>
          </a:p>
        </p:txBody>
      </p:sp>
      <p:sp>
        <p:nvSpPr>
          <p:cNvPr id="50" name="Rectangle 53"/>
          <p:cNvSpPr>
            <a:spLocks noChangeArrowheads="1"/>
          </p:cNvSpPr>
          <p:nvPr/>
        </p:nvSpPr>
        <p:spPr bwMode="auto">
          <a:xfrm>
            <a:off x="456161" y="2675160"/>
            <a:ext cx="81629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anchor="ctr">
            <a:spAutoFit/>
          </a:bodyPr>
          <a:lstStyle/>
          <a:p>
            <a:pPr algn="just">
              <a:defRPr/>
            </a:pPr>
            <a:endParaRPr lang="ru-RU" sz="1400" dirty="0">
              <a:latin typeface="+mn-lt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1" name="Ромб 50"/>
          <p:cNvSpPr/>
          <p:nvPr/>
        </p:nvSpPr>
        <p:spPr>
          <a:xfrm>
            <a:off x="564077" y="3621093"/>
            <a:ext cx="144000" cy="144000"/>
          </a:xfrm>
          <a:prstGeom prst="diamond">
            <a:avLst/>
          </a:prstGeom>
          <a:solidFill>
            <a:srgbClr val="008080">
              <a:alpha val="70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100" b="1" dirty="0"/>
          </a:p>
        </p:txBody>
      </p:sp>
      <p:sp>
        <p:nvSpPr>
          <p:cNvPr id="53" name="Rectangle 54"/>
          <p:cNvSpPr>
            <a:spLocks noChangeArrowheads="1"/>
          </p:cNvSpPr>
          <p:nvPr/>
        </p:nvSpPr>
        <p:spPr bwMode="auto">
          <a:xfrm>
            <a:off x="700435" y="3505822"/>
            <a:ext cx="8035494" cy="2939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square" anchor="ctr">
            <a:spAutoFit/>
          </a:bodyPr>
          <a:lstStyle/>
          <a:p>
            <a:pPr algn="just">
              <a:spcAft>
                <a:spcPts val="600"/>
              </a:spcAft>
              <a:defRPr/>
            </a:pPr>
            <a:r>
              <a:rPr lang="ru-RU" sz="1600" dirty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повышение уровня проведения аттестационных и испытательных работ;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600" dirty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повышение эффективности профессионального диалога «разработчик - испытатель-производитель»;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600" dirty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обеспечение доступа СМСП к высокотехнологичному оборудованию, в том числе испытательному и сертификационному</a:t>
            </a:r>
            <a:r>
              <a:rPr lang="ru-RU" sz="1600" dirty="0" smtClean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; </a:t>
            </a:r>
            <a:endParaRPr lang="ru-RU" sz="1600" dirty="0">
              <a:latin typeface="Cambria" panose="02040503050406030204" pitchFamily="18" charset="0"/>
              <a:ea typeface="Calibri" pitchFamily="34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600" dirty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оказание содействия субъектам МСП  в преодолении технологических препятствий для выполнения </a:t>
            </a:r>
            <a:r>
              <a:rPr lang="ru-RU" sz="1600" dirty="0" smtClean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заказов авиа- и машиностроения;</a:t>
            </a:r>
            <a:endParaRPr lang="ru-RU" sz="1600" dirty="0">
              <a:latin typeface="Cambria" panose="02040503050406030204" pitchFamily="18" charset="0"/>
              <a:ea typeface="Calibri" pitchFamily="34" charset="0"/>
              <a:cs typeface="Times New Roman" pitchFamily="18" charset="0"/>
            </a:endParaRPr>
          </a:p>
          <a:p>
            <a:pPr algn="just">
              <a:spcAft>
                <a:spcPts val="600"/>
              </a:spcAft>
              <a:defRPr/>
            </a:pPr>
            <a:r>
              <a:rPr lang="ru-RU" sz="1600" dirty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оказание инжиниринговых и консалтинговых услуг, связанных с профессиональной деятельностью центра;</a:t>
            </a:r>
          </a:p>
          <a:p>
            <a:pPr algn="just">
              <a:spcAft>
                <a:spcPts val="600"/>
              </a:spcAft>
              <a:defRPr/>
            </a:pPr>
            <a:r>
              <a:rPr lang="ru-RU" sz="1600" dirty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повышение квалификации профессиональных кадров для предприятий МСП</a:t>
            </a:r>
          </a:p>
        </p:txBody>
      </p:sp>
      <p:sp>
        <p:nvSpPr>
          <p:cNvPr id="57" name="Ромб 56"/>
          <p:cNvSpPr/>
          <p:nvPr/>
        </p:nvSpPr>
        <p:spPr>
          <a:xfrm>
            <a:off x="564077" y="3967427"/>
            <a:ext cx="144000" cy="144000"/>
          </a:xfrm>
          <a:prstGeom prst="diamond">
            <a:avLst/>
          </a:prstGeom>
          <a:solidFill>
            <a:srgbClr val="008080">
              <a:alpha val="70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100" b="1" dirty="0"/>
          </a:p>
        </p:txBody>
      </p:sp>
      <p:sp>
        <p:nvSpPr>
          <p:cNvPr id="59" name="Ромб 58"/>
          <p:cNvSpPr/>
          <p:nvPr/>
        </p:nvSpPr>
        <p:spPr>
          <a:xfrm>
            <a:off x="564077" y="4531112"/>
            <a:ext cx="144000" cy="144000"/>
          </a:xfrm>
          <a:prstGeom prst="diamond">
            <a:avLst/>
          </a:prstGeom>
          <a:solidFill>
            <a:srgbClr val="008080">
              <a:alpha val="70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100" b="1" dirty="0"/>
          </a:p>
        </p:txBody>
      </p:sp>
      <p:sp>
        <p:nvSpPr>
          <p:cNvPr id="61" name="Ромб 60"/>
          <p:cNvSpPr/>
          <p:nvPr/>
        </p:nvSpPr>
        <p:spPr>
          <a:xfrm>
            <a:off x="560256" y="5090979"/>
            <a:ext cx="144000" cy="144000"/>
          </a:xfrm>
          <a:prstGeom prst="diamond">
            <a:avLst/>
          </a:prstGeom>
          <a:solidFill>
            <a:srgbClr val="008080">
              <a:alpha val="70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100" b="1" dirty="0"/>
          </a:p>
        </p:txBody>
      </p:sp>
      <p:sp>
        <p:nvSpPr>
          <p:cNvPr id="62" name="Ромб 61"/>
          <p:cNvSpPr/>
          <p:nvPr/>
        </p:nvSpPr>
        <p:spPr>
          <a:xfrm>
            <a:off x="558346" y="5669183"/>
            <a:ext cx="144000" cy="144000"/>
          </a:xfrm>
          <a:prstGeom prst="diamond">
            <a:avLst/>
          </a:prstGeom>
          <a:solidFill>
            <a:srgbClr val="008080">
              <a:alpha val="70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100" b="1" dirty="0"/>
          </a:p>
        </p:txBody>
      </p:sp>
      <p:sp>
        <p:nvSpPr>
          <p:cNvPr id="63" name="Ромб 62"/>
          <p:cNvSpPr/>
          <p:nvPr/>
        </p:nvSpPr>
        <p:spPr>
          <a:xfrm>
            <a:off x="558346" y="6214531"/>
            <a:ext cx="144000" cy="144000"/>
          </a:xfrm>
          <a:prstGeom prst="diamond">
            <a:avLst/>
          </a:prstGeom>
          <a:solidFill>
            <a:srgbClr val="008080">
              <a:alpha val="70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100" b="1" dirty="0"/>
          </a:p>
        </p:txBody>
      </p:sp>
      <p:sp>
        <p:nvSpPr>
          <p:cNvPr id="64" name="Скругленный прямоугольник 63"/>
          <p:cNvSpPr/>
          <p:nvPr/>
        </p:nvSpPr>
        <p:spPr bwMode="auto">
          <a:xfrm>
            <a:off x="455223" y="1740706"/>
            <a:ext cx="8245475" cy="377825"/>
          </a:xfrm>
          <a:prstGeom prst="roundRect">
            <a:avLst/>
          </a:prstGeom>
          <a:solidFill>
            <a:schemeClr val="accent5">
              <a:lumMod val="75000"/>
              <a:alpha val="86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atin typeface="Cambria" panose="02040503050406030204" pitchFamily="18" charset="0"/>
              </a:rPr>
              <a:t>ОСНОВНАЯ ЦЕЛЬ ДЕЯТЕЛЬНОСТИ ЦЕНТРА </a:t>
            </a:r>
            <a:endParaRPr lang="ru-RU" b="1" dirty="0">
              <a:latin typeface="Cambria" panose="02040503050406030204" pitchFamily="18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505022" y="2058477"/>
            <a:ext cx="81629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1600" dirty="0" smtClean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– это технологическая </a:t>
            </a:r>
            <a:r>
              <a:rPr lang="ru-RU" sz="1600" dirty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поддержка производственных предприятий, в том числе резидентов технопарка, для </a:t>
            </a:r>
            <a:r>
              <a:rPr lang="ru-RU" sz="1600" dirty="0" smtClean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развития применения</a:t>
            </a:r>
            <a:r>
              <a:rPr lang="en-US" sz="1600" dirty="0" smtClean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dirty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 ими </a:t>
            </a:r>
            <a:r>
              <a:rPr lang="ru-RU" sz="1600" dirty="0" smtClean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dirty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инновационных технологий и повышения </a:t>
            </a:r>
            <a:r>
              <a:rPr lang="ru-RU" sz="1600" dirty="0" smtClean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готовности</a:t>
            </a:r>
            <a:r>
              <a:rPr lang="ru-RU" sz="1600" dirty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, как поставщиков продукции и услуг для </a:t>
            </a:r>
            <a:r>
              <a:rPr lang="ru-RU" sz="1600" dirty="0" smtClean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авиа- и машиностроения. </a:t>
            </a:r>
            <a:endParaRPr lang="ru-RU" sz="16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6830620"/>
      </p:ext>
    </p:extLst>
  </p:cSld>
  <p:clrMapOvr>
    <a:masterClrMapping/>
  </p:clrMapOvr>
  <p:transition spd="slow" advTm="60000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7617"/>
          <a:stretch/>
        </p:blipFill>
        <p:spPr>
          <a:xfrm>
            <a:off x="8533" y="4484148"/>
            <a:ext cx="9144000" cy="2365541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26CF-D17B-4CF9-AB9A-B9792905795D}" type="slidenum">
              <a:rPr lang="ru-RU" altLang="ru-RU" smtClean="0">
                <a:solidFill>
                  <a:schemeClr val="tx1"/>
                </a:solidFill>
              </a:rPr>
              <a:pPr/>
              <a:t>3</a:t>
            </a:fld>
            <a:endParaRPr lang="ru-RU" altLang="ru-RU" dirty="0">
              <a:solidFill>
                <a:schemeClr val="tx1"/>
              </a:solidFill>
            </a:endParaRPr>
          </a:p>
        </p:txBody>
      </p:sp>
      <p:grpSp>
        <p:nvGrpSpPr>
          <p:cNvPr id="52" name="Группа 99"/>
          <p:cNvGrpSpPr/>
          <p:nvPr/>
        </p:nvGrpSpPr>
        <p:grpSpPr>
          <a:xfrm rot="21195924">
            <a:off x="1259230" y="-28219"/>
            <a:ext cx="6724522" cy="6817507"/>
            <a:chOff x="2045391" y="1136390"/>
            <a:chExt cx="6214836" cy="5579943"/>
          </a:xfrm>
          <a:solidFill>
            <a:schemeClr val="accent1">
              <a:lumMod val="50000"/>
              <a:alpha val="20000"/>
            </a:schemeClr>
          </a:solidFill>
          <a:effectLst/>
        </p:grpSpPr>
        <p:sp>
          <p:nvSpPr>
            <p:cNvPr id="54" name="Freeform 5"/>
            <p:cNvSpPr>
              <a:spLocks/>
            </p:cNvSpPr>
            <p:nvPr/>
          </p:nvSpPr>
          <p:spPr bwMode="auto">
            <a:xfrm rot="21439583">
              <a:off x="6752058" y="2477588"/>
              <a:ext cx="1508169" cy="1735241"/>
            </a:xfrm>
            <a:custGeom>
              <a:avLst/>
              <a:gdLst/>
              <a:ahLst/>
              <a:cxnLst>
                <a:cxn ang="0">
                  <a:pos x="11" y="85"/>
                </a:cxn>
                <a:cxn ang="0">
                  <a:pos x="11" y="85"/>
                </a:cxn>
                <a:cxn ang="0">
                  <a:pos x="11" y="85"/>
                </a:cxn>
                <a:cxn ang="0">
                  <a:pos x="11" y="85"/>
                </a:cxn>
                <a:cxn ang="0">
                  <a:pos x="30" y="67"/>
                </a:cxn>
                <a:cxn ang="0">
                  <a:pos x="52" y="33"/>
                </a:cxn>
                <a:cxn ang="0">
                  <a:pos x="71" y="6"/>
                </a:cxn>
                <a:cxn ang="0">
                  <a:pos x="106" y="7"/>
                </a:cxn>
                <a:cxn ang="0">
                  <a:pos x="140" y="24"/>
                </a:cxn>
                <a:cxn ang="0">
                  <a:pos x="152" y="47"/>
                </a:cxn>
                <a:cxn ang="0">
                  <a:pos x="175" y="75"/>
                </a:cxn>
                <a:cxn ang="0">
                  <a:pos x="196" y="76"/>
                </a:cxn>
                <a:cxn ang="0">
                  <a:pos x="215" y="69"/>
                </a:cxn>
                <a:cxn ang="0">
                  <a:pos x="238" y="90"/>
                </a:cxn>
                <a:cxn ang="0">
                  <a:pos x="246" y="122"/>
                </a:cxn>
                <a:cxn ang="0">
                  <a:pos x="265" y="145"/>
                </a:cxn>
                <a:cxn ang="0">
                  <a:pos x="258" y="174"/>
                </a:cxn>
                <a:cxn ang="0">
                  <a:pos x="228" y="168"/>
                </a:cxn>
                <a:cxn ang="0">
                  <a:pos x="199" y="185"/>
                </a:cxn>
                <a:cxn ang="0">
                  <a:pos x="196" y="204"/>
                </a:cxn>
                <a:cxn ang="0">
                  <a:pos x="191" y="233"/>
                </a:cxn>
                <a:cxn ang="0">
                  <a:pos x="203" y="257"/>
                </a:cxn>
                <a:cxn ang="0">
                  <a:pos x="213" y="265"/>
                </a:cxn>
                <a:cxn ang="0">
                  <a:pos x="218" y="282"/>
                </a:cxn>
                <a:cxn ang="0">
                  <a:pos x="220" y="302"/>
                </a:cxn>
                <a:cxn ang="0">
                  <a:pos x="187" y="319"/>
                </a:cxn>
                <a:cxn ang="0">
                  <a:pos x="139" y="314"/>
                </a:cxn>
                <a:cxn ang="0">
                  <a:pos x="151" y="292"/>
                </a:cxn>
                <a:cxn ang="0">
                  <a:pos x="113" y="293"/>
                </a:cxn>
                <a:cxn ang="0">
                  <a:pos x="95" y="312"/>
                </a:cxn>
                <a:cxn ang="0">
                  <a:pos x="84" y="328"/>
                </a:cxn>
                <a:cxn ang="0">
                  <a:pos x="59" y="346"/>
                </a:cxn>
                <a:cxn ang="0">
                  <a:pos x="28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31" y="327"/>
                </a:cxn>
                <a:cxn ang="0">
                  <a:pos x="24" y="310"/>
                </a:cxn>
                <a:cxn ang="0">
                  <a:pos x="15" y="288"/>
                </a:cxn>
                <a:cxn ang="0">
                  <a:pos x="9" y="276"/>
                </a:cxn>
                <a:cxn ang="0">
                  <a:pos x="10" y="257"/>
                </a:cxn>
                <a:cxn ang="0">
                  <a:pos x="14" y="226"/>
                </a:cxn>
                <a:cxn ang="0">
                  <a:pos x="25" y="209"/>
                </a:cxn>
                <a:cxn ang="0">
                  <a:pos x="18" y="184"/>
                </a:cxn>
                <a:cxn ang="0">
                  <a:pos x="23" y="160"/>
                </a:cxn>
                <a:cxn ang="0">
                  <a:pos x="24" y="129"/>
                </a:cxn>
                <a:cxn ang="0">
                  <a:pos x="18" y="104"/>
                </a:cxn>
              </a:cxnLst>
              <a:rect l="0" t="0" r="r" b="b"/>
              <a:pathLst>
                <a:path w="270" h="365">
                  <a:moveTo>
                    <a:pt x="11" y="85"/>
                  </a:move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cubicBezTo>
                    <a:pt x="11" y="85"/>
                    <a:pt x="11" y="85"/>
                    <a:pt x="11" y="85"/>
                  </a:cubicBez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cubicBezTo>
                    <a:pt x="14" y="83"/>
                    <a:pt x="20" y="86"/>
                    <a:pt x="23" y="84"/>
                  </a:cubicBezTo>
                  <a:cubicBezTo>
                    <a:pt x="26" y="82"/>
                    <a:pt x="26" y="78"/>
                    <a:pt x="27" y="76"/>
                  </a:cubicBezTo>
                  <a:cubicBezTo>
                    <a:pt x="28" y="73"/>
                    <a:pt x="28" y="70"/>
                    <a:pt x="30" y="67"/>
                  </a:cubicBezTo>
                  <a:cubicBezTo>
                    <a:pt x="32" y="65"/>
                    <a:pt x="37" y="62"/>
                    <a:pt x="38" y="58"/>
                  </a:cubicBezTo>
                  <a:cubicBezTo>
                    <a:pt x="40" y="54"/>
                    <a:pt x="37" y="47"/>
                    <a:pt x="39" y="43"/>
                  </a:cubicBezTo>
                  <a:cubicBezTo>
                    <a:pt x="40" y="39"/>
                    <a:pt x="43" y="38"/>
                    <a:pt x="45" y="37"/>
                  </a:cubicBezTo>
                  <a:cubicBezTo>
                    <a:pt x="47" y="35"/>
                    <a:pt x="49" y="34"/>
                    <a:pt x="52" y="33"/>
                  </a:cubicBezTo>
                  <a:cubicBezTo>
                    <a:pt x="54" y="32"/>
                    <a:pt x="56" y="33"/>
                    <a:pt x="57" y="30"/>
                  </a:cubicBezTo>
                  <a:cubicBezTo>
                    <a:pt x="59" y="27"/>
                    <a:pt x="58" y="21"/>
                    <a:pt x="59" y="17"/>
                  </a:cubicBezTo>
                  <a:cubicBezTo>
                    <a:pt x="60" y="14"/>
                    <a:pt x="60" y="11"/>
                    <a:pt x="62" y="9"/>
                  </a:cubicBezTo>
                  <a:cubicBezTo>
                    <a:pt x="64" y="7"/>
                    <a:pt x="68" y="7"/>
                    <a:pt x="71" y="6"/>
                  </a:cubicBezTo>
                  <a:cubicBezTo>
                    <a:pt x="75" y="4"/>
                    <a:pt x="80" y="3"/>
                    <a:pt x="83" y="2"/>
                  </a:cubicBezTo>
                  <a:cubicBezTo>
                    <a:pt x="86" y="1"/>
                    <a:pt x="87" y="0"/>
                    <a:pt x="90" y="0"/>
                  </a:cubicBezTo>
                  <a:cubicBezTo>
                    <a:pt x="92" y="1"/>
                    <a:pt x="94" y="4"/>
                    <a:pt x="97" y="5"/>
                  </a:cubicBezTo>
                  <a:cubicBezTo>
                    <a:pt x="100" y="6"/>
                    <a:pt x="103" y="6"/>
                    <a:pt x="106" y="7"/>
                  </a:cubicBezTo>
                  <a:cubicBezTo>
                    <a:pt x="109" y="8"/>
                    <a:pt x="111" y="9"/>
                    <a:pt x="114" y="10"/>
                  </a:cubicBezTo>
                  <a:cubicBezTo>
                    <a:pt x="117" y="10"/>
                    <a:pt x="121" y="8"/>
                    <a:pt x="124" y="10"/>
                  </a:cubicBezTo>
                  <a:cubicBezTo>
                    <a:pt x="127" y="13"/>
                    <a:pt x="128" y="20"/>
                    <a:pt x="131" y="22"/>
                  </a:cubicBezTo>
                  <a:cubicBezTo>
                    <a:pt x="134" y="25"/>
                    <a:pt x="138" y="22"/>
                    <a:pt x="140" y="24"/>
                  </a:cubicBezTo>
                  <a:cubicBezTo>
                    <a:pt x="143" y="26"/>
                    <a:pt x="142" y="31"/>
                    <a:pt x="145" y="33"/>
                  </a:cubicBezTo>
                  <a:cubicBezTo>
                    <a:pt x="148" y="35"/>
                    <a:pt x="154" y="32"/>
                    <a:pt x="156" y="34"/>
                  </a:cubicBezTo>
                  <a:cubicBezTo>
                    <a:pt x="158" y="36"/>
                    <a:pt x="153" y="37"/>
                    <a:pt x="152" y="39"/>
                  </a:cubicBezTo>
                  <a:cubicBezTo>
                    <a:pt x="151" y="42"/>
                    <a:pt x="151" y="44"/>
                    <a:pt x="152" y="47"/>
                  </a:cubicBezTo>
                  <a:cubicBezTo>
                    <a:pt x="154" y="49"/>
                    <a:pt x="157" y="47"/>
                    <a:pt x="158" y="52"/>
                  </a:cubicBezTo>
                  <a:cubicBezTo>
                    <a:pt x="159" y="56"/>
                    <a:pt x="158" y="67"/>
                    <a:pt x="158" y="70"/>
                  </a:cubicBezTo>
                  <a:cubicBezTo>
                    <a:pt x="159" y="74"/>
                    <a:pt x="159" y="73"/>
                    <a:pt x="162" y="74"/>
                  </a:cubicBezTo>
                  <a:cubicBezTo>
                    <a:pt x="165" y="75"/>
                    <a:pt x="171" y="76"/>
                    <a:pt x="175" y="75"/>
                  </a:cubicBezTo>
                  <a:cubicBezTo>
                    <a:pt x="178" y="74"/>
                    <a:pt x="180" y="70"/>
                    <a:pt x="182" y="69"/>
                  </a:cubicBezTo>
                  <a:cubicBezTo>
                    <a:pt x="184" y="68"/>
                    <a:pt x="186" y="67"/>
                    <a:pt x="188" y="69"/>
                  </a:cubicBezTo>
                  <a:cubicBezTo>
                    <a:pt x="190" y="70"/>
                    <a:pt x="190" y="74"/>
                    <a:pt x="191" y="76"/>
                  </a:cubicBezTo>
                  <a:cubicBezTo>
                    <a:pt x="193" y="77"/>
                    <a:pt x="194" y="78"/>
                    <a:pt x="196" y="76"/>
                  </a:cubicBezTo>
                  <a:cubicBezTo>
                    <a:pt x="197" y="74"/>
                    <a:pt x="196" y="67"/>
                    <a:pt x="197" y="64"/>
                  </a:cubicBezTo>
                  <a:cubicBezTo>
                    <a:pt x="199" y="61"/>
                    <a:pt x="201" y="59"/>
                    <a:pt x="204" y="58"/>
                  </a:cubicBezTo>
                  <a:cubicBezTo>
                    <a:pt x="206" y="56"/>
                    <a:pt x="209" y="55"/>
                    <a:pt x="211" y="58"/>
                  </a:cubicBezTo>
                  <a:cubicBezTo>
                    <a:pt x="214" y="60"/>
                    <a:pt x="211" y="67"/>
                    <a:pt x="215" y="69"/>
                  </a:cubicBezTo>
                  <a:cubicBezTo>
                    <a:pt x="219" y="72"/>
                    <a:pt x="227" y="68"/>
                    <a:pt x="230" y="70"/>
                  </a:cubicBezTo>
                  <a:cubicBezTo>
                    <a:pt x="234" y="71"/>
                    <a:pt x="231" y="76"/>
                    <a:pt x="232" y="78"/>
                  </a:cubicBezTo>
                  <a:cubicBezTo>
                    <a:pt x="233" y="81"/>
                    <a:pt x="236" y="82"/>
                    <a:pt x="237" y="84"/>
                  </a:cubicBezTo>
                  <a:cubicBezTo>
                    <a:pt x="238" y="86"/>
                    <a:pt x="239" y="88"/>
                    <a:pt x="238" y="90"/>
                  </a:cubicBezTo>
                  <a:cubicBezTo>
                    <a:pt x="237" y="92"/>
                    <a:pt x="233" y="95"/>
                    <a:pt x="233" y="97"/>
                  </a:cubicBezTo>
                  <a:cubicBezTo>
                    <a:pt x="233" y="100"/>
                    <a:pt x="237" y="101"/>
                    <a:pt x="239" y="103"/>
                  </a:cubicBezTo>
                  <a:cubicBezTo>
                    <a:pt x="241" y="105"/>
                    <a:pt x="243" y="106"/>
                    <a:pt x="245" y="109"/>
                  </a:cubicBezTo>
                  <a:cubicBezTo>
                    <a:pt x="246" y="112"/>
                    <a:pt x="245" y="118"/>
                    <a:pt x="246" y="122"/>
                  </a:cubicBezTo>
                  <a:cubicBezTo>
                    <a:pt x="246" y="125"/>
                    <a:pt x="249" y="127"/>
                    <a:pt x="249" y="131"/>
                  </a:cubicBezTo>
                  <a:cubicBezTo>
                    <a:pt x="250" y="134"/>
                    <a:pt x="249" y="141"/>
                    <a:pt x="250" y="144"/>
                  </a:cubicBezTo>
                  <a:cubicBezTo>
                    <a:pt x="251" y="147"/>
                    <a:pt x="253" y="147"/>
                    <a:pt x="256" y="147"/>
                  </a:cubicBezTo>
                  <a:cubicBezTo>
                    <a:pt x="258" y="147"/>
                    <a:pt x="263" y="142"/>
                    <a:pt x="265" y="145"/>
                  </a:cubicBezTo>
                  <a:cubicBezTo>
                    <a:pt x="268" y="149"/>
                    <a:pt x="265" y="158"/>
                    <a:pt x="266" y="162"/>
                  </a:cubicBezTo>
                  <a:cubicBezTo>
                    <a:pt x="266" y="166"/>
                    <a:pt x="270" y="166"/>
                    <a:pt x="269" y="168"/>
                  </a:cubicBezTo>
                  <a:cubicBezTo>
                    <a:pt x="269" y="171"/>
                    <a:pt x="265" y="171"/>
                    <a:pt x="263" y="172"/>
                  </a:cubicBezTo>
                  <a:cubicBezTo>
                    <a:pt x="262" y="173"/>
                    <a:pt x="260" y="173"/>
                    <a:pt x="258" y="174"/>
                  </a:cubicBezTo>
                  <a:cubicBezTo>
                    <a:pt x="257" y="175"/>
                    <a:pt x="256" y="178"/>
                    <a:pt x="254" y="179"/>
                  </a:cubicBezTo>
                  <a:cubicBezTo>
                    <a:pt x="252" y="179"/>
                    <a:pt x="250" y="179"/>
                    <a:pt x="247" y="179"/>
                  </a:cubicBezTo>
                  <a:cubicBezTo>
                    <a:pt x="244" y="178"/>
                    <a:pt x="241" y="175"/>
                    <a:pt x="237" y="173"/>
                  </a:cubicBezTo>
                  <a:cubicBezTo>
                    <a:pt x="234" y="172"/>
                    <a:pt x="234" y="169"/>
                    <a:pt x="228" y="168"/>
                  </a:cubicBezTo>
                  <a:cubicBezTo>
                    <a:pt x="222" y="167"/>
                    <a:pt x="208" y="166"/>
                    <a:pt x="202" y="168"/>
                  </a:cubicBezTo>
                  <a:cubicBezTo>
                    <a:pt x="196" y="169"/>
                    <a:pt x="194" y="174"/>
                    <a:pt x="193" y="176"/>
                  </a:cubicBezTo>
                  <a:cubicBezTo>
                    <a:pt x="191" y="179"/>
                    <a:pt x="191" y="180"/>
                    <a:pt x="193" y="182"/>
                  </a:cubicBezTo>
                  <a:cubicBezTo>
                    <a:pt x="194" y="183"/>
                    <a:pt x="198" y="183"/>
                    <a:pt x="199" y="185"/>
                  </a:cubicBezTo>
                  <a:cubicBezTo>
                    <a:pt x="199" y="187"/>
                    <a:pt x="196" y="188"/>
                    <a:pt x="196" y="190"/>
                  </a:cubicBezTo>
                  <a:cubicBezTo>
                    <a:pt x="195" y="191"/>
                    <a:pt x="197" y="193"/>
                    <a:pt x="196" y="195"/>
                  </a:cubicBezTo>
                  <a:cubicBezTo>
                    <a:pt x="195" y="196"/>
                    <a:pt x="191" y="195"/>
                    <a:pt x="191" y="197"/>
                  </a:cubicBezTo>
                  <a:cubicBezTo>
                    <a:pt x="191" y="200"/>
                    <a:pt x="195" y="201"/>
                    <a:pt x="196" y="204"/>
                  </a:cubicBezTo>
                  <a:cubicBezTo>
                    <a:pt x="197" y="208"/>
                    <a:pt x="199" y="213"/>
                    <a:pt x="196" y="217"/>
                  </a:cubicBezTo>
                  <a:cubicBezTo>
                    <a:pt x="193" y="221"/>
                    <a:pt x="185" y="219"/>
                    <a:pt x="182" y="221"/>
                  </a:cubicBezTo>
                  <a:cubicBezTo>
                    <a:pt x="180" y="223"/>
                    <a:pt x="181" y="224"/>
                    <a:pt x="182" y="226"/>
                  </a:cubicBezTo>
                  <a:cubicBezTo>
                    <a:pt x="184" y="229"/>
                    <a:pt x="189" y="230"/>
                    <a:pt x="191" y="233"/>
                  </a:cubicBezTo>
                  <a:cubicBezTo>
                    <a:pt x="192" y="235"/>
                    <a:pt x="190" y="238"/>
                    <a:pt x="191" y="241"/>
                  </a:cubicBezTo>
                  <a:cubicBezTo>
                    <a:pt x="192" y="243"/>
                    <a:pt x="194" y="243"/>
                    <a:pt x="196" y="245"/>
                  </a:cubicBezTo>
                  <a:cubicBezTo>
                    <a:pt x="197" y="247"/>
                    <a:pt x="196" y="250"/>
                    <a:pt x="197" y="252"/>
                  </a:cubicBezTo>
                  <a:cubicBezTo>
                    <a:pt x="199" y="255"/>
                    <a:pt x="202" y="254"/>
                    <a:pt x="203" y="257"/>
                  </a:cubicBezTo>
                  <a:cubicBezTo>
                    <a:pt x="204" y="259"/>
                    <a:pt x="202" y="263"/>
                    <a:pt x="202" y="266"/>
                  </a:cubicBezTo>
                  <a:cubicBezTo>
                    <a:pt x="203" y="268"/>
                    <a:pt x="205" y="268"/>
                    <a:pt x="207" y="269"/>
                  </a:cubicBezTo>
                  <a:cubicBezTo>
                    <a:pt x="208" y="270"/>
                    <a:pt x="211" y="273"/>
                    <a:pt x="213" y="272"/>
                  </a:cubicBezTo>
                  <a:cubicBezTo>
                    <a:pt x="214" y="271"/>
                    <a:pt x="210" y="267"/>
                    <a:pt x="213" y="265"/>
                  </a:cubicBezTo>
                  <a:cubicBezTo>
                    <a:pt x="216" y="264"/>
                    <a:pt x="222" y="264"/>
                    <a:pt x="225" y="266"/>
                  </a:cubicBezTo>
                  <a:cubicBezTo>
                    <a:pt x="227" y="268"/>
                    <a:pt x="226" y="272"/>
                    <a:pt x="224" y="274"/>
                  </a:cubicBezTo>
                  <a:cubicBezTo>
                    <a:pt x="223" y="276"/>
                    <a:pt x="219" y="274"/>
                    <a:pt x="218" y="276"/>
                  </a:cubicBezTo>
                  <a:cubicBezTo>
                    <a:pt x="216" y="277"/>
                    <a:pt x="216" y="280"/>
                    <a:pt x="218" y="282"/>
                  </a:cubicBezTo>
                  <a:cubicBezTo>
                    <a:pt x="219" y="284"/>
                    <a:pt x="223" y="284"/>
                    <a:pt x="225" y="286"/>
                  </a:cubicBezTo>
                  <a:cubicBezTo>
                    <a:pt x="226" y="288"/>
                    <a:pt x="225" y="290"/>
                    <a:pt x="224" y="292"/>
                  </a:cubicBezTo>
                  <a:cubicBezTo>
                    <a:pt x="223" y="293"/>
                    <a:pt x="221" y="292"/>
                    <a:pt x="220" y="294"/>
                  </a:cubicBezTo>
                  <a:cubicBezTo>
                    <a:pt x="219" y="296"/>
                    <a:pt x="221" y="300"/>
                    <a:pt x="220" y="302"/>
                  </a:cubicBezTo>
                  <a:cubicBezTo>
                    <a:pt x="219" y="305"/>
                    <a:pt x="217" y="306"/>
                    <a:pt x="214" y="306"/>
                  </a:cubicBezTo>
                  <a:cubicBezTo>
                    <a:pt x="211" y="307"/>
                    <a:pt x="207" y="306"/>
                    <a:pt x="204" y="307"/>
                  </a:cubicBezTo>
                  <a:cubicBezTo>
                    <a:pt x="201" y="308"/>
                    <a:pt x="200" y="309"/>
                    <a:pt x="197" y="311"/>
                  </a:cubicBezTo>
                  <a:cubicBezTo>
                    <a:pt x="194" y="313"/>
                    <a:pt x="191" y="317"/>
                    <a:pt x="187" y="319"/>
                  </a:cubicBezTo>
                  <a:cubicBezTo>
                    <a:pt x="183" y="320"/>
                    <a:pt x="179" y="321"/>
                    <a:pt x="174" y="321"/>
                  </a:cubicBezTo>
                  <a:cubicBezTo>
                    <a:pt x="170" y="322"/>
                    <a:pt x="165" y="321"/>
                    <a:pt x="161" y="320"/>
                  </a:cubicBezTo>
                  <a:cubicBezTo>
                    <a:pt x="157" y="319"/>
                    <a:pt x="155" y="316"/>
                    <a:pt x="151" y="315"/>
                  </a:cubicBezTo>
                  <a:cubicBezTo>
                    <a:pt x="147" y="314"/>
                    <a:pt x="142" y="314"/>
                    <a:pt x="139" y="314"/>
                  </a:cubicBezTo>
                  <a:cubicBezTo>
                    <a:pt x="136" y="313"/>
                    <a:pt x="135" y="312"/>
                    <a:pt x="134" y="311"/>
                  </a:cubicBezTo>
                  <a:cubicBezTo>
                    <a:pt x="132" y="310"/>
                    <a:pt x="132" y="308"/>
                    <a:pt x="134" y="306"/>
                  </a:cubicBezTo>
                  <a:cubicBezTo>
                    <a:pt x="135" y="304"/>
                    <a:pt x="139" y="301"/>
                    <a:pt x="142" y="299"/>
                  </a:cubicBezTo>
                  <a:cubicBezTo>
                    <a:pt x="145" y="297"/>
                    <a:pt x="151" y="295"/>
                    <a:pt x="151" y="292"/>
                  </a:cubicBezTo>
                  <a:cubicBezTo>
                    <a:pt x="151" y="288"/>
                    <a:pt x="146" y="286"/>
                    <a:pt x="143" y="285"/>
                  </a:cubicBezTo>
                  <a:cubicBezTo>
                    <a:pt x="140" y="283"/>
                    <a:pt x="137" y="282"/>
                    <a:pt x="134" y="284"/>
                  </a:cubicBezTo>
                  <a:cubicBezTo>
                    <a:pt x="131" y="285"/>
                    <a:pt x="133" y="292"/>
                    <a:pt x="128" y="294"/>
                  </a:cubicBezTo>
                  <a:cubicBezTo>
                    <a:pt x="124" y="295"/>
                    <a:pt x="116" y="291"/>
                    <a:pt x="113" y="293"/>
                  </a:cubicBezTo>
                  <a:cubicBezTo>
                    <a:pt x="109" y="295"/>
                    <a:pt x="115" y="301"/>
                    <a:pt x="111" y="303"/>
                  </a:cubicBezTo>
                  <a:cubicBezTo>
                    <a:pt x="108" y="305"/>
                    <a:pt x="100" y="301"/>
                    <a:pt x="97" y="302"/>
                  </a:cubicBezTo>
                  <a:cubicBezTo>
                    <a:pt x="93" y="303"/>
                    <a:pt x="92" y="305"/>
                    <a:pt x="92" y="307"/>
                  </a:cubicBezTo>
                  <a:cubicBezTo>
                    <a:pt x="91" y="309"/>
                    <a:pt x="93" y="311"/>
                    <a:pt x="95" y="312"/>
                  </a:cubicBezTo>
                  <a:cubicBezTo>
                    <a:pt x="96" y="313"/>
                    <a:pt x="100" y="312"/>
                    <a:pt x="100" y="314"/>
                  </a:cubicBezTo>
                  <a:cubicBezTo>
                    <a:pt x="101" y="316"/>
                    <a:pt x="100" y="320"/>
                    <a:pt x="98" y="322"/>
                  </a:cubicBezTo>
                  <a:cubicBezTo>
                    <a:pt x="95" y="324"/>
                    <a:pt x="91" y="324"/>
                    <a:pt x="88" y="325"/>
                  </a:cubicBezTo>
                  <a:cubicBezTo>
                    <a:pt x="86" y="326"/>
                    <a:pt x="85" y="325"/>
                    <a:pt x="84" y="328"/>
                  </a:cubicBezTo>
                  <a:cubicBezTo>
                    <a:pt x="84" y="331"/>
                    <a:pt x="86" y="336"/>
                    <a:pt x="85" y="340"/>
                  </a:cubicBezTo>
                  <a:cubicBezTo>
                    <a:pt x="84" y="343"/>
                    <a:pt x="82" y="345"/>
                    <a:pt x="79" y="346"/>
                  </a:cubicBezTo>
                  <a:cubicBezTo>
                    <a:pt x="76" y="347"/>
                    <a:pt x="72" y="346"/>
                    <a:pt x="68" y="346"/>
                  </a:cubicBezTo>
                  <a:cubicBezTo>
                    <a:pt x="65" y="346"/>
                    <a:pt x="61" y="343"/>
                    <a:pt x="59" y="346"/>
                  </a:cubicBezTo>
                  <a:cubicBezTo>
                    <a:pt x="56" y="348"/>
                    <a:pt x="57" y="353"/>
                    <a:pt x="56" y="356"/>
                  </a:cubicBezTo>
                  <a:cubicBezTo>
                    <a:pt x="55" y="358"/>
                    <a:pt x="54" y="359"/>
                    <a:pt x="52" y="361"/>
                  </a:cubicBezTo>
                  <a:cubicBezTo>
                    <a:pt x="49" y="362"/>
                    <a:pt x="49" y="365"/>
                    <a:pt x="44" y="363"/>
                  </a:cubicBezTo>
                  <a:cubicBezTo>
                    <a:pt x="40" y="361"/>
                    <a:pt x="32" y="352"/>
                    <a:pt x="28" y="350"/>
                  </a:cubicBezTo>
                  <a:lnTo>
                    <a:pt x="28" y="350"/>
                  </a:lnTo>
                  <a:lnTo>
                    <a:pt x="28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cubicBezTo>
                    <a:pt x="29" y="345"/>
                    <a:pt x="30" y="341"/>
                    <a:pt x="31" y="338"/>
                  </a:cubicBezTo>
                  <a:cubicBezTo>
                    <a:pt x="33" y="331"/>
                    <a:pt x="33" y="331"/>
                    <a:pt x="31" y="327"/>
                  </a:cubicBezTo>
                  <a:cubicBezTo>
                    <a:pt x="30" y="326"/>
                    <a:pt x="29" y="324"/>
                    <a:pt x="27" y="323"/>
                  </a:cubicBezTo>
                  <a:lnTo>
                    <a:pt x="22" y="319"/>
                  </a:lnTo>
                  <a:lnTo>
                    <a:pt x="23" y="313"/>
                  </a:lnTo>
                  <a:cubicBezTo>
                    <a:pt x="24" y="312"/>
                    <a:pt x="25" y="311"/>
                    <a:pt x="24" y="310"/>
                  </a:cubicBezTo>
                  <a:cubicBezTo>
                    <a:pt x="24" y="308"/>
                    <a:pt x="23" y="306"/>
                    <a:pt x="21" y="304"/>
                  </a:cubicBezTo>
                  <a:lnTo>
                    <a:pt x="19" y="301"/>
                  </a:lnTo>
                  <a:lnTo>
                    <a:pt x="18" y="298"/>
                  </a:lnTo>
                  <a:cubicBezTo>
                    <a:pt x="18" y="295"/>
                    <a:pt x="18" y="290"/>
                    <a:pt x="15" y="288"/>
                  </a:cubicBezTo>
                  <a:cubicBezTo>
                    <a:pt x="14" y="286"/>
                    <a:pt x="11" y="285"/>
                    <a:pt x="9" y="285"/>
                  </a:cubicBezTo>
                  <a:lnTo>
                    <a:pt x="0" y="282"/>
                  </a:lnTo>
                  <a:lnTo>
                    <a:pt x="4" y="279"/>
                  </a:lnTo>
                  <a:cubicBezTo>
                    <a:pt x="7" y="278"/>
                    <a:pt x="9" y="278"/>
                    <a:pt x="9" y="276"/>
                  </a:cubicBezTo>
                  <a:cubicBezTo>
                    <a:pt x="9" y="274"/>
                    <a:pt x="7" y="273"/>
                    <a:pt x="5" y="271"/>
                  </a:cubicBezTo>
                  <a:lnTo>
                    <a:pt x="0" y="265"/>
                  </a:lnTo>
                  <a:lnTo>
                    <a:pt x="5" y="261"/>
                  </a:lnTo>
                  <a:cubicBezTo>
                    <a:pt x="8" y="260"/>
                    <a:pt x="10" y="259"/>
                    <a:pt x="10" y="257"/>
                  </a:cubicBezTo>
                  <a:cubicBezTo>
                    <a:pt x="11" y="255"/>
                    <a:pt x="9" y="253"/>
                    <a:pt x="7" y="252"/>
                  </a:cubicBezTo>
                  <a:lnTo>
                    <a:pt x="3" y="246"/>
                  </a:lnTo>
                  <a:lnTo>
                    <a:pt x="7" y="227"/>
                  </a:lnTo>
                  <a:lnTo>
                    <a:pt x="14" y="226"/>
                  </a:lnTo>
                  <a:cubicBezTo>
                    <a:pt x="16" y="226"/>
                    <a:pt x="18" y="226"/>
                    <a:pt x="20" y="225"/>
                  </a:cubicBezTo>
                  <a:cubicBezTo>
                    <a:pt x="21" y="223"/>
                    <a:pt x="20" y="221"/>
                    <a:pt x="19" y="219"/>
                  </a:cubicBezTo>
                  <a:lnTo>
                    <a:pt x="18" y="212"/>
                  </a:lnTo>
                  <a:lnTo>
                    <a:pt x="25" y="209"/>
                  </a:lnTo>
                  <a:cubicBezTo>
                    <a:pt x="28" y="208"/>
                    <a:pt x="31" y="208"/>
                    <a:pt x="32" y="206"/>
                  </a:cubicBezTo>
                  <a:cubicBezTo>
                    <a:pt x="34" y="202"/>
                    <a:pt x="31" y="198"/>
                    <a:pt x="29" y="194"/>
                  </a:cubicBezTo>
                  <a:cubicBezTo>
                    <a:pt x="28" y="193"/>
                    <a:pt x="26" y="192"/>
                    <a:pt x="25" y="190"/>
                  </a:cubicBezTo>
                  <a:lnTo>
                    <a:pt x="18" y="184"/>
                  </a:lnTo>
                  <a:lnTo>
                    <a:pt x="21" y="174"/>
                  </a:lnTo>
                  <a:lnTo>
                    <a:pt x="23" y="172"/>
                  </a:lnTo>
                  <a:cubicBezTo>
                    <a:pt x="25" y="170"/>
                    <a:pt x="28" y="168"/>
                    <a:pt x="28" y="165"/>
                  </a:cubicBezTo>
                  <a:cubicBezTo>
                    <a:pt x="28" y="163"/>
                    <a:pt x="25" y="162"/>
                    <a:pt x="23" y="160"/>
                  </a:cubicBezTo>
                  <a:lnTo>
                    <a:pt x="20" y="157"/>
                  </a:lnTo>
                  <a:lnTo>
                    <a:pt x="18" y="144"/>
                  </a:lnTo>
                  <a:lnTo>
                    <a:pt x="20" y="137"/>
                  </a:lnTo>
                  <a:cubicBezTo>
                    <a:pt x="22" y="134"/>
                    <a:pt x="24" y="132"/>
                    <a:pt x="24" y="129"/>
                  </a:cubicBezTo>
                  <a:cubicBezTo>
                    <a:pt x="24" y="127"/>
                    <a:pt x="22" y="126"/>
                    <a:pt x="20" y="125"/>
                  </a:cubicBezTo>
                  <a:lnTo>
                    <a:pt x="17" y="123"/>
                  </a:lnTo>
                  <a:lnTo>
                    <a:pt x="17" y="106"/>
                  </a:lnTo>
                  <a:lnTo>
                    <a:pt x="18" y="104"/>
                  </a:lnTo>
                  <a:cubicBezTo>
                    <a:pt x="20" y="101"/>
                    <a:pt x="20" y="99"/>
                    <a:pt x="22" y="93"/>
                  </a:cubicBezTo>
                  <a:cubicBezTo>
                    <a:pt x="20" y="91"/>
                    <a:pt x="18" y="90"/>
                    <a:pt x="14" y="88"/>
                  </a:cubicBezTo>
                  <a:lnTo>
                    <a:pt x="11" y="85"/>
                  </a:ln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55" name="Freeform 6"/>
            <p:cNvSpPr>
              <a:spLocks/>
            </p:cNvSpPr>
            <p:nvPr/>
          </p:nvSpPr>
          <p:spPr bwMode="auto">
            <a:xfrm rot="21439583">
              <a:off x="5936293" y="2923076"/>
              <a:ext cx="1012112" cy="1287382"/>
            </a:xfrm>
            <a:custGeom>
              <a:avLst/>
              <a:gdLst/>
              <a:ahLst/>
              <a:cxnLst>
                <a:cxn ang="0">
                  <a:pos x="8" y="81"/>
                </a:cxn>
                <a:cxn ang="0">
                  <a:pos x="18" y="70"/>
                </a:cxn>
                <a:cxn ang="0">
                  <a:pos x="25" y="59"/>
                </a:cxn>
                <a:cxn ang="0">
                  <a:pos x="36" y="51"/>
                </a:cxn>
                <a:cxn ang="0">
                  <a:pos x="52" y="47"/>
                </a:cxn>
                <a:cxn ang="0">
                  <a:pos x="77" y="41"/>
                </a:cxn>
                <a:cxn ang="0">
                  <a:pos x="88" y="29"/>
                </a:cxn>
                <a:cxn ang="0">
                  <a:pos x="98" y="27"/>
                </a:cxn>
                <a:cxn ang="0">
                  <a:pos x="105" y="40"/>
                </a:cxn>
                <a:cxn ang="0">
                  <a:pos x="108" y="51"/>
                </a:cxn>
                <a:cxn ang="0">
                  <a:pos x="106" y="64"/>
                </a:cxn>
                <a:cxn ang="0">
                  <a:pos x="121" y="54"/>
                </a:cxn>
                <a:cxn ang="0">
                  <a:pos x="137" y="51"/>
                </a:cxn>
                <a:cxn ang="0">
                  <a:pos x="149" y="43"/>
                </a:cxn>
                <a:cxn ang="0">
                  <a:pos x="147" y="28"/>
                </a:cxn>
                <a:cxn ang="0">
                  <a:pos x="152" y="15"/>
                </a:cxn>
                <a:cxn ang="0">
                  <a:pos x="159" y="9"/>
                </a:cxn>
                <a:cxn ang="0">
                  <a:pos x="171" y="8"/>
                </a:cxn>
                <a:cxn ang="0">
                  <a:pos x="166" y="38"/>
                </a:cxn>
                <a:cxn ang="0">
                  <a:pos x="167" y="59"/>
                </a:cxn>
                <a:cxn ang="0">
                  <a:pos x="177" y="80"/>
                </a:cxn>
                <a:cxn ang="0">
                  <a:pos x="167" y="99"/>
                </a:cxn>
                <a:cxn ang="0">
                  <a:pos x="181" y="121"/>
                </a:cxn>
                <a:cxn ang="0">
                  <a:pos x="169" y="140"/>
                </a:cxn>
                <a:cxn ang="0">
                  <a:pos x="152" y="161"/>
                </a:cxn>
                <a:cxn ang="0">
                  <a:pos x="149" y="180"/>
                </a:cxn>
                <a:cxn ang="0">
                  <a:pos x="149" y="197"/>
                </a:cxn>
                <a:cxn ang="0">
                  <a:pos x="168" y="216"/>
                </a:cxn>
                <a:cxn ang="0">
                  <a:pos x="171" y="234"/>
                </a:cxn>
                <a:cxn ang="0">
                  <a:pos x="180" y="253"/>
                </a:cxn>
                <a:cxn ang="0">
                  <a:pos x="171" y="265"/>
                </a:cxn>
                <a:cxn ang="0">
                  <a:pos x="156" y="268"/>
                </a:cxn>
                <a:cxn ang="0">
                  <a:pos x="141" y="261"/>
                </a:cxn>
                <a:cxn ang="0">
                  <a:pos x="135" y="244"/>
                </a:cxn>
                <a:cxn ang="0">
                  <a:pos x="127" y="255"/>
                </a:cxn>
                <a:cxn ang="0">
                  <a:pos x="117" y="254"/>
                </a:cxn>
                <a:cxn ang="0">
                  <a:pos x="104" y="251"/>
                </a:cxn>
                <a:cxn ang="0">
                  <a:pos x="92" y="252"/>
                </a:cxn>
                <a:cxn ang="0">
                  <a:pos x="74" y="239"/>
                </a:cxn>
                <a:cxn ang="0">
                  <a:pos x="62" y="265"/>
                </a:cxn>
                <a:cxn ang="0">
                  <a:pos x="29" y="265"/>
                </a:cxn>
                <a:cxn ang="0">
                  <a:pos x="49" y="240"/>
                </a:cxn>
                <a:cxn ang="0">
                  <a:pos x="41" y="213"/>
                </a:cxn>
                <a:cxn ang="0">
                  <a:pos x="41" y="194"/>
                </a:cxn>
                <a:cxn ang="0">
                  <a:pos x="32" y="176"/>
                </a:cxn>
                <a:cxn ang="0">
                  <a:pos x="24" y="155"/>
                </a:cxn>
                <a:cxn ang="0">
                  <a:pos x="34" y="141"/>
                </a:cxn>
                <a:cxn ang="0">
                  <a:pos x="47" y="129"/>
                </a:cxn>
                <a:cxn ang="0">
                  <a:pos x="70" y="116"/>
                </a:cxn>
                <a:cxn ang="0">
                  <a:pos x="68" y="82"/>
                </a:cxn>
                <a:cxn ang="0">
                  <a:pos x="38" y="84"/>
                </a:cxn>
                <a:cxn ang="0">
                  <a:pos x="18" y="100"/>
                </a:cxn>
                <a:cxn ang="0">
                  <a:pos x="4" y="89"/>
                </a:cxn>
              </a:cxnLst>
              <a:rect l="0" t="0" r="r" b="b"/>
              <a:pathLst>
                <a:path w="181" h="271">
                  <a:moveTo>
                    <a:pt x="0" y="82"/>
                  </a:moveTo>
                  <a:cubicBezTo>
                    <a:pt x="3" y="82"/>
                    <a:pt x="6" y="82"/>
                    <a:pt x="8" y="81"/>
                  </a:cubicBezTo>
                  <a:cubicBezTo>
                    <a:pt x="13" y="79"/>
                    <a:pt x="10" y="73"/>
                    <a:pt x="12" y="71"/>
                  </a:cubicBezTo>
                  <a:cubicBezTo>
                    <a:pt x="14" y="68"/>
                    <a:pt x="17" y="72"/>
                    <a:pt x="18" y="70"/>
                  </a:cubicBezTo>
                  <a:cubicBezTo>
                    <a:pt x="20" y="68"/>
                    <a:pt x="17" y="62"/>
                    <a:pt x="18" y="60"/>
                  </a:cubicBezTo>
                  <a:cubicBezTo>
                    <a:pt x="20" y="57"/>
                    <a:pt x="24" y="61"/>
                    <a:pt x="25" y="59"/>
                  </a:cubicBezTo>
                  <a:cubicBezTo>
                    <a:pt x="27" y="57"/>
                    <a:pt x="23" y="53"/>
                    <a:pt x="25" y="51"/>
                  </a:cubicBezTo>
                  <a:cubicBezTo>
                    <a:pt x="28" y="49"/>
                    <a:pt x="32" y="50"/>
                    <a:pt x="36" y="51"/>
                  </a:cubicBezTo>
                  <a:cubicBezTo>
                    <a:pt x="41" y="52"/>
                    <a:pt x="47" y="58"/>
                    <a:pt x="51" y="57"/>
                  </a:cubicBezTo>
                  <a:cubicBezTo>
                    <a:pt x="56" y="56"/>
                    <a:pt x="48" y="49"/>
                    <a:pt x="52" y="47"/>
                  </a:cubicBezTo>
                  <a:cubicBezTo>
                    <a:pt x="56" y="46"/>
                    <a:pt x="63" y="50"/>
                    <a:pt x="68" y="49"/>
                  </a:cubicBezTo>
                  <a:cubicBezTo>
                    <a:pt x="73" y="48"/>
                    <a:pt x="74" y="43"/>
                    <a:pt x="77" y="41"/>
                  </a:cubicBezTo>
                  <a:cubicBezTo>
                    <a:pt x="81" y="40"/>
                    <a:pt x="85" y="44"/>
                    <a:pt x="87" y="41"/>
                  </a:cubicBezTo>
                  <a:cubicBezTo>
                    <a:pt x="89" y="38"/>
                    <a:pt x="86" y="32"/>
                    <a:pt x="88" y="29"/>
                  </a:cubicBezTo>
                  <a:cubicBezTo>
                    <a:pt x="89" y="27"/>
                    <a:pt x="92" y="25"/>
                    <a:pt x="94" y="25"/>
                  </a:cubicBezTo>
                  <a:cubicBezTo>
                    <a:pt x="96" y="24"/>
                    <a:pt x="98" y="25"/>
                    <a:pt x="98" y="27"/>
                  </a:cubicBezTo>
                  <a:cubicBezTo>
                    <a:pt x="99" y="30"/>
                    <a:pt x="96" y="37"/>
                    <a:pt x="98" y="39"/>
                  </a:cubicBezTo>
                  <a:cubicBezTo>
                    <a:pt x="100" y="42"/>
                    <a:pt x="103" y="39"/>
                    <a:pt x="105" y="40"/>
                  </a:cubicBezTo>
                  <a:cubicBezTo>
                    <a:pt x="107" y="40"/>
                    <a:pt x="109" y="40"/>
                    <a:pt x="110" y="42"/>
                  </a:cubicBezTo>
                  <a:cubicBezTo>
                    <a:pt x="110" y="45"/>
                    <a:pt x="109" y="48"/>
                    <a:pt x="108" y="51"/>
                  </a:cubicBezTo>
                  <a:cubicBezTo>
                    <a:pt x="107" y="54"/>
                    <a:pt x="104" y="56"/>
                    <a:pt x="104" y="59"/>
                  </a:cubicBezTo>
                  <a:cubicBezTo>
                    <a:pt x="103" y="61"/>
                    <a:pt x="104" y="63"/>
                    <a:pt x="106" y="64"/>
                  </a:cubicBezTo>
                  <a:cubicBezTo>
                    <a:pt x="109" y="65"/>
                    <a:pt x="116" y="65"/>
                    <a:pt x="118" y="63"/>
                  </a:cubicBezTo>
                  <a:cubicBezTo>
                    <a:pt x="121" y="61"/>
                    <a:pt x="118" y="56"/>
                    <a:pt x="121" y="54"/>
                  </a:cubicBezTo>
                  <a:cubicBezTo>
                    <a:pt x="123" y="52"/>
                    <a:pt x="127" y="52"/>
                    <a:pt x="130" y="52"/>
                  </a:cubicBezTo>
                  <a:cubicBezTo>
                    <a:pt x="132" y="51"/>
                    <a:pt x="135" y="52"/>
                    <a:pt x="137" y="51"/>
                  </a:cubicBezTo>
                  <a:cubicBezTo>
                    <a:pt x="140" y="49"/>
                    <a:pt x="141" y="45"/>
                    <a:pt x="143" y="44"/>
                  </a:cubicBezTo>
                  <a:cubicBezTo>
                    <a:pt x="145" y="42"/>
                    <a:pt x="147" y="45"/>
                    <a:pt x="149" y="43"/>
                  </a:cubicBezTo>
                  <a:cubicBezTo>
                    <a:pt x="150" y="41"/>
                    <a:pt x="150" y="37"/>
                    <a:pt x="150" y="34"/>
                  </a:cubicBezTo>
                  <a:cubicBezTo>
                    <a:pt x="149" y="32"/>
                    <a:pt x="146" y="30"/>
                    <a:pt x="147" y="28"/>
                  </a:cubicBezTo>
                  <a:cubicBezTo>
                    <a:pt x="147" y="25"/>
                    <a:pt x="150" y="24"/>
                    <a:pt x="151" y="22"/>
                  </a:cubicBezTo>
                  <a:cubicBezTo>
                    <a:pt x="152" y="20"/>
                    <a:pt x="152" y="17"/>
                    <a:pt x="152" y="15"/>
                  </a:cubicBezTo>
                  <a:cubicBezTo>
                    <a:pt x="152" y="13"/>
                    <a:pt x="148" y="13"/>
                    <a:pt x="150" y="11"/>
                  </a:cubicBezTo>
                  <a:cubicBezTo>
                    <a:pt x="152" y="10"/>
                    <a:pt x="157" y="11"/>
                    <a:pt x="159" y="9"/>
                  </a:cubicBezTo>
                  <a:cubicBezTo>
                    <a:pt x="161" y="7"/>
                    <a:pt x="157" y="2"/>
                    <a:pt x="160" y="0"/>
                  </a:cubicBezTo>
                  <a:lnTo>
                    <a:pt x="171" y="8"/>
                  </a:lnTo>
                  <a:lnTo>
                    <a:pt x="166" y="21"/>
                  </a:lnTo>
                  <a:lnTo>
                    <a:pt x="166" y="38"/>
                  </a:lnTo>
                  <a:lnTo>
                    <a:pt x="173" y="44"/>
                  </a:lnTo>
                  <a:lnTo>
                    <a:pt x="167" y="59"/>
                  </a:lnTo>
                  <a:lnTo>
                    <a:pt x="169" y="72"/>
                  </a:lnTo>
                  <a:lnTo>
                    <a:pt x="177" y="80"/>
                  </a:lnTo>
                  <a:lnTo>
                    <a:pt x="170" y="89"/>
                  </a:lnTo>
                  <a:lnTo>
                    <a:pt x="167" y="99"/>
                  </a:lnTo>
                  <a:lnTo>
                    <a:pt x="178" y="109"/>
                  </a:lnTo>
                  <a:lnTo>
                    <a:pt x="181" y="121"/>
                  </a:lnTo>
                  <a:lnTo>
                    <a:pt x="167" y="127"/>
                  </a:lnTo>
                  <a:lnTo>
                    <a:pt x="169" y="140"/>
                  </a:lnTo>
                  <a:lnTo>
                    <a:pt x="156" y="142"/>
                  </a:lnTo>
                  <a:lnTo>
                    <a:pt x="152" y="161"/>
                  </a:lnTo>
                  <a:lnTo>
                    <a:pt x="159" y="172"/>
                  </a:lnTo>
                  <a:lnTo>
                    <a:pt x="149" y="180"/>
                  </a:lnTo>
                  <a:lnTo>
                    <a:pt x="158" y="191"/>
                  </a:lnTo>
                  <a:lnTo>
                    <a:pt x="149" y="197"/>
                  </a:lnTo>
                  <a:lnTo>
                    <a:pt x="164" y="203"/>
                  </a:lnTo>
                  <a:lnTo>
                    <a:pt x="168" y="216"/>
                  </a:lnTo>
                  <a:lnTo>
                    <a:pt x="173" y="225"/>
                  </a:lnTo>
                  <a:lnTo>
                    <a:pt x="171" y="234"/>
                  </a:lnTo>
                  <a:lnTo>
                    <a:pt x="180" y="242"/>
                  </a:lnTo>
                  <a:lnTo>
                    <a:pt x="180" y="253"/>
                  </a:lnTo>
                  <a:lnTo>
                    <a:pt x="176" y="264"/>
                  </a:lnTo>
                  <a:cubicBezTo>
                    <a:pt x="173" y="263"/>
                    <a:pt x="173" y="265"/>
                    <a:pt x="171" y="265"/>
                  </a:cubicBezTo>
                  <a:cubicBezTo>
                    <a:pt x="168" y="266"/>
                    <a:pt x="166" y="270"/>
                    <a:pt x="163" y="270"/>
                  </a:cubicBezTo>
                  <a:cubicBezTo>
                    <a:pt x="160" y="271"/>
                    <a:pt x="158" y="269"/>
                    <a:pt x="156" y="268"/>
                  </a:cubicBezTo>
                  <a:cubicBezTo>
                    <a:pt x="153" y="268"/>
                    <a:pt x="148" y="268"/>
                    <a:pt x="146" y="267"/>
                  </a:cubicBezTo>
                  <a:cubicBezTo>
                    <a:pt x="143" y="265"/>
                    <a:pt x="142" y="264"/>
                    <a:pt x="141" y="261"/>
                  </a:cubicBezTo>
                  <a:cubicBezTo>
                    <a:pt x="140" y="257"/>
                    <a:pt x="142" y="250"/>
                    <a:pt x="141" y="247"/>
                  </a:cubicBezTo>
                  <a:cubicBezTo>
                    <a:pt x="140" y="243"/>
                    <a:pt x="137" y="244"/>
                    <a:pt x="135" y="244"/>
                  </a:cubicBezTo>
                  <a:cubicBezTo>
                    <a:pt x="133" y="244"/>
                    <a:pt x="131" y="246"/>
                    <a:pt x="129" y="247"/>
                  </a:cubicBezTo>
                  <a:cubicBezTo>
                    <a:pt x="128" y="249"/>
                    <a:pt x="128" y="253"/>
                    <a:pt x="127" y="255"/>
                  </a:cubicBezTo>
                  <a:cubicBezTo>
                    <a:pt x="125" y="257"/>
                    <a:pt x="124" y="259"/>
                    <a:pt x="122" y="259"/>
                  </a:cubicBezTo>
                  <a:cubicBezTo>
                    <a:pt x="120" y="258"/>
                    <a:pt x="119" y="255"/>
                    <a:pt x="117" y="254"/>
                  </a:cubicBezTo>
                  <a:cubicBezTo>
                    <a:pt x="115" y="252"/>
                    <a:pt x="113" y="251"/>
                    <a:pt x="111" y="250"/>
                  </a:cubicBezTo>
                  <a:cubicBezTo>
                    <a:pt x="109" y="250"/>
                    <a:pt x="106" y="249"/>
                    <a:pt x="104" y="251"/>
                  </a:cubicBezTo>
                  <a:cubicBezTo>
                    <a:pt x="102" y="252"/>
                    <a:pt x="103" y="258"/>
                    <a:pt x="100" y="258"/>
                  </a:cubicBezTo>
                  <a:cubicBezTo>
                    <a:pt x="97" y="258"/>
                    <a:pt x="95" y="255"/>
                    <a:pt x="92" y="252"/>
                  </a:cubicBezTo>
                  <a:cubicBezTo>
                    <a:pt x="89" y="249"/>
                    <a:pt x="83" y="242"/>
                    <a:pt x="80" y="240"/>
                  </a:cubicBezTo>
                  <a:cubicBezTo>
                    <a:pt x="77" y="238"/>
                    <a:pt x="76" y="236"/>
                    <a:pt x="74" y="239"/>
                  </a:cubicBezTo>
                  <a:cubicBezTo>
                    <a:pt x="73" y="242"/>
                    <a:pt x="77" y="248"/>
                    <a:pt x="74" y="253"/>
                  </a:cubicBezTo>
                  <a:cubicBezTo>
                    <a:pt x="72" y="258"/>
                    <a:pt x="70" y="263"/>
                    <a:pt x="62" y="265"/>
                  </a:cubicBezTo>
                  <a:cubicBezTo>
                    <a:pt x="55" y="267"/>
                    <a:pt x="39" y="267"/>
                    <a:pt x="32" y="266"/>
                  </a:cubicBezTo>
                  <a:cubicBezTo>
                    <a:pt x="30" y="266"/>
                    <a:pt x="29" y="265"/>
                    <a:pt x="29" y="265"/>
                  </a:cubicBezTo>
                  <a:cubicBezTo>
                    <a:pt x="31" y="255"/>
                    <a:pt x="37" y="246"/>
                    <a:pt x="38" y="241"/>
                  </a:cubicBezTo>
                  <a:cubicBezTo>
                    <a:pt x="40" y="231"/>
                    <a:pt x="47" y="244"/>
                    <a:pt x="49" y="240"/>
                  </a:cubicBezTo>
                  <a:cubicBezTo>
                    <a:pt x="51" y="237"/>
                    <a:pt x="49" y="229"/>
                    <a:pt x="48" y="225"/>
                  </a:cubicBezTo>
                  <a:cubicBezTo>
                    <a:pt x="47" y="220"/>
                    <a:pt x="43" y="217"/>
                    <a:pt x="41" y="213"/>
                  </a:cubicBezTo>
                  <a:cubicBezTo>
                    <a:pt x="38" y="210"/>
                    <a:pt x="32" y="207"/>
                    <a:pt x="32" y="203"/>
                  </a:cubicBezTo>
                  <a:cubicBezTo>
                    <a:pt x="32" y="198"/>
                    <a:pt x="39" y="197"/>
                    <a:pt x="41" y="194"/>
                  </a:cubicBezTo>
                  <a:cubicBezTo>
                    <a:pt x="42" y="191"/>
                    <a:pt x="41" y="187"/>
                    <a:pt x="41" y="185"/>
                  </a:cubicBezTo>
                  <a:cubicBezTo>
                    <a:pt x="42" y="184"/>
                    <a:pt x="36" y="179"/>
                    <a:pt x="32" y="176"/>
                  </a:cubicBezTo>
                  <a:cubicBezTo>
                    <a:pt x="27" y="173"/>
                    <a:pt x="23" y="169"/>
                    <a:pt x="23" y="167"/>
                  </a:cubicBezTo>
                  <a:cubicBezTo>
                    <a:pt x="23" y="165"/>
                    <a:pt x="24" y="160"/>
                    <a:pt x="24" y="155"/>
                  </a:cubicBezTo>
                  <a:cubicBezTo>
                    <a:pt x="24" y="151"/>
                    <a:pt x="22" y="146"/>
                    <a:pt x="24" y="142"/>
                  </a:cubicBezTo>
                  <a:cubicBezTo>
                    <a:pt x="26" y="139"/>
                    <a:pt x="30" y="141"/>
                    <a:pt x="34" y="141"/>
                  </a:cubicBezTo>
                  <a:cubicBezTo>
                    <a:pt x="38" y="140"/>
                    <a:pt x="46" y="142"/>
                    <a:pt x="49" y="139"/>
                  </a:cubicBezTo>
                  <a:cubicBezTo>
                    <a:pt x="52" y="136"/>
                    <a:pt x="48" y="133"/>
                    <a:pt x="47" y="129"/>
                  </a:cubicBezTo>
                  <a:cubicBezTo>
                    <a:pt x="47" y="126"/>
                    <a:pt x="40" y="121"/>
                    <a:pt x="45" y="118"/>
                  </a:cubicBezTo>
                  <a:cubicBezTo>
                    <a:pt x="50" y="115"/>
                    <a:pt x="65" y="116"/>
                    <a:pt x="70" y="116"/>
                  </a:cubicBezTo>
                  <a:cubicBezTo>
                    <a:pt x="74" y="115"/>
                    <a:pt x="75" y="101"/>
                    <a:pt x="75" y="96"/>
                  </a:cubicBezTo>
                  <a:cubicBezTo>
                    <a:pt x="75" y="91"/>
                    <a:pt x="72" y="83"/>
                    <a:pt x="68" y="82"/>
                  </a:cubicBezTo>
                  <a:cubicBezTo>
                    <a:pt x="64" y="81"/>
                    <a:pt x="51" y="74"/>
                    <a:pt x="46" y="75"/>
                  </a:cubicBezTo>
                  <a:cubicBezTo>
                    <a:pt x="40" y="75"/>
                    <a:pt x="41" y="80"/>
                    <a:pt x="38" y="84"/>
                  </a:cubicBezTo>
                  <a:cubicBezTo>
                    <a:pt x="35" y="87"/>
                    <a:pt x="33" y="92"/>
                    <a:pt x="29" y="94"/>
                  </a:cubicBezTo>
                  <a:cubicBezTo>
                    <a:pt x="26" y="97"/>
                    <a:pt x="21" y="101"/>
                    <a:pt x="18" y="100"/>
                  </a:cubicBezTo>
                  <a:cubicBezTo>
                    <a:pt x="14" y="99"/>
                    <a:pt x="16" y="93"/>
                    <a:pt x="13" y="90"/>
                  </a:cubicBezTo>
                  <a:cubicBezTo>
                    <a:pt x="11" y="88"/>
                    <a:pt x="6" y="96"/>
                    <a:pt x="4" y="89"/>
                  </a:cubicBezTo>
                  <a:cubicBezTo>
                    <a:pt x="3" y="87"/>
                    <a:pt x="1" y="85"/>
                    <a:pt x="0" y="8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 rot="21439583">
              <a:off x="2936532" y="3794178"/>
              <a:ext cx="630072" cy="1077927"/>
            </a:xfrm>
            <a:custGeom>
              <a:avLst/>
              <a:gdLst/>
              <a:ahLst/>
              <a:cxnLst>
                <a:cxn ang="0">
                  <a:pos x="28" y="32"/>
                </a:cxn>
                <a:cxn ang="0">
                  <a:pos x="30" y="31"/>
                </a:cxn>
                <a:cxn ang="0">
                  <a:pos x="35" y="28"/>
                </a:cxn>
                <a:cxn ang="0">
                  <a:pos x="46" y="27"/>
                </a:cxn>
                <a:cxn ang="0">
                  <a:pos x="52" y="20"/>
                </a:cxn>
                <a:cxn ang="0">
                  <a:pos x="59" y="12"/>
                </a:cxn>
                <a:cxn ang="0">
                  <a:pos x="61" y="2"/>
                </a:cxn>
                <a:cxn ang="0">
                  <a:pos x="78" y="4"/>
                </a:cxn>
                <a:cxn ang="0">
                  <a:pos x="79" y="18"/>
                </a:cxn>
                <a:cxn ang="0">
                  <a:pos x="84" y="24"/>
                </a:cxn>
                <a:cxn ang="0">
                  <a:pos x="91" y="28"/>
                </a:cxn>
                <a:cxn ang="0">
                  <a:pos x="93" y="51"/>
                </a:cxn>
                <a:cxn ang="0">
                  <a:pos x="108" y="64"/>
                </a:cxn>
                <a:cxn ang="0">
                  <a:pos x="107" y="78"/>
                </a:cxn>
                <a:cxn ang="0">
                  <a:pos x="105" y="88"/>
                </a:cxn>
                <a:cxn ang="0">
                  <a:pos x="110" y="94"/>
                </a:cxn>
                <a:cxn ang="0">
                  <a:pos x="111" y="104"/>
                </a:cxn>
                <a:cxn ang="0">
                  <a:pos x="98" y="112"/>
                </a:cxn>
                <a:cxn ang="0">
                  <a:pos x="98" y="115"/>
                </a:cxn>
                <a:cxn ang="0">
                  <a:pos x="98" y="115"/>
                </a:cxn>
                <a:cxn ang="0">
                  <a:pos x="88" y="120"/>
                </a:cxn>
                <a:cxn ang="0">
                  <a:pos x="83" y="129"/>
                </a:cxn>
                <a:cxn ang="0">
                  <a:pos x="74" y="130"/>
                </a:cxn>
                <a:cxn ang="0">
                  <a:pos x="71" y="139"/>
                </a:cxn>
                <a:cxn ang="0">
                  <a:pos x="81" y="150"/>
                </a:cxn>
                <a:cxn ang="0">
                  <a:pos x="86" y="159"/>
                </a:cxn>
                <a:cxn ang="0">
                  <a:pos x="97" y="159"/>
                </a:cxn>
                <a:cxn ang="0">
                  <a:pos x="101" y="165"/>
                </a:cxn>
                <a:cxn ang="0">
                  <a:pos x="99" y="206"/>
                </a:cxn>
                <a:cxn ang="0">
                  <a:pos x="92" y="210"/>
                </a:cxn>
                <a:cxn ang="0">
                  <a:pos x="78" y="209"/>
                </a:cxn>
                <a:cxn ang="0">
                  <a:pos x="71" y="215"/>
                </a:cxn>
                <a:cxn ang="0">
                  <a:pos x="71" y="223"/>
                </a:cxn>
                <a:cxn ang="0">
                  <a:pos x="61" y="221"/>
                </a:cxn>
                <a:cxn ang="0">
                  <a:pos x="55" y="226"/>
                </a:cxn>
                <a:cxn ang="0">
                  <a:pos x="44" y="215"/>
                </a:cxn>
                <a:cxn ang="0">
                  <a:pos x="37" y="215"/>
                </a:cxn>
                <a:cxn ang="0">
                  <a:pos x="27" y="207"/>
                </a:cxn>
                <a:cxn ang="0">
                  <a:pos x="18" y="200"/>
                </a:cxn>
                <a:cxn ang="0">
                  <a:pos x="7" y="186"/>
                </a:cxn>
                <a:cxn ang="0">
                  <a:pos x="10" y="179"/>
                </a:cxn>
                <a:cxn ang="0">
                  <a:pos x="4" y="173"/>
                </a:cxn>
                <a:cxn ang="0">
                  <a:pos x="6" y="163"/>
                </a:cxn>
                <a:cxn ang="0">
                  <a:pos x="1" y="153"/>
                </a:cxn>
                <a:cxn ang="0">
                  <a:pos x="4" y="146"/>
                </a:cxn>
                <a:cxn ang="0">
                  <a:pos x="6" y="136"/>
                </a:cxn>
                <a:cxn ang="0">
                  <a:pos x="7" y="123"/>
                </a:cxn>
                <a:cxn ang="0">
                  <a:pos x="5" y="110"/>
                </a:cxn>
                <a:cxn ang="0">
                  <a:pos x="10" y="104"/>
                </a:cxn>
                <a:cxn ang="0">
                  <a:pos x="8" y="91"/>
                </a:cxn>
                <a:cxn ang="0">
                  <a:pos x="19" y="89"/>
                </a:cxn>
                <a:cxn ang="0">
                  <a:pos x="17" y="77"/>
                </a:cxn>
                <a:cxn ang="0">
                  <a:pos x="23" y="72"/>
                </a:cxn>
                <a:cxn ang="0">
                  <a:pos x="24" y="52"/>
                </a:cxn>
                <a:cxn ang="0">
                  <a:pos x="29" y="45"/>
                </a:cxn>
                <a:cxn ang="0">
                  <a:pos x="28" y="32"/>
                </a:cxn>
              </a:cxnLst>
              <a:rect l="0" t="0" r="r" b="b"/>
              <a:pathLst>
                <a:path w="113" h="227">
                  <a:moveTo>
                    <a:pt x="28" y="32"/>
                  </a:moveTo>
                  <a:cubicBezTo>
                    <a:pt x="29" y="29"/>
                    <a:pt x="29" y="32"/>
                    <a:pt x="30" y="31"/>
                  </a:cubicBezTo>
                  <a:cubicBezTo>
                    <a:pt x="32" y="31"/>
                    <a:pt x="32" y="29"/>
                    <a:pt x="35" y="28"/>
                  </a:cubicBezTo>
                  <a:cubicBezTo>
                    <a:pt x="38" y="27"/>
                    <a:pt x="43" y="29"/>
                    <a:pt x="46" y="27"/>
                  </a:cubicBezTo>
                  <a:cubicBezTo>
                    <a:pt x="49" y="26"/>
                    <a:pt x="50" y="23"/>
                    <a:pt x="52" y="20"/>
                  </a:cubicBezTo>
                  <a:cubicBezTo>
                    <a:pt x="54" y="18"/>
                    <a:pt x="57" y="16"/>
                    <a:pt x="59" y="12"/>
                  </a:cubicBezTo>
                  <a:cubicBezTo>
                    <a:pt x="60" y="9"/>
                    <a:pt x="57" y="4"/>
                    <a:pt x="61" y="2"/>
                  </a:cubicBezTo>
                  <a:cubicBezTo>
                    <a:pt x="65" y="0"/>
                    <a:pt x="74" y="0"/>
                    <a:pt x="78" y="4"/>
                  </a:cubicBezTo>
                  <a:cubicBezTo>
                    <a:pt x="82" y="7"/>
                    <a:pt x="78" y="15"/>
                    <a:pt x="79" y="18"/>
                  </a:cubicBezTo>
                  <a:cubicBezTo>
                    <a:pt x="80" y="22"/>
                    <a:pt x="82" y="23"/>
                    <a:pt x="84" y="24"/>
                  </a:cubicBezTo>
                  <a:cubicBezTo>
                    <a:pt x="86" y="26"/>
                    <a:pt x="89" y="23"/>
                    <a:pt x="91" y="28"/>
                  </a:cubicBezTo>
                  <a:cubicBezTo>
                    <a:pt x="93" y="33"/>
                    <a:pt x="90" y="45"/>
                    <a:pt x="93" y="51"/>
                  </a:cubicBezTo>
                  <a:cubicBezTo>
                    <a:pt x="96" y="57"/>
                    <a:pt x="103" y="61"/>
                    <a:pt x="108" y="64"/>
                  </a:cubicBezTo>
                  <a:cubicBezTo>
                    <a:pt x="108" y="69"/>
                    <a:pt x="107" y="74"/>
                    <a:pt x="107" y="78"/>
                  </a:cubicBezTo>
                  <a:cubicBezTo>
                    <a:pt x="107" y="85"/>
                    <a:pt x="105" y="85"/>
                    <a:pt x="105" y="88"/>
                  </a:cubicBezTo>
                  <a:cubicBezTo>
                    <a:pt x="105" y="91"/>
                    <a:pt x="109" y="91"/>
                    <a:pt x="110" y="94"/>
                  </a:cubicBezTo>
                  <a:cubicBezTo>
                    <a:pt x="111" y="97"/>
                    <a:pt x="113" y="100"/>
                    <a:pt x="111" y="104"/>
                  </a:cubicBezTo>
                  <a:cubicBezTo>
                    <a:pt x="109" y="107"/>
                    <a:pt x="100" y="110"/>
                    <a:pt x="98" y="112"/>
                  </a:cubicBezTo>
                  <a:cubicBezTo>
                    <a:pt x="97" y="114"/>
                    <a:pt x="97" y="114"/>
                    <a:pt x="98" y="115"/>
                  </a:cubicBezTo>
                  <a:lnTo>
                    <a:pt x="98" y="115"/>
                  </a:lnTo>
                  <a:cubicBezTo>
                    <a:pt x="95" y="117"/>
                    <a:pt x="90" y="118"/>
                    <a:pt x="88" y="120"/>
                  </a:cubicBezTo>
                  <a:cubicBezTo>
                    <a:pt x="85" y="123"/>
                    <a:pt x="86" y="128"/>
                    <a:pt x="83" y="129"/>
                  </a:cubicBezTo>
                  <a:cubicBezTo>
                    <a:pt x="81" y="131"/>
                    <a:pt x="77" y="128"/>
                    <a:pt x="74" y="130"/>
                  </a:cubicBezTo>
                  <a:cubicBezTo>
                    <a:pt x="72" y="132"/>
                    <a:pt x="70" y="135"/>
                    <a:pt x="71" y="139"/>
                  </a:cubicBezTo>
                  <a:cubicBezTo>
                    <a:pt x="73" y="143"/>
                    <a:pt x="78" y="146"/>
                    <a:pt x="81" y="150"/>
                  </a:cubicBezTo>
                  <a:cubicBezTo>
                    <a:pt x="83" y="153"/>
                    <a:pt x="83" y="158"/>
                    <a:pt x="86" y="159"/>
                  </a:cubicBezTo>
                  <a:cubicBezTo>
                    <a:pt x="89" y="161"/>
                    <a:pt x="94" y="159"/>
                    <a:pt x="97" y="159"/>
                  </a:cubicBezTo>
                  <a:cubicBezTo>
                    <a:pt x="99" y="161"/>
                    <a:pt x="100" y="163"/>
                    <a:pt x="101" y="165"/>
                  </a:cubicBezTo>
                  <a:cubicBezTo>
                    <a:pt x="100" y="179"/>
                    <a:pt x="99" y="192"/>
                    <a:pt x="99" y="206"/>
                  </a:cubicBezTo>
                  <a:cubicBezTo>
                    <a:pt x="96" y="207"/>
                    <a:pt x="95" y="210"/>
                    <a:pt x="92" y="210"/>
                  </a:cubicBezTo>
                  <a:cubicBezTo>
                    <a:pt x="88" y="211"/>
                    <a:pt x="81" y="209"/>
                    <a:pt x="78" y="209"/>
                  </a:cubicBezTo>
                  <a:cubicBezTo>
                    <a:pt x="74" y="210"/>
                    <a:pt x="73" y="212"/>
                    <a:pt x="71" y="215"/>
                  </a:cubicBezTo>
                  <a:cubicBezTo>
                    <a:pt x="70" y="217"/>
                    <a:pt x="73" y="221"/>
                    <a:pt x="71" y="223"/>
                  </a:cubicBezTo>
                  <a:cubicBezTo>
                    <a:pt x="68" y="225"/>
                    <a:pt x="64" y="221"/>
                    <a:pt x="61" y="221"/>
                  </a:cubicBezTo>
                  <a:cubicBezTo>
                    <a:pt x="58" y="222"/>
                    <a:pt x="58" y="227"/>
                    <a:pt x="55" y="226"/>
                  </a:cubicBezTo>
                  <a:cubicBezTo>
                    <a:pt x="51" y="225"/>
                    <a:pt x="47" y="217"/>
                    <a:pt x="44" y="215"/>
                  </a:cubicBezTo>
                  <a:cubicBezTo>
                    <a:pt x="41" y="213"/>
                    <a:pt x="40" y="216"/>
                    <a:pt x="37" y="215"/>
                  </a:cubicBezTo>
                  <a:cubicBezTo>
                    <a:pt x="34" y="214"/>
                    <a:pt x="30" y="210"/>
                    <a:pt x="27" y="207"/>
                  </a:cubicBezTo>
                  <a:cubicBezTo>
                    <a:pt x="24" y="205"/>
                    <a:pt x="21" y="204"/>
                    <a:pt x="18" y="200"/>
                  </a:cubicBezTo>
                  <a:cubicBezTo>
                    <a:pt x="15" y="196"/>
                    <a:pt x="9" y="189"/>
                    <a:pt x="7" y="186"/>
                  </a:cubicBezTo>
                  <a:cubicBezTo>
                    <a:pt x="6" y="182"/>
                    <a:pt x="10" y="181"/>
                    <a:pt x="10" y="179"/>
                  </a:cubicBezTo>
                  <a:cubicBezTo>
                    <a:pt x="9" y="176"/>
                    <a:pt x="5" y="176"/>
                    <a:pt x="4" y="173"/>
                  </a:cubicBezTo>
                  <a:cubicBezTo>
                    <a:pt x="3" y="170"/>
                    <a:pt x="7" y="166"/>
                    <a:pt x="6" y="163"/>
                  </a:cubicBezTo>
                  <a:cubicBezTo>
                    <a:pt x="5" y="159"/>
                    <a:pt x="1" y="156"/>
                    <a:pt x="1" y="153"/>
                  </a:cubicBezTo>
                  <a:cubicBezTo>
                    <a:pt x="0" y="150"/>
                    <a:pt x="3" y="149"/>
                    <a:pt x="4" y="146"/>
                  </a:cubicBezTo>
                  <a:cubicBezTo>
                    <a:pt x="5" y="144"/>
                    <a:pt x="5" y="140"/>
                    <a:pt x="6" y="136"/>
                  </a:cubicBezTo>
                  <a:cubicBezTo>
                    <a:pt x="6" y="133"/>
                    <a:pt x="7" y="128"/>
                    <a:pt x="7" y="123"/>
                  </a:cubicBezTo>
                  <a:cubicBezTo>
                    <a:pt x="7" y="119"/>
                    <a:pt x="5" y="113"/>
                    <a:pt x="5" y="110"/>
                  </a:cubicBezTo>
                  <a:cubicBezTo>
                    <a:pt x="6" y="107"/>
                    <a:pt x="9" y="107"/>
                    <a:pt x="10" y="104"/>
                  </a:cubicBezTo>
                  <a:cubicBezTo>
                    <a:pt x="10" y="101"/>
                    <a:pt x="6" y="94"/>
                    <a:pt x="8" y="91"/>
                  </a:cubicBezTo>
                  <a:cubicBezTo>
                    <a:pt x="10" y="87"/>
                    <a:pt x="17" y="92"/>
                    <a:pt x="19" y="89"/>
                  </a:cubicBezTo>
                  <a:cubicBezTo>
                    <a:pt x="21" y="86"/>
                    <a:pt x="17" y="80"/>
                    <a:pt x="17" y="77"/>
                  </a:cubicBezTo>
                  <a:cubicBezTo>
                    <a:pt x="18" y="74"/>
                    <a:pt x="22" y="77"/>
                    <a:pt x="23" y="72"/>
                  </a:cubicBezTo>
                  <a:cubicBezTo>
                    <a:pt x="24" y="68"/>
                    <a:pt x="23" y="57"/>
                    <a:pt x="24" y="52"/>
                  </a:cubicBezTo>
                  <a:cubicBezTo>
                    <a:pt x="25" y="47"/>
                    <a:pt x="28" y="48"/>
                    <a:pt x="29" y="45"/>
                  </a:cubicBezTo>
                  <a:cubicBezTo>
                    <a:pt x="30" y="41"/>
                    <a:pt x="28" y="34"/>
                    <a:pt x="28" y="3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58" name="Freeform 9"/>
            <p:cNvSpPr>
              <a:spLocks noEditPoints="1"/>
            </p:cNvSpPr>
            <p:nvPr/>
          </p:nvSpPr>
          <p:spPr bwMode="auto">
            <a:xfrm rot="21439583">
              <a:off x="2045391" y="4696013"/>
              <a:ext cx="1344150" cy="1263539"/>
            </a:xfrm>
            <a:custGeom>
              <a:avLst/>
              <a:gdLst/>
              <a:ahLst/>
              <a:cxnLst>
                <a:cxn ang="0">
                  <a:pos x="210" y="238"/>
                </a:cxn>
                <a:cxn ang="0">
                  <a:pos x="199" y="253"/>
                </a:cxn>
                <a:cxn ang="0">
                  <a:pos x="167" y="264"/>
                </a:cxn>
                <a:cxn ang="0">
                  <a:pos x="160" y="247"/>
                </a:cxn>
                <a:cxn ang="0">
                  <a:pos x="142" y="251"/>
                </a:cxn>
                <a:cxn ang="0">
                  <a:pos x="120" y="238"/>
                </a:cxn>
                <a:cxn ang="0">
                  <a:pos x="111" y="226"/>
                </a:cxn>
                <a:cxn ang="0">
                  <a:pos x="92" y="218"/>
                </a:cxn>
                <a:cxn ang="0">
                  <a:pos x="77" y="201"/>
                </a:cxn>
                <a:cxn ang="0">
                  <a:pos x="49" y="182"/>
                </a:cxn>
                <a:cxn ang="0">
                  <a:pos x="35" y="183"/>
                </a:cxn>
                <a:cxn ang="0">
                  <a:pos x="19" y="162"/>
                </a:cxn>
                <a:cxn ang="0">
                  <a:pos x="10" y="145"/>
                </a:cxn>
                <a:cxn ang="0">
                  <a:pos x="1" y="126"/>
                </a:cxn>
                <a:cxn ang="0">
                  <a:pos x="15" y="120"/>
                </a:cxn>
                <a:cxn ang="0">
                  <a:pos x="27" y="106"/>
                </a:cxn>
                <a:cxn ang="0">
                  <a:pos x="43" y="112"/>
                </a:cxn>
                <a:cxn ang="0">
                  <a:pos x="55" y="91"/>
                </a:cxn>
                <a:cxn ang="0">
                  <a:pos x="58" y="79"/>
                </a:cxn>
                <a:cxn ang="0">
                  <a:pos x="79" y="80"/>
                </a:cxn>
                <a:cxn ang="0">
                  <a:pos x="98" y="86"/>
                </a:cxn>
                <a:cxn ang="0">
                  <a:pos x="109" y="106"/>
                </a:cxn>
                <a:cxn ang="0">
                  <a:pos x="128" y="107"/>
                </a:cxn>
                <a:cxn ang="0">
                  <a:pos x="128" y="83"/>
                </a:cxn>
                <a:cxn ang="0">
                  <a:pos x="131" y="67"/>
                </a:cxn>
                <a:cxn ang="0">
                  <a:pos x="151" y="71"/>
                </a:cxn>
                <a:cxn ang="0">
                  <a:pos x="140" y="44"/>
                </a:cxn>
                <a:cxn ang="0">
                  <a:pos x="147" y="27"/>
                </a:cxn>
                <a:cxn ang="0">
                  <a:pos x="170" y="12"/>
                </a:cxn>
                <a:cxn ang="0">
                  <a:pos x="179" y="4"/>
                </a:cxn>
                <a:cxn ang="0">
                  <a:pos x="196" y="21"/>
                </a:cxn>
                <a:cxn ang="0">
                  <a:pos x="224" y="40"/>
                </a:cxn>
                <a:cxn ang="0">
                  <a:pos x="235" y="48"/>
                </a:cxn>
                <a:cxn ang="0">
                  <a:pos x="228" y="81"/>
                </a:cxn>
                <a:cxn ang="0">
                  <a:pos x="226" y="101"/>
                </a:cxn>
                <a:cxn ang="0">
                  <a:pos x="225" y="132"/>
                </a:cxn>
                <a:cxn ang="0">
                  <a:pos x="218" y="145"/>
                </a:cxn>
                <a:cxn ang="0">
                  <a:pos x="203" y="173"/>
                </a:cxn>
                <a:cxn ang="0">
                  <a:pos x="191" y="189"/>
                </a:cxn>
                <a:cxn ang="0">
                  <a:pos x="191" y="210"/>
                </a:cxn>
                <a:cxn ang="0">
                  <a:pos x="211" y="225"/>
                </a:cxn>
                <a:cxn ang="0">
                  <a:pos x="177" y="1"/>
                </a:cxn>
                <a:cxn ang="0">
                  <a:pos x="58" y="76"/>
                </a:cxn>
                <a:cxn ang="0">
                  <a:pos x="57" y="76"/>
                </a:cxn>
              </a:cxnLst>
              <a:rect l="0" t="0" r="r" b="b"/>
              <a:pathLst>
                <a:path w="241" h="266">
                  <a:moveTo>
                    <a:pt x="220" y="231"/>
                  </a:moveTo>
                  <a:cubicBezTo>
                    <a:pt x="224" y="234"/>
                    <a:pt x="227" y="237"/>
                    <a:pt x="224" y="238"/>
                  </a:cubicBezTo>
                  <a:cubicBezTo>
                    <a:pt x="221" y="239"/>
                    <a:pt x="213" y="236"/>
                    <a:pt x="210" y="238"/>
                  </a:cubicBezTo>
                  <a:cubicBezTo>
                    <a:pt x="206" y="240"/>
                    <a:pt x="209" y="244"/>
                    <a:pt x="208" y="246"/>
                  </a:cubicBezTo>
                  <a:cubicBezTo>
                    <a:pt x="206" y="247"/>
                    <a:pt x="205" y="244"/>
                    <a:pt x="203" y="246"/>
                  </a:cubicBezTo>
                  <a:cubicBezTo>
                    <a:pt x="201" y="247"/>
                    <a:pt x="204" y="252"/>
                    <a:pt x="199" y="253"/>
                  </a:cubicBezTo>
                  <a:cubicBezTo>
                    <a:pt x="195" y="254"/>
                    <a:pt x="185" y="250"/>
                    <a:pt x="181" y="253"/>
                  </a:cubicBezTo>
                  <a:cubicBezTo>
                    <a:pt x="177" y="255"/>
                    <a:pt x="184" y="261"/>
                    <a:pt x="180" y="264"/>
                  </a:cubicBezTo>
                  <a:cubicBezTo>
                    <a:pt x="177" y="266"/>
                    <a:pt x="171" y="265"/>
                    <a:pt x="167" y="264"/>
                  </a:cubicBezTo>
                  <a:cubicBezTo>
                    <a:pt x="163" y="263"/>
                    <a:pt x="160" y="260"/>
                    <a:pt x="160" y="257"/>
                  </a:cubicBezTo>
                  <a:cubicBezTo>
                    <a:pt x="159" y="255"/>
                    <a:pt x="165" y="258"/>
                    <a:pt x="166" y="255"/>
                  </a:cubicBezTo>
                  <a:cubicBezTo>
                    <a:pt x="166" y="253"/>
                    <a:pt x="163" y="249"/>
                    <a:pt x="160" y="247"/>
                  </a:cubicBezTo>
                  <a:cubicBezTo>
                    <a:pt x="157" y="246"/>
                    <a:pt x="153" y="249"/>
                    <a:pt x="150" y="248"/>
                  </a:cubicBezTo>
                  <a:cubicBezTo>
                    <a:pt x="147" y="248"/>
                    <a:pt x="146" y="243"/>
                    <a:pt x="144" y="244"/>
                  </a:cubicBezTo>
                  <a:cubicBezTo>
                    <a:pt x="142" y="245"/>
                    <a:pt x="146" y="250"/>
                    <a:pt x="142" y="251"/>
                  </a:cubicBezTo>
                  <a:cubicBezTo>
                    <a:pt x="139" y="252"/>
                    <a:pt x="130" y="252"/>
                    <a:pt x="127" y="250"/>
                  </a:cubicBezTo>
                  <a:cubicBezTo>
                    <a:pt x="123" y="247"/>
                    <a:pt x="127" y="241"/>
                    <a:pt x="126" y="238"/>
                  </a:cubicBezTo>
                  <a:cubicBezTo>
                    <a:pt x="124" y="236"/>
                    <a:pt x="122" y="239"/>
                    <a:pt x="120" y="238"/>
                  </a:cubicBezTo>
                  <a:cubicBezTo>
                    <a:pt x="118" y="237"/>
                    <a:pt x="117" y="236"/>
                    <a:pt x="115" y="235"/>
                  </a:cubicBezTo>
                  <a:cubicBezTo>
                    <a:pt x="114" y="234"/>
                    <a:pt x="112" y="234"/>
                    <a:pt x="111" y="232"/>
                  </a:cubicBezTo>
                  <a:cubicBezTo>
                    <a:pt x="110" y="231"/>
                    <a:pt x="113" y="227"/>
                    <a:pt x="111" y="226"/>
                  </a:cubicBezTo>
                  <a:cubicBezTo>
                    <a:pt x="109" y="225"/>
                    <a:pt x="105" y="227"/>
                    <a:pt x="103" y="226"/>
                  </a:cubicBezTo>
                  <a:cubicBezTo>
                    <a:pt x="101" y="225"/>
                    <a:pt x="101" y="223"/>
                    <a:pt x="99" y="222"/>
                  </a:cubicBezTo>
                  <a:cubicBezTo>
                    <a:pt x="98" y="220"/>
                    <a:pt x="95" y="220"/>
                    <a:pt x="92" y="218"/>
                  </a:cubicBezTo>
                  <a:cubicBezTo>
                    <a:pt x="90" y="217"/>
                    <a:pt x="88" y="215"/>
                    <a:pt x="86" y="213"/>
                  </a:cubicBezTo>
                  <a:cubicBezTo>
                    <a:pt x="84" y="211"/>
                    <a:pt x="83" y="208"/>
                    <a:pt x="82" y="206"/>
                  </a:cubicBezTo>
                  <a:cubicBezTo>
                    <a:pt x="80" y="204"/>
                    <a:pt x="79" y="202"/>
                    <a:pt x="77" y="201"/>
                  </a:cubicBezTo>
                  <a:cubicBezTo>
                    <a:pt x="75" y="200"/>
                    <a:pt x="72" y="202"/>
                    <a:pt x="71" y="200"/>
                  </a:cubicBezTo>
                  <a:cubicBezTo>
                    <a:pt x="69" y="199"/>
                    <a:pt x="75" y="199"/>
                    <a:pt x="72" y="195"/>
                  </a:cubicBezTo>
                  <a:cubicBezTo>
                    <a:pt x="68" y="192"/>
                    <a:pt x="55" y="183"/>
                    <a:pt x="49" y="182"/>
                  </a:cubicBezTo>
                  <a:cubicBezTo>
                    <a:pt x="44" y="181"/>
                    <a:pt x="51" y="187"/>
                    <a:pt x="49" y="189"/>
                  </a:cubicBezTo>
                  <a:cubicBezTo>
                    <a:pt x="48" y="191"/>
                    <a:pt x="45" y="191"/>
                    <a:pt x="43" y="190"/>
                  </a:cubicBezTo>
                  <a:cubicBezTo>
                    <a:pt x="40" y="189"/>
                    <a:pt x="37" y="185"/>
                    <a:pt x="35" y="183"/>
                  </a:cubicBezTo>
                  <a:cubicBezTo>
                    <a:pt x="33" y="180"/>
                    <a:pt x="35" y="178"/>
                    <a:pt x="33" y="175"/>
                  </a:cubicBezTo>
                  <a:cubicBezTo>
                    <a:pt x="31" y="172"/>
                    <a:pt x="27" y="168"/>
                    <a:pt x="25" y="166"/>
                  </a:cubicBezTo>
                  <a:cubicBezTo>
                    <a:pt x="23" y="164"/>
                    <a:pt x="20" y="164"/>
                    <a:pt x="19" y="162"/>
                  </a:cubicBezTo>
                  <a:cubicBezTo>
                    <a:pt x="19" y="160"/>
                    <a:pt x="22" y="158"/>
                    <a:pt x="22" y="156"/>
                  </a:cubicBezTo>
                  <a:cubicBezTo>
                    <a:pt x="22" y="153"/>
                    <a:pt x="20" y="151"/>
                    <a:pt x="18" y="149"/>
                  </a:cubicBezTo>
                  <a:cubicBezTo>
                    <a:pt x="16" y="147"/>
                    <a:pt x="12" y="147"/>
                    <a:pt x="10" y="145"/>
                  </a:cubicBezTo>
                  <a:cubicBezTo>
                    <a:pt x="8" y="142"/>
                    <a:pt x="11" y="138"/>
                    <a:pt x="10" y="136"/>
                  </a:cubicBezTo>
                  <a:cubicBezTo>
                    <a:pt x="8" y="134"/>
                    <a:pt x="4" y="137"/>
                    <a:pt x="3" y="135"/>
                  </a:cubicBezTo>
                  <a:cubicBezTo>
                    <a:pt x="1" y="132"/>
                    <a:pt x="1" y="128"/>
                    <a:pt x="1" y="126"/>
                  </a:cubicBezTo>
                  <a:cubicBezTo>
                    <a:pt x="0" y="123"/>
                    <a:pt x="0" y="120"/>
                    <a:pt x="2" y="118"/>
                  </a:cubicBezTo>
                  <a:cubicBezTo>
                    <a:pt x="3" y="117"/>
                    <a:pt x="6" y="116"/>
                    <a:pt x="8" y="117"/>
                  </a:cubicBezTo>
                  <a:cubicBezTo>
                    <a:pt x="11" y="117"/>
                    <a:pt x="13" y="120"/>
                    <a:pt x="15" y="120"/>
                  </a:cubicBezTo>
                  <a:cubicBezTo>
                    <a:pt x="17" y="120"/>
                    <a:pt x="17" y="118"/>
                    <a:pt x="18" y="116"/>
                  </a:cubicBezTo>
                  <a:cubicBezTo>
                    <a:pt x="19" y="114"/>
                    <a:pt x="18" y="109"/>
                    <a:pt x="20" y="107"/>
                  </a:cubicBezTo>
                  <a:cubicBezTo>
                    <a:pt x="22" y="105"/>
                    <a:pt x="25" y="105"/>
                    <a:pt x="27" y="106"/>
                  </a:cubicBezTo>
                  <a:cubicBezTo>
                    <a:pt x="29" y="107"/>
                    <a:pt x="27" y="111"/>
                    <a:pt x="29" y="111"/>
                  </a:cubicBezTo>
                  <a:cubicBezTo>
                    <a:pt x="32" y="112"/>
                    <a:pt x="36" y="108"/>
                    <a:pt x="39" y="108"/>
                  </a:cubicBezTo>
                  <a:cubicBezTo>
                    <a:pt x="42" y="108"/>
                    <a:pt x="41" y="113"/>
                    <a:pt x="43" y="112"/>
                  </a:cubicBezTo>
                  <a:cubicBezTo>
                    <a:pt x="46" y="111"/>
                    <a:pt x="48" y="107"/>
                    <a:pt x="49" y="105"/>
                  </a:cubicBezTo>
                  <a:cubicBezTo>
                    <a:pt x="50" y="102"/>
                    <a:pt x="48" y="100"/>
                    <a:pt x="49" y="97"/>
                  </a:cubicBezTo>
                  <a:cubicBezTo>
                    <a:pt x="50" y="95"/>
                    <a:pt x="53" y="93"/>
                    <a:pt x="55" y="91"/>
                  </a:cubicBezTo>
                  <a:cubicBezTo>
                    <a:pt x="56" y="88"/>
                    <a:pt x="57" y="86"/>
                    <a:pt x="58" y="83"/>
                  </a:cubicBezTo>
                  <a:cubicBezTo>
                    <a:pt x="58" y="81"/>
                    <a:pt x="58" y="79"/>
                    <a:pt x="58" y="77"/>
                  </a:cubicBezTo>
                  <a:cubicBezTo>
                    <a:pt x="58" y="77"/>
                    <a:pt x="58" y="78"/>
                    <a:pt x="58" y="79"/>
                  </a:cubicBezTo>
                  <a:cubicBezTo>
                    <a:pt x="62" y="76"/>
                    <a:pt x="65" y="73"/>
                    <a:pt x="68" y="73"/>
                  </a:cubicBezTo>
                  <a:cubicBezTo>
                    <a:pt x="74" y="74"/>
                    <a:pt x="70" y="76"/>
                    <a:pt x="72" y="77"/>
                  </a:cubicBezTo>
                  <a:cubicBezTo>
                    <a:pt x="74" y="78"/>
                    <a:pt x="77" y="78"/>
                    <a:pt x="79" y="80"/>
                  </a:cubicBezTo>
                  <a:cubicBezTo>
                    <a:pt x="80" y="82"/>
                    <a:pt x="77" y="86"/>
                    <a:pt x="80" y="88"/>
                  </a:cubicBezTo>
                  <a:cubicBezTo>
                    <a:pt x="82" y="89"/>
                    <a:pt x="86" y="88"/>
                    <a:pt x="89" y="88"/>
                  </a:cubicBezTo>
                  <a:cubicBezTo>
                    <a:pt x="92" y="87"/>
                    <a:pt x="95" y="85"/>
                    <a:pt x="98" y="86"/>
                  </a:cubicBezTo>
                  <a:cubicBezTo>
                    <a:pt x="101" y="86"/>
                    <a:pt x="105" y="87"/>
                    <a:pt x="107" y="90"/>
                  </a:cubicBezTo>
                  <a:cubicBezTo>
                    <a:pt x="108" y="92"/>
                    <a:pt x="107" y="97"/>
                    <a:pt x="107" y="100"/>
                  </a:cubicBezTo>
                  <a:cubicBezTo>
                    <a:pt x="108" y="102"/>
                    <a:pt x="106" y="106"/>
                    <a:pt x="109" y="106"/>
                  </a:cubicBezTo>
                  <a:cubicBezTo>
                    <a:pt x="111" y="106"/>
                    <a:pt x="113" y="100"/>
                    <a:pt x="116" y="100"/>
                  </a:cubicBezTo>
                  <a:cubicBezTo>
                    <a:pt x="119" y="99"/>
                    <a:pt x="119" y="102"/>
                    <a:pt x="121" y="103"/>
                  </a:cubicBezTo>
                  <a:cubicBezTo>
                    <a:pt x="123" y="104"/>
                    <a:pt x="125" y="107"/>
                    <a:pt x="128" y="107"/>
                  </a:cubicBezTo>
                  <a:cubicBezTo>
                    <a:pt x="130" y="108"/>
                    <a:pt x="133" y="109"/>
                    <a:pt x="135" y="105"/>
                  </a:cubicBezTo>
                  <a:cubicBezTo>
                    <a:pt x="136" y="101"/>
                    <a:pt x="135" y="92"/>
                    <a:pt x="134" y="88"/>
                  </a:cubicBezTo>
                  <a:cubicBezTo>
                    <a:pt x="133" y="84"/>
                    <a:pt x="130" y="85"/>
                    <a:pt x="128" y="83"/>
                  </a:cubicBezTo>
                  <a:cubicBezTo>
                    <a:pt x="127" y="82"/>
                    <a:pt x="125" y="81"/>
                    <a:pt x="124" y="78"/>
                  </a:cubicBezTo>
                  <a:cubicBezTo>
                    <a:pt x="123" y="75"/>
                    <a:pt x="121" y="68"/>
                    <a:pt x="123" y="65"/>
                  </a:cubicBezTo>
                  <a:cubicBezTo>
                    <a:pt x="125" y="62"/>
                    <a:pt x="128" y="66"/>
                    <a:pt x="131" y="67"/>
                  </a:cubicBezTo>
                  <a:cubicBezTo>
                    <a:pt x="134" y="69"/>
                    <a:pt x="136" y="75"/>
                    <a:pt x="139" y="76"/>
                  </a:cubicBezTo>
                  <a:cubicBezTo>
                    <a:pt x="142" y="78"/>
                    <a:pt x="144" y="77"/>
                    <a:pt x="146" y="76"/>
                  </a:cubicBezTo>
                  <a:cubicBezTo>
                    <a:pt x="148" y="75"/>
                    <a:pt x="150" y="72"/>
                    <a:pt x="151" y="71"/>
                  </a:cubicBezTo>
                  <a:cubicBezTo>
                    <a:pt x="151" y="70"/>
                    <a:pt x="151" y="60"/>
                    <a:pt x="151" y="58"/>
                  </a:cubicBezTo>
                  <a:cubicBezTo>
                    <a:pt x="150" y="55"/>
                    <a:pt x="147" y="50"/>
                    <a:pt x="147" y="50"/>
                  </a:cubicBezTo>
                  <a:cubicBezTo>
                    <a:pt x="147" y="50"/>
                    <a:pt x="142" y="45"/>
                    <a:pt x="140" y="44"/>
                  </a:cubicBezTo>
                  <a:cubicBezTo>
                    <a:pt x="138" y="42"/>
                    <a:pt x="137" y="37"/>
                    <a:pt x="137" y="36"/>
                  </a:cubicBezTo>
                  <a:cubicBezTo>
                    <a:pt x="137" y="34"/>
                    <a:pt x="133" y="29"/>
                    <a:pt x="135" y="27"/>
                  </a:cubicBezTo>
                  <a:cubicBezTo>
                    <a:pt x="138" y="25"/>
                    <a:pt x="144" y="27"/>
                    <a:pt x="147" y="27"/>
                  </a:cubicBezTo>
                  <a:cubicBezTo>
                    <a:pt x="151" y="27"/>
                    <a:pt x="154" y="29"/>
                    <a:pt x="157" y="25"/>
                  </a:cubicBezTo>
                  <a:cubicBezTo>
                    <a:pt x="159" y="21"/>
                    <a:pt x="156" y="11"/>
                    <a:pt x="160" y="8"/>
                  </a:cubicBezTo>
                  <a:cubicBezTo>
                    <a:pt x="163" y="5"/>
                    <a:pt x="167" y="13"/>
                    <a:pt x="170" y="12"/>
                  </a:cubicBezTo>
                  <a:cubicBezTo>
                    <a:pt x="173" y="11"/>
                    <a:pt x="169" y="8"/>
                    <a:pt x="169" y="6"/>
                  </a:cubicBezTo>
                  <a:cubicBezTo>
                    <a:pt x="169" y="4"/>
                    <a:pt x="166" y="1"/>
                    <a:pt x="170" y="0"/>
                  </a:cubicBezTo>
                  <a:cubicBezTo>
                    <a:pt x="172" y="0"/>
                    <a:pt x="175" y="2"/>
                    <a:pt x="179" y="4"/>
                  </a:cubicBezTo>
                  <a:cubicBezTo>
                    <a:pt x="178" y="3"/>
                    <a:pt x="177" y="2"/>
                    <a:pt x="177" y="1"/>
                  </a:cubicBezTo>
                  <a:cubicBezTo>
                    <a:pt x="179" y="5"/>
                    <a:pt x="184" y="11"/>
                    <a:pt x="187" y="14"/>
                  </a:cubicBezTo>
                  <a:cubicBezTo>
                    <a:pt x="190" y="18"/>
                    <a:pt x="193" y="19"/>
                    <a:pt x="196" y="21"/>
                  </a:cubicBezTo>
                  <a:cubicBezTo>
                    <a:pt x="199" y="24"/>
                    <a:pt x="203" y="28"/>
                    <a:pt x="206" y="29"/>
                  </a:cubicBezTo>
                  <a:cubicBezTo>
                    <a:pt x="209" y="30"/>
                    <a:pt x="210" y="27"/>
                    <a:pt x="213" y="29"/>
                  </a:cubicBezTo>
                  <a:cubicBezTo>
                    <a:pt x="216" y="31"/>
                    <a:pt x="220" y="39"/>
                    <a:pt x="224" y="40"/>
                  </a:cubicBezTo>
                  <a:cubicBezTo>
                    <a:pt x="227" y="41"/>
                    <a:pt x="227" y="36"/>
                    <a:pt x="230" y="35"/>
                  </a:cubicBezTo>
                  <a:cubicBezTo>
                    <a:pt x="233" y="35"/>
                    <a:pt x="237" y="39"/>
                    <a:pt x="240" y="37"/>
                  </a:cubicBezTo>
                  <a:cubicBezTo>
                    <a:pt x="241" y="42"/>
                    <a:pt x="236" y="44"/>
                    <a:pt x="235" y="48"/>
                  </a:cubicBezTo>
                  <a:cubicBezTo>
                    <a:pt x="235" y="52"/>
                    <a:pt x="238" y="56"/>
                    <a:pt x="237" y="59"/>
                  </a:cubicBezTo>
                  <a:cubicBezTo>
                    <a:pt x="236" y="63"/>
                    <a:pt x="231" y="63"/>
                    <a:pt x="230" y="67"/>
                  </a:cubicBezTo>
                  <a:cubicBezTo>
                    <a:pt x="228" y="71"/>
                    <a:pt x="230" y="77"/>
                    <a:pt x="228" y="81"/>
                  </a:cubicBezTo>
                  <a:cubicBezTo>
                    <a:pt x="227" y="84"/>
                    <a:pt x="222" y="84"/>
                    <a:pt x="221" y="86"/>
                  </a:cubicBezTo>
                  <a:cubicBezTo>
                    <a:pt x="219" y="88"/>
                    <a:pt x="217" y="91"/>
                    <a:pt x="218" y="94"/>
                  </a:cubicBezTo>
                  <a:cubicBezTo>
                    <a:pt x="219" y="98"/>
                    <a:pt x="225" y="98"/>
                    <a:pt x="226" y="101"/>
                  </a:cubicBezTo>
                  <a:cubicBezTo>
                    <a:pt x="227" y="105"/>
                    <a:pt x="223" y="110"/>
                    <a:pt x="223" y="113"/>
                  </a:cubicBezTo>
                  <a:cubicBezTo>
                    <a:pt x="224" y="117"/>
                    <a:pt x="228" y="118"/>
                    <a:pt x="228" y="122"/>
                  </a:cubicBezTo>
                  <a:cubicBezTo>
                    <a:pt x="229" y="125"/>
                    <a:pt x="229" y="131"/>
                    <a:pt x="225" y="132"/>
                  </a:cubicBezTo>
                  <a:cubicBezTo>
                    <a:pt x="221" y="133"/>
                    <a:pt x="214" y="126"/>
                    <a:pt x="210" y="127"/>
                  </a:cubicBezTo>
                  <a:cubicBezTo>
                    <a:pt x="206" y="128"/>
                    <a:pt x="207" y="133"/>
                    <a:pt x="209" y="136"/>
                  </a:cubicBezTo>
                  <a:cubicBezTo>
                    <a:pt x="210" y="140"/>
                    <a:pt x="219" y="141"/>
                    <a:pt x="218" y="145"/>
                  </a:cubicBezTo>
                  <a:cubicBezTo>
                    <a:pt x="217" y="149"/>
                    <a:pt x="208" y="145"/>
                    <a:pt x="206" y="148"/>
                  </a:cubicBezTo>
                  <a:cubicBezTo>
                    <a:pt x="204" y="152"/>
                    <a:pt x="206" y="157"/>
                    <a:pt x="206" y="161"/>
                  </a:cubicBezTo>
                  <a:cubicBezTo>
                    <a:pt x="206" y="165"/>
                    <a:pt x="207" y="171"/>
                    <a:pt x="203" y="173"/>
                  </a:cubicBezTo>
                  <a:cubicBezTo>
                    <a:pt x="200" y="175"/>
                    <a:pt x="194" y="169"/>
                    <a:pt x="191" y="171"/>
                  </a:cubicBezTo>
                  <a:cubicBezTo>
                    <a:pt x="187" y="172"/>
                    <a:pt x="187" y="177"/>
                    <a:pt x="187" y="180"/>
                  </a:cubicBezTo>
                  <a:cubicBezTo>
                    <a:pt x="187" y="183"/>
                    <a:pt x="195" y="186"/>
                    <a:pt x="191" y="189"/>
                  </a:cubicBezTo>
                  <a:cubicBezTo>
                    <a:pt x="188" y="191"/>
                    <a:pt x="179" y="184"/>
                    <a:pt x="177" y="189"/>
                  </a:cubicBezTo>
                  <a:cubicBezTo>
                    <a:pt x="175" y="193"/>
                    <a:pt x="185" y="194"/>
                    <a:pt x="187" y="198"/>
                  </a:cubicBezTo>
                  <a:cubicBezTo>
                    <a:pt x="190" y="202"/>
                    <a:pt x="190" y="206"/>
                    <a:pt x="191" y="210"/>
                  </a:cubicBezTo>
                  <a:cubicBezTo>
                    <a:pt x="193" y="214"/>
                    <a:pt x="192" y="221"/>
                    <a:pt x="195" y="223"/>
                  </a:cubicBezTo>
                  <a:cubicBezTo>
                    <a:pt x="198" y="225"/>
                    <a:pt x="199" y="216"/>
                    <a:pt x="203" y="217"/>
                  </a:cubicBezTo>
                  <a:cubicBezTo>
                    <a:pt x="206" y="217"/>
                    <a:pt x="207" y="223"/>
                    <a:pt x="211" y="225"/>
                  </a:cubicBezTo>
                  <a:cubicBezTo>
                    <a:pt x="218" y="230"/>
                    <a:pt x="216" y="229"/>
                    <a:pt x="220" y="231"/>
                  </a:cubicBezTo>
                  <a:close/>
                  <a:moveTo>
                    <a:pt x="177" y="1"/>
                  </a:moveTo>
                  <a:cubicBezTo>
                    <a:pt x="177" y="1"/>
                    <a:pt x="177" y="1"/>
                    <a:pt x="177" y="1"/>
                  </a:cubicBezTo>
                  <a:cubicBezTo>
                    <a:pt x="177" y="1"/>
                    <a:pt x="177" y="1"/>
                    <a:pt x="177" y="1"/>
                  </a:cubicBezTo>
                  <a:close/>
                  <a:moveTo>
                    <a:pt x="58" y="77"/>
                  </a:moveTo>
                  <a:cubicBezTo>
                    <a:pt x="58" y="77"/>
                    <a:pt x="58" y="76"/>
                    <a:pt x="58" y="76"/>
                  </a:cubicBezTo>
                  <a:cubicBezTo>
                    <a:pt x="58" y="76"/>
                    <a:pt x="58" y="77"/>
                    <a:pt x="58" y="77"/>
                  </a:cubicBezTo>
                  <a:close/>
                  <a:moveTo>
                    <a:pt x="58" y="76"/>
                  </a:moveTo>
                  <a:cubicBezTo>
                    <a:pt x="58" y="76"/>
                    <a:pt x="58" y="76"/>
                    <a:pt x="57" y="76"/>
                  </a:cubicBezTo>
                  <a:cubicBezTo>
                    <a:pt x="58" y="76"/>
                    <a:pt x="58" y="76"/>
                    <a:pt x="58" y="7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60" name="Freeform 12"/>
            <p:cNvSpPr>
              <a:spLocks noEditPoints="1"/>
            </p:cNvSpPr>
            <p:nvPr/>
          </p:nvSpPr>
          <p:spPr bwMode="auto">
            <a:xfrm rot="21439583">
              <a:off x="5098312" y="3274653"/>
              <a:ext cx="1306145" cy="1008109"/>
            </a:xfrm>
            <a:custGeom>
              <a:avLst/>
              <a:gdLst/>
              <a:ahLst/>
              <a:cxnLst>
                <a:cxn ang="0">
                  <a:pos x="139" y="12"/>
                </a:cxn>
                <a:cxn ang="0">
                  <a:pos x="156" y="21"/>
                </a:cxn>
                <a:cxn ang="0">
                  <a:pos x="170" y="32"/>
                </a:cxn>
                <a:cxn ang="0">
                  <a:pos x="190" y="16"/>
                </a:cxn>
                <a:cxn ang="0">
                  <a:pos x="220" y="14"/>
                </a:cxn>
                <a:cxn ang="0">
                  <a:pos x="222" y="48"/>
                </a:cxn>
                <a:cxn ang="0">
                  <a:pos x="199" y="61"/>
                </a:cxn>
                <a:cxn ang="0">
                  <a:pos x="186" y="73"/>
                </a:cxn>
                <a:cxn ang="0">
                  <a:pos x="176" y="87"/>
                </a:cxn>
                <a:cxn ang="0">
                  <a:pos x="184" y="108"/>
                </a:cxn>
                <a:cxn ang="0">
                  <a:pos x="193" y="126"/>
                </a:cxn>
                <a:cxn ang="0">
                  <a:pos x="193" y="145"/>
                </a:cxn>
                <a:cxn ang="0">
                  <a:pos x="201" y="172"/>
                </a:cxn>
                <a:cxn ang="0">
                  <a:pos x="181" y="197"/>
                </a:cxn>
                <a:cxn ang="0">
                  <a:pos x="168" y="189"/>
                </a:cxn>
                <a:cxn ang="0">
                  <a:pos x="156" y="199"/>
                </a:cxn>
                <a:cxn ang="0">
                  <a:pos x="130" y="187"/>
                </a:cxn>
                <a:cxn ang="0">
                  <a:pos x="112" y="182"/>
                </a:cxn>
                <a:cxn ang="0">
                  <a:pos x="103" y="147"/>
                </a:cxn>
                <a:cxn ang="0">
                  <a:pos x="76" y="150"/>
                </a:cxn>
                <a:cxn ang="0">
                  <a:pos x="61" y="182"/>
                </a:cxn>
                <a:cxn ang="0">
                  <a:pos x="47" y="189"/>
                </a:cxn>
                <a:cxn ang="0">
                  <a:pos x="23" y="207"/>
                </a:cxn>
                <a:cxn ang="0">
                  <a:pos x="0" y="192"/>
                </a:cxn>
                <a:cxn ang="0">
                  <a:pos x="11" y="178"/>
                </a:cxn>
                <a:cxn ang="0">
                  <a:pos x="18" y="159"/>
                </a:cxn>
                <a:cxn ang="0">
                  <a:pos x="13" y="133"/>
                </a:cxn>
                <a:cxn ang="0">
                  <a:pos x="26" y="125"/>
                </a:cxn>
                <a:cxn ang="0">
                  <a:pos x="10" y="108"/>
                </a:cxn>
                <a:cxn ang="0">
                  <a:pos x="12" y="79"/>
                </a:cxn>
                <a:cxn ang="0">
                  <a:pos x="23" y="73"/>
                </a:cxn>
                <a:cxn ang="0">
                  <a:pos x="29" y="54"/>
                </a:cxn>
                <a:cxn ang="0">
                  <a:pos x="42" y="44"/>
                </a:cxn>
                <a:cxn ang="0">
                  <a:pos x="52" y="52"/>
                </a:cxn>
                <a:cxn ang="0">
                  <a:pos x="64" y="67"/>
                </a:cxn>
                <a:cxn ang="0">
                  <a:pos x="77" y="81"/>
                </a:cxn>
                <a:cxn ang="0">
                  <a:pos x="85" y="57"/>
                </a:cxn>
                <a:cxn ang="0">
                  <a:pos x="89" y="36"/>
                </a:cxn>
                <a:cxn ang="0">
                  <a:pos x="107" y="16"/>
                </a:cxn>
                <a:cxn ang="0">
                  <a:pos x="128" y="0"/>
                </a:cxn>
                <a:cxn ang="0">
                  <a:pos x="234" y="174"/>
                </a:cxn>
                <a:cxn ang="0">
                  <a:pos x="181" y="197"/>
                </a:cxn>
                <a:cxn ang="0">
                  <a:pos x="181" y="197"/>
                </a:cxn>
                <a:cxn ang="0">
                  <a:pos x="181" y="197"/>
                </a:cxn>
              </a:cxnLst>
              <a:rect l="0" t="0" r="r" b="b"/>
              <a:pathLst>
                <a:path w="234" h="212">
                  <a:moveTo>
                    <a:pt x="128" y="0"/>
                  </a:moveTo>
                  <a:cubicBezTo>
                    <a:pt x="130" y="4"/>
                    <a:pt x="133" y="10"/>
                    <a:pt x="139" y="12"/>
                  </a:cubicBezTo>
                  <a:cubicBezTo>
                    <a:pt x="141" y="13"/>
                    <a:pt x="149" y="14"/>
                    <a:pt x="152" y="14"/>
                  </a:cubicBezTo>
                  <a:cubicBezTo>
                    <a:pt x="153" y="17"/>
                    <a:pt x="155" y="19"/>
                    <a:pt x="156" y="21"/>
                  </a:cubicBezTo>
                  <a:cubicBezTo>
                    <a:pt x="158" y="28"/>
                    <a:pt x="163" y="20"/>
                    <a:pt x="165" y="22"/>
                  </a:cubicBezTo>
                  <a:cubicBezTo>
                    <a:pt x="168" y="25"/>
                    <a:pt x="166" y="31"/>
                    <a:pt x="170" y="32"/>
                  </a:cubicBezTo>
                  <a:cubicBezTo>
                    <a:pt x="173" y="33"/>
                    <a:pt x="178" y="29"/>
                    <a:pt x="181" y="26"/>
                  </a:cubicBezTo>
                  <a:cubicBezTo>
                    <a:pt x="185" y="24"/>
                    <a:pt x="187" y="19"/>
                    <a:pt x="190" y="16"/>
                  </a:cubicBezTo>
                  <a:cubicBezTo>
                    <a:pt x="193" y="12"/>
                    <a:pt x="192" y="7"/>
                    <a:pt x="198" y="7"/>
                  </a:cubicBezTo>
                  <a:cubicBezTo>
                    <a:pt x="203" y="6"/>
                    <a:pt x="216" y="13"/>
                    <a:pt x="220" y="14"/>
                  </a:cubicBezTo>
                  <a:cubicBezTo>
                    <a:pt x="224" y="15"/>
                    <a:pt x="227" y="23"/>
                    <a:pt x="227" y="28"/>
                  </a:cubicBezTo>
                  <a:cubicBezTo>
                    <a:pt x="227" y="33"/>
                    <a:pt x="226" y="47"/>
                    <a:pt x="222" y="48"/>
                  </a:cubicBezTo>
                  <a:cubicBezTo>
                    <a:pt x="217" y="48"/>
                    <a:pt x="202" y="47"/>
                    <a:pt x="197" y="50"/>
                  </a:cubicBezTo>
                  <a:cubicBezTo>
                    <a:pt x="192" y="53"/>
                    <a:pt x="199" y="58"/>
                    <a:pt x="199" y="61"/>
                  </a:cubicBezTo>
                  <a:cubicBezTo>
                    <a:pt x="200" y="65"/>
                    <a:pt x="204" y="68"/>
                    <a:pt x="201" y="71"/>
                  </a:cubicBezTo>
                  <a:cubicBezTo>
                    <a:pt x="198" y="74"/>
                    <a:pt x="190" y="72"/>
                    <a:pt x="186" y="73"/>
                  </a:cubicBezTo>
                  <a:cubicBezTo>
                    <a:pt x="182" y="73"/>
                    <a:pt x="178" y="71"/>
                    <a:pt x="176" y="74"/>
                  </a:cubicBezTo>
                  <a:cubicBezTo>
                    <a:pt x="174" y="78"/>
                    <a:pt x="176" y="83"/>
                    <a:pt x="176" y="87"/>
                  </a:cubicBezTo>
                  <a:cubicBezTo>
                    <a:pt x="176" y="92"/>
                    <a:pt x="175" y="97"/>
                    <a:pt x="175" y="99"/>
                  </a:cubicBezTo>
                  <a:cubicBezTo>
                    <a:pt x="175" y="101"/>
                    <a:pt x="179" y="105"/>
                    <a:pt x="184" y="108"/>
                  </a:cubicBezTo>
                  <a:cubicBezTo>
                    <a:pt x="188" y="111"/>
                    <a:pt x="194" y="116"/>
                    <a:pt x="193" y="117"/>
                  </a:cubicBezTo>
                  <a:cubicBezTo>
                    <a:pt x="193" y="119"/>
                    <a:pt x="194" y="123"/>
                    <a:pt x="193" y="126"/>
                  </a:cubicBezTo>
                  <a:cubicBezTo>
                    <a:pt x="191" y="129"/>
                    <a:pt x="184" y="130"/>
                    <a:pt x="184" y="135"/>
                  </a:cubicBezTo>
                  <a:cubicBezTo>
                    <a:pt x="184" y="139"/>
                    <a:pt x="190" y="142"/>
                    <a:pt x="193" y="145"/>
                  </a:cubicBezTo>
                  <a:cubicBezTo>
                    <a:pt x="195" y="149"/>
                    <a:pt x="199" y="152"/>
                    <a:pt x="200" y="157"/>
                  </a:cubicBezTo>
                  <a:cubicBezTo>
                    <a:pt x="201" y="161"/>
                    <a:pt x="203" y="169"/>
                    <a:pt x="201" y="172"/>
                  </a:cubicBezTo>
                  <a:cubicBezTo>
                    <a:pt x="199" y="176"/>
                    <a:pt x="192" y="163"/>
                    <a:pt x="190" y="173"/>
                  </a:cubicBezTo>
                  <a:cubicBezTo>
                    <a:pt x="189" y="178"/>
                    <a:pt x="183" y="187"/>
                    <a:pt x="181" y="197"/>
                  </a:cubicBezTo>
                  <a:cubicBezTo>
                    <a:pt x="179" y="195"/>
                    <a:pt x="179" y="193"/>
                    <a:pt x="177" y="192"/>
                  </a:cubicBezTo>
                  <a:cubicBezTo>
                    <a:pt x="175" y="191"/>
                    <a:pt x="171" y="189"/>
                    <a:pt x="168" y="189"/>
                  </a:cubicBezTo>
                  <a:cubicBezTo>
                    <a:pt x="165" y="189"/>
                    <a:pt x="163" y="192"/>
                    <a:pt x="161" y="194"/>
                  </a:cubicBezTo>
                  <a:cubicBezTo>
                    <a:pt x="159" y="195"/>
                    <a:pt x="157" y="197"/>
                    <a:pt x="156" y="199"/>
                  </a:cubicBezTo>
                  <a:cubicBezTo>
                    <a:pt x="149" y="190"/>
                    <a:pt x="145" y="181"/>
                    <a:pt x="140" y="177"/>
                  </a:cubicBezTo>
                  <a:cubicBezTo>
                    <a:pt x="132" y="172"/>
                    <a:pt x="134" y="186"/>
                    <a:pt x="130" y="187"/>
                  </a:cubicBezTo>
                  <a:cubicBezTo>
                    <a:pt x="126" y="187"/>
                    <a:pt x="129" y="180"/>
                    <a:pt x="126" y="179"/>
                  </a:cubicBezTo>
                  <a:cubicBezTo>
                    <a:pt x="122" y="178"/>
                    <a:pt x="116" y="183"/>
                    <a:pt x="112" y="182"/>
                  </a:cubicBezTo>
                  <a:cubicBezTo>
                    <a:pt x="108" y="180"/>
                    <a:pt x="108" y="176"/>
                    <a:pt x="106" y="170"/>
                  </a:cubicBezTo>
                  <a:cubicBezTo>
                    <a:pt x="104" y="164"/>
                    <a:pt x="106" y="153"/>
                    <a:pt x="103" y="147"/>
                  </a:cubicBezTo>
                  <a:cubicBezTo>
                    <a:pt x="100" y="141"/>
                    <a:pt x="96" y="136"/>
                    <a:pt x="90" y="137"/>
                  </a:cubicBezTo>
                  <a:cubicBezTo>
                    <a:pt x="85" y="138"/>
                    <a:pt x="81" y="146"/>
                    <a:pt x="76" y="150"/>
                  </a:cubicBezTo>
                  <a:cubicBezTo>
                    <a:pt x="72" y="155"/>
                    <a:pt x="65" y="159"/>
                    <a:pt x="62" y="165"/>
                  </a:cubicBezTo>
                  <a:cubicBezTo>
                    <a:pt x="60" y="171"/>
                    <a:pt x="64" y="178"/>
                    <a:pt x="61" y="182"/>
                  </a:cubicBezTo>
                  <a:cubicBezTo>
                    <a:pt x="59" y="185"/>
                    <a:pt x="53" y="179"/>
                    <a:pt x="50" y="181"/>
                  </a:cubicBezTo>
                  <a:cubicBezTo>
                    <a:pt x="47" y="182"/>
                    <a:pt x="50" y="185"/>
                    <a:pt x="47" y="189"/>
                  </a:cubicBezTo>
                  <a:cubicBezTo>
                    <a:pt x="45" y="193"/>
                    <a:pt x="39" y="200"/>
                    <a:pt x="35" y="203"/>
                  </a:cubicBezTo>
                  <a:cubicBezTo>
                    <a:pt x="31" y="206"/>
                    <a:pt x="25" y="206"/>
                    <a:pt x="23" y="207"/>
                  </a:cubicBezTo>
                  <a:cubicBezTo>
                    <a:pt x="22" y="208"/>
                    <a:pt x="17" y="212"/>
                    <a:pt x="10" y="209"/>
                  </a:cubicBezTo>
                  <a:cubicBezTo>
                    <a:pt x="3" y="206"/>
                    <a:pt x="0" y="197"/>
                    <a:pt x="0" y="192"/>
                  </a:cubicBezTo>
                  <a:cubicBezTo>
                    <a:pt x="1" y="187"/>
                    <a:pt x="9" y="190"/>
                    <a:pt x="11" y="187"/>
                  </a:cubicBezTo>
                  <a:cubicBezTo>
                    <a:pt x="13" y="185"/>
                    <a:pt x="10" y="181"/>
                    <a:pt x="11" y="178"/>
                  </a:cubicBezTo>
                  <a:cubicBezTo>
                    <a:pt x="12" y="175"/>
                    <a:pt x="16" y="173"/>
                    <a:pt x="17" y="170"/>
                  </a:cubicBezTo>
                  <a:cubicBezTo>
                    <a:pt x="18" y="167"/>
                    <a:pt x="18" y="163"/>
                    <a:pt x="18" y="159"/>
                  </a:cubicBezTo>
                  <a:cubicBezTo>
                    <a:pt x="17" y="155"/>
                    <a:pt x="15" y="150"/>
                    <a:pt x="14" y="145"/>
                  </a:cubicBezTo>
                  <a:cubicBezTo>
                    <a:pt x="14" y="141"/>
                    <a:pt x="11" y="136"/>
                    <a:pt x="13" y="133"/>
                  </a:cubicBezTo>
                  <a:cubicBezTo>
                    <a:pt x="15" y="130"/>
                    <a:pt x="20" y="135"/>
                    <a:pt x="23" y="134"/>
                  </a:cubicBezTo>
                  <a:cubicBezTo>
                    <a:pt x="25" y="132"/>
                    <a:pt x="26" y="129"/>
                    <a:pt x="26" y="125"/>
                  </a:cubicBezTo>
                  <a:cubicBezTo>
                    <a:pt x="25" y="122"/>
                    <a:pt x="23" y="119"/>
                    <a:pt x="20" y="116"/>
                  </a:cubicBezTo>
                  <a:cubicBezTo>
                    <a:pt x="18" y="113"/>
                    <a:pt x="13" y="113"/>
                    <a:pt x="10" y="108"/>
                  </a:cubicBezTo>
                  <a:cubicBezTo>
                    <a:pt x="8" y="103"/>
                    <a:pt x="7" y="94"/>
                    <a:pt x="7" y="89"/>
                  </a:cubicBezTo>
                  <a:cubicBezTo>
                    <a:pt x="7" y="84"/>
                    <a:pt x="8" y="81"/>
                    <a:pt x="12" y="79"/>
                  </a:cubicBezTo>
                  <a:cubicBezTo>
                    <a:pt x="16" y="78"/>
                    <a:pt x="20" y="84"/>
                    <a:pt x="23" y="83"/>
                  </a:cubicBezTo>
                  <a:cubicBezTo>
                    <a:pt x="27" y="81"/>
                    <a:pt x="23" y="76"/>
                    <a:pt x="23" y="73"/>
                  </a:cubicBezTo>
                  <a:cubicBezTo>
                    <a:pt x="22" y="69"/>
                    <a:pt x="21" y="63"/>
                    <a:pt x="22" y="59"/>
                  </a:cubicBezTo>
                  <a:cubicBezTo>
                    <a:pt x="23" y="56"/>
                    <a:pt x="28" y="58"/>
                    <a:pt x="29" y="54"/>
                  </a:cubicBezTo>
                  <a:cubicBezTo>
                    <a:pt x="30" y="50"/>
                    <a:pt x="23" y="42"/>
                    <a:pt x="27" y="39"/>
                  </a:cubicBezTo>
                  <a:cubicBezTo>
                    <a:pt x="31" y="36"/>
                    <a:pt x="38" y="44"/>
                    <a:pt x="42" y="44"/>
                  </a:cubicBezTo>
                  <a:cubicBezTo>
                    <a:pt x="47" y="44"/>
                    <a:pt x="49" y="36"/>
                    <a:pt x="52" y="39"/>
                  </a:cubicBezTo>
                  <a:cubicBezTo>
                    <a:pt x="55" y="41"/>
                    <a:pt x="50" y="49"/>
                    <a:pt x="52" y="52"/>
                  </a:cubicBezTo>
                  <a:cubicBezTo>
                    <a:pt x="55" y="55"/>
                    <a:pt x="61" y="53"/>
                    <a:pt x="63" y="56"/>
                  </a:cubicBezTo>
                  <a:cubicBezTo>
                    <a:pt x="65" y="59"/>
                    <a:pt x="63" y="63"/>
                    <a:pt x="64" y="67"/>
                  </a:cubicBezTo>
                  <a:cubicBezTo>
                    <a:pt x="65" y="71"/>
                    <a:pt x="66" y="76"/>
                    <a:pt x="68" y="78"/>
                  </a:cubicBezTo>
                  <a:cubicBezTo>
                    <a:pt x="71" y="81"/>
                    <a:pt x="75" y="85"/>
                    <a:pt x="77" y="81"/>
                  </a:cubicBezTo>
                  <a:cubicBezTo>
                    <a:pt x="80" y="77"/>
                    <a:pt x="77" y="67"/>
                    <a:pt x="79" y="63"/>
                  </a:cubicBezTo>
                  <a:cubicBezTo>
                    <a:pt x="80" y="58"/>
                    <a:pt x="85" y="60"/>
                    <a:pt x="85" y="57"/>
                  </a:cubicBezTo>
                  <a:cubicBezTo>
                    <a:pt x="86" y="54"/>
                    <a:pt x="81" y="51"/>
                    <a:pt x="81" y="47"/>
                  </a:cubicBezTo>
                  <a:cubicBezTo>
                    <a:pt x="82" y="43"/>
                    <a:pt x="87" y="41"/>
                    <a:pt x="89" y="36"/>
                  </a:cubicBezTo>
                  <a:cubicBezTo>
                    <a:pt x="90" y="32"/>
                    <a:pt x="86" y="26"/>
                    <a:pt x="89" y="22"/>
                  </a:cubicBezTo>
                  <a:cubicBezTo>
                    <a:pt x="93" y="18"/>
                    <a:pt x="102" y="17"/>
                    <a:pt x="107" y="16"/>
                  </a:cubicBezTo>
                  <a:cubicBezTo>
                    <a:pt x="111" y="15"/>
                    <a:pt x="112" y="19"/>
                    <a:pt x="116" y="17"/>
                  </a:cubicBezTo>
                  <a:cubicBezTo>
                    <a:pt x="120" y="14"/>
                    <a:pt x="124" y="10"/>
                    <a:pt x="128" y="0"/>
                  </a:cubicBezTo>
                  <a:close/>
                  <a:moveTo>
                    <a:pt x="234" y="174"/>
                  </a:moveTo>
                  <a:cubicBezTo>
                    <a:pt x="234" y="174"/>
                    <a:pt x="234" y="174"/>
                    <a:pt x="234" y="174"/>
                  </a:cubicBezTo>
                  <a:cubicBezTo>
                    <a:pt x="234" y="174"/>
                    <a:pt x="234" y="174"/>
                    <a:pt x="234" y="174"/>
                  </a:cubicBezTo>
                  <a:close/>
                  <a:moveTo>
                    <a:pt x="181" y="197"/>
                  </a:moveTo>
                  <a:cubicBezTo>
                    <a:pt x="181" y="197"/>
                    <a:pt x="181" y="197"/>
                    <a:pt x="181" y="197"/>
                  </a:cubicBezTo>
                  <a:cubicBezTo>
                    <a:pt x="181" y="197"/>
                    <a:pt x="181" y="197"/>
                    <a:pt x="181" y="197"/>
                  </a:cubicBezTo>
                  <a:close/>
                  <a:moveTo>
                    <a:pt x="181" y="197"/>
                  </a:moveTo>
                  <a:cubicBezTo>
                    <a:pt x="181" y="197"/>
                    <a:pt x="181" y="197"/>
                    <a:pt x="181" y="197"/>
                  </a:cubicBezTo>
                  <a:cubicBezTo>
                    <a:pt x="181" y="197"/>
                    <a:pt x="181" y="197"/>
                    <a:pt x="181" y="19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68" name="Freeform 13"/>
            <p:cNvSpPr>
              <a:spLocks/>
            </p:cNvSpPr>
            <p:nvPr/>
          </p:nvSpPr>
          <p:spPr bwMode="auto">
            <a:xfrm rot="21439583">
              <a:off x="3027424" y="5063256"/>
              <a:ext cx="598067" cy="807167"/>
            </a:xfrm>
            <a:custGeom>
              <a:avLst/>
              <a:gdLst/>
              <a:ahLst/>
              <a:cxnLst>
                <a:cxn ang="0">
                  <a:pos x="58" y="170"/>
                </a:cxn>
                <a:cxn ang="0">
                  <a:pos x="61" y="162"/>
                </a:cxn>
                <a:cxn ang="0">
                  <a:pos x="57" y="159"/>
                </a:cxn>
                <a:cxn ang="0">
                  <a:pos x="55" y="151"/>
                </a:cxn>
                <a:cxn ang="0">
                  <a:pos x="49" y="151"/>
                </a:cxn>
                <a:cxn ang="0">
                  <a:pos x="46" y="150"/>
                </a:cxn>
                <a:cxn ang="0">
                  <a:pos x="36" y="143"/>
                </a:cxn>
                <a:cxn ang="0">
                  <a:pos x="28" y="135"/>
                </a:cxn>
                <a:cxn ang="0">
                  <a:pos x="20" y="141"/>
                </a:cxn>
                <a:cxn ang="0">
                  <a:pos x="16" y="128"/>
                </a:cxn>
                <a:cxn ang="0">
                  <a:pos x="12" y="116"/>
                </a:cxn>
                <a:cxn ang="0">
                  <a:pos x="2" y="107"/>
                </a:cxn>
                <a:cxn ang="0">
                  <a:pos x="16" y="107"/>
                </a:cxn>
                <a:cxn ang="0">
                  <a:pos x="12" y="98"/>
                </a:cxn>
                <a:cxn ang="0">
                  <a:pos x="16" y="89"/>
                </a:cxn>
                <a:cxn ang="0">
                  <a:pos x="28" y="91"/>
                </a:cxn>
                <a:cxn ang="0">
                  <a:pos x="31" y="79"/>
                </a:cxn>
                <a:cxn ang="0">
                  <a:pos x="31" y="66"/>
                </a:cxn>
                <a:cxn ang="0">
                  <a:pos x="43" y="63"/>
                </a:cxn>
                <a:cxn ang="0">
                  <a:pos x="34" y="54"/>
                </a:cxn>
                <a:cxn ang="0">
                  <a:pos x="35" y="45"/>
                </a:cxn>
                <a:cxn ang="0">
                  <a:pos x="50" y="50"/>
                </a:cxn>
                <a:cxn ang="0">
                  <a:pos x="53" y="40"/>
                </a:cxn>
                <a:cxn ang="0">
                  <a:pos x="48" y="31"/>
                </a:cxn>
                <a:cxn ang="0">
                  <a:pos x="51" y="19"/>
                </a:cxn>
                <a:cxn ang="0">
                  <a:pos x="43" y="12"/>
                </a:cxn>
                <a:cxn ang="0">
                  <a:pos x="46" y="4"/>
                </a:cxn>
                <a:cxn ang="0">
                  <a:pos x="50" y="2"/>
                </a:cxn>
                <a:cxn ang="0">
                  <a:pos x="91" y="3"/>
                </a:cxn>
                <a:cxn ang="0">
                  <a:pos x="95" y="9"/>
                </a:cxn>
                <a:cxn ang="0">
                  <a:pos x="107" y="9"/>
                </a:cxn>
                <a:cxn ang="0">
                  <a:pos x="103" y="14"/>
                </a:cxn>
                <a:cxn ang="0">
                  <a:pos x="105" y="20"/>
                </a:cxn>
                <a:cxn ang="0">
                  <a:pos x="97" y="21"/>
                </a:cxn>
                <a:cxn ang="0">
                  <a:pos x="87" y="26"/>
                </a:cxn>
                <a:cxn ang="0">
                  <a:pos x="88" y="34"/>
                </a:cxn>
                <a:cxn ang="0">
                  <a:pos x="97" y="34"/>
                </a:cxn>
                <a:cxn ang="0">
                  <a:pos x="98" y="41"/>
                </a:cxn>
                <a:cxn ang="0">
                  <a:pos x="105" y="44"/>
                </a:cxn>
                <a:cxn ang="0">
                  <a:pos x="107" y="55"/>
                </a:cxn>
                <a:cxn ang="0">
                  <a:pos x="104" y="62"/>
                </a:cxn>
                <a:cxn ang="0">
                  <a:pos x="100" y="63"/>
                </a:cxn>
                <a:cxn ang="0">
                  <a:pos x="101" y="73"/>
                </a:cxn>
                <a:cxn ang="0">
                  <a:pos x="97" y="77"/>
                </a:cxn>
                <a:cxn ang="0">
                  <a:pos x="82" y="80"/>
                </a:cxn>
                <a:cxn ang="0">
                  <a:pos x="81" y="86"/>
                </a:cxn>
                <a:cxn ang="0">
                  <a:pos x="91" y="89"/>
                </a:cxn>
                <a:cxn ang="0">
                  <a:pos x="94" y="94"/>
                </a:cxn>
                <a:cxn ang="0">
                  <a:pos x="87" y="95"/>
                </a:cxn>
                <a:cxn ang="0">
                  <a:pos x="85" y="103"/>
                </a:cxn>
                <a:cxn ang="0">
                  <a:pos x="77" y="106"/>
                </a:cxn>
                <a:cxn ang="0">
                  <a:pos x="77" y="115"/>
                </a:cxn>
                <a:cxn ang="0">
                  <a:pos x="85" y="115"/>
                </a:cxn>
                <a:cxn ang="0">
                  <a:pos x="91" y="119"/>
                </a:cxn>
                <a:cxn ang="0">
                  <a:pos x="90" y="126"/>
                </a:cxn>
                <a:cxn ang="0">
                  <a:pos x="83" y="130"/>
                </a:cxn>
                <a:cxn ang="0">
                  <a:pos x="77" y="138"/>
                </a:cxn>
                <a:cxn ang="0">
                  <a:pos x="76" y="148"/>
                </a:cxn>
                <a:cxn ang="0">
                  <a:pos x="65" y="147"/>
                </a:cxn>
                <a:cxn ang="0">
                  <a:pos x="62" y="151"/>
                </a:cxn>
                <a:cxn ang="0">
                  <a:pos x="66" y="154"/>
                </a:cxn>
                <a:cxn ang="0">
                  <a:pos x="69" y="160"/>
                </a:cxn>
                <a:cxn ang="0">
                  <a:pos x="58" y="170"/>
                </a:cxn>
              </a:cxnLst>
              <a:rect l="0" t="0" r="r" b="b"/>
              <a:pathLst>
                <a:path w="107" h="170">
                  <a:moveTo>
                    <a:pt x="58" y="170"/>
                  </a:moveTo>
                  <a:cubicBezTo>
                    <a:pt x="60" y="167"/>
                    <a:pt x="61" y="164"/>
                    <a:pt x="61" y="162"/>
                  </a:cubicBezTo>
                  <a:cubicBezTo>
                    <a:pt x="61" y="159"/>
                    <a:pt x="58" y="161"/>
                    <a:pt x="57" y="159"/>
                  </a:cubicBezTo>
                  <a:cubicBezTo>
                    <a:pt x="56" y="157"/>
                    <a:pt x="57" y="153"/>
                    <a:pt x="55" y="151"/>
                  </a:cubicBezTo>
                  <a:cubicBezTo>
                    <a:pt x="54" y="149"/>
                    <a:pt x="50" y="150"/>
                    <a:pt x="49" y="151"/>
                  </a:cubicBezTo>
                  <a:cubicBezTo>
                    <a:pt x="49" y="153"/>
                    <a:pt x="47" y="151"/>
                    <a:pt x="46" y="150"/>
                  </a:cubicBezTo>
                  <a:cubicBezTo>
                    <a:pt x="43" y="148"/>
                    <a:pt x="40" y="146"/>
                    <a:pt x="36" y="143"/>
                  </a:cubicBezTo>
                  <a:cubicBezTo>
                    <a:pt x="32" y="141"/>
                    <a:pt x="31" y="135"/>
                    <a:pt x="28" y="135"/>
                  </a:cubicBezTo>
                  <a:cubicBezTo>
                    <a:pt x="24" y="134"/>
                    <a:pt x="23" y="143"/>
                    <a:pt x="20" y="141"/>
                  </a:cubicBezTo>
                  <a:cubicBezTo>
                    <a:pt x="17" y="139"/>
                    <a:pt x="18" y="132"/>
                    <a:pt x="16" y="128"/>
                  </a:cubicBezTo>
                  <a:cubicBezTo>
                    <a:pt x="15" y="124"/>
                    <a:pt x="15" y="120"/>
                    <a:pt x="12" y="116"/>
                  </a:cubicBezTo>
                  <a:cubicBezTo>
                    <a:pt x="10" y="112"/>
                    <a:pt x="0" y="111"/>
                    <a:pt x="2" y="107"/>
                  </a:cubicBezTo>
                  <a:cubicBezTo>
                    <a:pt x="4" y="102"/>
                    <a:pt x="13" y="109"/>
                    <a:pt x="16" y="107"/>
                  </a:cubicBezTo>
                  <a:cubicBezTo>
                    <a:pt x="20" y="104"/>
                    <a:pt x="12" y="101"/>
                    <a:pt x="12" y="98"/>
                  </a:cubicBezTo>
                  <a:cubicBezTo>
                    <a:pt x="12" y="95"/>
                    <a:pt x="12" y="90"/>
                    <a:pt x="16" y="89"/>
                  </a:cubicBezTo>
                  <a:cubicBezTo>
                    <a:pt x="19" y="87"/>
                    <a:pt x="25" y="93"/>
                    <a:pt x="28" y="91"/>
                  </a:cubicBezTo>
                  <a:cubicBezTo>
                    <a:pt x="32" y="89"/>
                    <a:pt x="31" y="83"/>
                    <a:pt x="31" y="79"/>
                  </a:cubicBezTo>
                  <a:cubicBezTo>
                    <a:pt x="31" y="75"/>
                    <a:pt x="29" y="70"/>
                    <a:pt x="31" y="66"/>
                  </a:cubicBezTo>
                  <a:cubicBezTo>
                    <a:pt x="33" y="63"/>
                    <a:pt x="42" y="67"/>
                    <a:pt x="43" y="63"/>
                  </a:cubicBezTo>
                  <a:cubicBezTo>
                    <a:pt x="44" y="59"/>
                    <a:pt x="35" y="58"/>
                    <a:pt x="34" y="54"/>
                  </a:cubicBezTo>
                  <a:cubicBezTo>
                    <a:pt x="32" y="51"/>
                    <a:pt x="31" y="46"/>
                    <a:pt x="35" y="45"/>
                  </a:cubicBezTo>
                  <a:cubicBezTo>
                    <a:pt x="39" y="44"/>
                    <a:pt x="46" y="51"/>
                    <a:pt x="50" y="50"/>
                  </a:cubicBezTo>
                  <a:cubicBezTo>
                    <a:pt x="54" y="49"/>
                    <a:pt x="54" y="43"/>
                    <a:pt x="53" y="40"/>
                  </a:cubicBezTo>
                  <a:cubicBezTo>
                    <a:pt x="53" y="36"/>
                    <a:pt x="49" y="35"/>
                    <a:pt x="48" y="31"/>
                  </a:cubicBezTo>
                  <a:cubicBezTo>
                    <a:pt x="48" y="28"/>
                    <a:pt x="52" y="23"/>
                    <a:pt x="51" y="19"/>
                  </a:cubicBezTo>
                  <a:cubicBezTo>
                    <a:pt x="50" y="16"/>
                    <a:pt x="44" y="16"/>
                    <a:pt x="43" y="12"/>
                  </a:cubicBezTo>
                  <a:cubicBezTo>
                    <a:pt x="42" y="9"/>
                    <a:pt x="44" y="6"/>
                    <a:pt x="46" y="4"/>
                  </a:cubicBezTo>
                  <a:cubicBezTo>
                    <a:pt x="46" y="3"/>
                    <a:pt x="48" y="2"/>
                    <a:pt x="50" y="2"/>
                  </a:cubicBezTo>
                  <a:cubicBezTo>
                    <a:pt x="50" y="5"/>
                    <a:pt x="90" y="0"/>
                    <a:pt x="91" y="3"/>
                  </a:cubicBezTo>
                  <a:cubicBezTo>
                    <a:pt x="91" y="6"/>
                    <a:pt x="94" y="4"/>
                    <a:pt x="95" y="9"/>
                  </a:cubicBezTo>
                  <a:cubicBezTo>
                    <a:pt x="96" y="13"/>
                    <a:pt x="104" y="5"/>
                    <a:pt x="107" y="9"/>
                  </a:cubicBezTo>
                  <a:cubicBezTo>
                    <a:pt x="105" y="11"/>
                    <a:pt x="103" y="12"/>
                    <a:pt x="103" y="14"/>
                  </a:cubicBezTo>
                  <a:cubicBezTo>
                    <a:pt x="103" y="18"/>
                    <a:pt x="106" y="18"/>
                    <a:pt x="105" y="20"/>
                  </a:cubicBezTo>
                  <a:cubicBezTo>
                    <a:pt x="103" y="22"/>
                    <a:pt x="100" y="20"/>
                    <a:pt x="97" y="21"/>
                  </a:cubicBezTo>
                  <a:cubicBezTo>
                    <a:pt x="94" y="22"/>
                    <a:pt x="89" y="23"/>
                    <a:pt x="87" y="26"/>
                  </a:cubicBezTo>
                  <a:cubicBezTo>
                    <a:pt x="85" y="28"/>
                    <a:pt x="86" y="32"/>
                    <a:pt x="88" y="34"/>
                  </a:cubicBezTo>
                  <a:cubicBezTo>
                    <a:pt x="90" y="36"/>
                    <a:pt x="95" y="33"/>
                    <a:pt x="97" y="34"/>
                  </a:cubicBezTo>
                  <a:cubicBezTo>
                    <a:pt x="99" y="36"/>
                    <a:pt x="97" y="39"/>
                    <a:pt x="98" y="41"/>
                  </a:cubicBezTo>
                  <a:cubicBezTo>
                    <a:pt x="100" y="43"/>
                    <a:pt x="104" y="41"/>
                    <a:pt x="105" y="44"/>
                  </a:cubicBezTo>
                  <a:cubicBezTo>
                    <a:pt x="107" y="47"/>
                    <a:pt x="107" y="52"/>
                    <a:pt x="107" y="55"/>
                  </a:cubicBezTo>
                  <a:cubicBezTo>
                    <a:pt x="107" y="58"/>
                    <a:pt x="105" y="60"/>
                    <a:pt x="104" y="62"/>
                  </a:cubicBezTo>
                  <a:cubicBezTo>
                    <a:pt x="103" y="63"/>
                    <a:pt x="101" y="60"/>
                    <a:pt x="100" y="63"/>
                  </a:cubicBezTo>
                  <a:cubicBezTo>
                    <a:pt x="99" y="65"/>
                    <a:pt x="101" y="70"/>
                    <a:pt x="101" y="73"/>
                  </a:cubicBezTo>
                  <a:cubicBezTo>
                    <a:pt x="100" y="75"/>
                    <a:pt x="100" y="76"/>
                    <a:pt x="97" y="77"/>
                  </a:cubicBezTo>
                  <a:cubicBezTo>
                    <a:pt x="94" y="78"/>
                    <a:pt x="85" y="78"/>
                    <a:pt x="82" y="80"/>
                  </a:cubicBezTo>
                  <a:cubicBezTo>
                    <a:pt x="79" y="82"/>
                    <a:pt x="79" y="84"/>
                    <a:pt x="81" y="86"/>
                  </a:cubicBezTo>
                  <a:cubicBezTo>
                    <a:pt x="83" y="88"/>
                    <a:pt x="89" y="87"/>
                    <a:pt x="91" y="89"/>
                  </a:cubicBezTo>
                  <a:cubicBezTo>
                    <a:pt x="94" y="90"/>
                    <a:pt x="95" y="92"/>
                    <a:pt x="94" y="94"/>
                  </a:cubicBezTo>
                  <a:cubicBezTo>
                    <a:pt x="92" y="95"/>
                    <a:pt x="88" y="93"/>
                    <a:pt x="87" y="95"/>
                  </a:cubicBezTo>
                  <a:cubicBezTo>
                    <a:pt x="85" y="97"/>
                    <a:pt x="87" y="101"/>
                    <a:pt x="85" y="103"/>
                  </a:cubicBezTo>
                  <a:cubicBezTo>
                    <a:pt x="83" y="105"/>
                    <a:pt x="78" y="103"/>
                    <a:pt x="77" y="106"/>
                  </a:cubicBezTo>
                  <a:cubicBezTo>
                    <a:pt x="75" y="108"/>
                    <a:pt x="76" y="113"/>
                    <a:pt x="77" y="115"/>
                  </a:cubicBezTo>
                  <a:cubicBezTo>
                    <a:pt x="79" y="117"/>
                    <a:pt x="83" y="114"/>
                    <a:pt x="85" y="115"/>
                  </a:cubicBezTo>
                  <a:cubicBezTo>
                    <a:pt x="88" y="116"/>
                    <a:pt x="90" y="117"/>
                    <a:pt x="91" y="119"/>
                  </a:cubicBezTo>
                  <a:cubicBezTo>
                    <a:pt x="92" y="121"/>
                    <a:pt x="92" y="124"/>
                    <a:pt x="90" y="126"/>
                  </a:cubicBezTo>
                  <a:cubicBezTo>
                    <a:pt x="89" y="128"/>
                    <a:pt x="85" y="128"/>
                    <a:pt x="83" y="130"/>
                  </a:cubicBezTo>
                  <a:cubicBezTo>
                    <a:pt x="81" y="132"/>
                    <a:pt x="78" y="135"/>
                    <a:pt x="77" y="138"/>
                  </a:cubicBezTo>
                  <a:cubicBezTo>
                    <a:pt x="76" y="141"/>
                    <a:pt x="79" y="146"/>
                    <a:pt x="76" y="148"/>
                  </a:cubicBezTo>
                  <a:cubicBezTo>
                    <a:pt x="73" y="150"/>
                    <a:pt x="68" y="147"/>
                    <a:pt x="65" y="147"/>
                  </a:cubicBezTo>
                  <a:cubicBezTo>
                    <a:pt x="62" y="148"/>
                    <a:pt x="62" y="149"/>
                    <a:pt x="62" y="151"/>
                  </a:cubicBezTo>
                  <a:cubicBezTo>
                    <a:pt x="62" y="153"/>
                    <a:pt x="64" y="153"/>
                    <a:pt x="66" y="154"/>
                  </a:cubicBezTo>
                  <a:cubicBezTo>
                    <a:pt x="67" y="156"/>
                    <a:pt x="73" y="157"/>
                    <a:pt x="69" y="160"/>
                  </a:cubicBezTo>
                  <a:cubicBezTo>
                    <a:pt x="67" y="163"/>
                    <a:pt x="64" y="167"/>
                    <a:pt x="58" y="17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2" name="Freeform 14"/>
            <p:cNvSpPr>
              <a:spLocks/>
            </p:cNvSpPr>
            <p:nvPr/>
          </p:nvSpPr>
          <p:spPr bwMode="auto">
            <a:xfrm rot="21439583">
              <a:off x="3356637" y="5584272"/>
              <a:ext cx="720080" cy="480213"/>
            </a:xfrm>
            <a:custGeom>
              <a:avLst/>
              <a:gdLst/>
              <a:ahLst/>
              <a:cxnLst>
                <a:cxn ang="0">
                  <a:pos x="46" y="101"/>
                </a:cxn>
                <a:cxn ang="0">
                  <a:pos x="41" y="97"/>
                </a:cxn>
                <a:cxn ang="0">
                  <a:pos x="35" y="93"/>
                </a:cxn>
                <a:cxn ang="0">
                  <a:pos x="28" y="92"/>
                </a:cxn>
                <a:cxn ang="0">
                  <a:pos x="26" y="87"/>
                </a:cxn>
                <a:cxn ang="0">
                  <a:pos x="19" y="80"/>
                </a:cxn>
                <a:cxn ang="0">
                  <a:pos x="10" y="78"/>
                </a:cxn>
                <a:cxn ang="0">
                  <a:pos x="10" y="73"/>
                </a:cxn>
                <a:cxn ang="0">
                  <a:pos x="4" y="70"/>
                </a:cxn>
                <a:cxn ang="0">
                  <a:pos x="0" y="61"/>
                </a:cxn>
                <a:cxn ang="0">
                  <a:pos x="1" y="57"/>
                </a:cxn>
                <a:cxn ang="0">
                  <a:pos x="10" y="49"/>
                </a:cxn>
                <a:cxn ang="0">
                  <a:pos x="19" y="49"/>
                </a:cxn>
                <a:cxn ang="0">
                  <a:pos x="35" y="49"/>
                </a:cxn>
                <a:cxn ang="0">
                  <a:pos x="36" y="43"/>
                </a:cxn>
                <a:cxn ang="0">
                  <a:pos x="44" y="43"/>
                </a:cxn>
                <a:cxn ang="0">
                  <a:pos x="50" y="39"/>
                </a:cxn>
                <a:cxn ang="0">
                  <a:pos x="57" y="32"/>
                </a:cxn>
                <a:cxn ang="0">
                  <a:pos x="66" y="37"/>
                </a:cxn>
                <a:cxn ang="0">
                  <a:pos x="66" y="31"/>
                </a:cxn>
                <a:cxn ang="0">
                  <a:pos x="74" y="31"/>
                </a:cxn>
                <a:cxn ang="0">
                  <a:pos x="76" y="25"/>
                </a:cxn>
                <a:cxn ang="0">
                  <a:pos x="84" y="24"/>
                </a:cxn>
                <a:cxn ang="0">
                  <a:pos x="87" y="17"/>
                </a:cxn>
                <a:cxn ang="0">
                  <a:pos x="93" y="15"/>
                </a:cxn>
                <a:cxn ang="0">
                  <a:pos x="101" y="9"/>
                </a:cxn>
                <a:cxn ang="0">
                  <a:pos x="109" y="5"/>
                </a:cxn>
                <a:cxn ang="0">
                  <a:pos x="109" y="0"/>
                </a:cxn>
                <a:cxn ang="0">
                  <a:pos x="114" y="9"/>
                </a:cxn>
                <a:cxn ang="0">
                  <a:pos x="120" y="9"/>
                </a:cxn>
                <a:cxn ang="0">
                  <a:pos x="123" y="13"/>
                </a:cxn>
                <a:cxn ang="0">
                  <a:pos x="118" y="17"/>
                </a:cxn>
                <a:cxn ang="0">
                  <a:pos x="122" y="20"/>
                </a:cxn>
                <a:cxn ang="0">
                  <a:pos x="127" y="22"/>
                </a:cxn>
                <a:cxn ang="0">
                  <a:pos x="128" y="28"/>
                </a:cxn>
                <a:cxn ang="0">
                  <a:pos x="126" y="36"/>
                </a:cxn>
                <a:cxn ang="0">
                  <a:pos x="119" y="38"/>
                </a:cxn>
                <a:cxn ang="0">
                  <a:pos x="119" y="46"/>
                </a:cxn>
                <a:cxn ang="0">
                  <a:pos x="112" y="43"/>
                </a:cxn>
                <a:cxn ang="0">
                  <a:pos x="110" y="49"/>
                </a:cxn>
                <a:cxn ang="0">
                  <a:pos x="97" y="48"/>
                </a:cxn>
                <a:cxn ang="0">
                  <a:pos x="99" y="59"/>
                </a:cxn>
                <a:cxn ang="0">
                  <a:pos x="87" y="58"/>
                </a:cxn>
                <a:cxn ang="0">
                  <a:pos x="88" y="73"/>
                </a:cxn>
                <a:cxn ang="0">
                  <a:pos x="78" y="72"/>
                </a:cxn>
                <a:cxn ang="0">
                  <a:pos x="66" y="70"/>
                </a:cxn>
                <a:cxn ang="0">
                  <a:pos x="59" y="72"/>
                </a:cxn>
                <a:cxn ang="0">
                  <a:pos x="49" y="80"/>
                </a:cxn>
                <a:cxn ang="0">
                  <a:pos x="42" y="86"/>
                </a:cxn>
                <a:cxn ang="0">
                  <a:pos x="46" y="101"/>
                </a:cxn>
              </a:cxnLst>
              <a:rect l="0" t="0" r="r" b="b"/>
              <a:pathLst>
                <a:path w="129" h="101">
                  <a:moveTo>
                    <a:pt x="46" y="101"/>
                  </a:moveTo>
                  <a:cubicBezTo>
                    <a:pt x="44" y="99"/>
                    <a:pt x="42" y="98"/>
                    <a:pt x="41" y="97"/>
                  </a:cubicBezTo>
                  <a:cubicBezTo>
                    <a:pt x="38" y="95"/>
                    <a:pt x="37" y="94"/>
                    <a:pt x="35" y="93"/>
                  </a:cubicBezTo>
                  <a:cubicBezTo>
                    <a:pt x="32" y="92"/>
                    <a:pt x="29" y="93"/>
                    <a:pt x="28" y="92"/>
                  </a:cubicBezTo>
                  <a:cubicBezTo>
                    <a:pt x="26" y="91"/>
                    <a:pt x="28" y="89"/>
                    <a:pt x="26" y="87"/>
                  </a:cubicBezTo>
                  <a:cubicBezTo>
                    <a:pt x="25" y="85"/>
                    <a:pt x="21" y="82"/>
                    <a:pt x="19" y="80"/>
                  </a:cubicBezTo>
                  <a:cubicBezTo>
                    <a:pt x="16" y="79"/>
                    <a:pt x="12" y="79"/>
                    <a:pt x="10" y="78"/>
                  </a:cubicBezTo>
                  <a:cubicBezTo>
                    <a:pt x="9" y="76"/>
                    <a:pt x="12" y="74"/>
                    <a:pt x="10" y="73"/>
                  </a:cubicBezTo>
                  <a:cubicBezTo>
                    <a:pt x="9" y="71"/>
                    <a:pt x="6" y="72"/>
                    <a:pt x="4" y="70"/>
                  </a:cubicBezTo>
                  <a:cubicBezTo>
                    <a:pt x="3" y="68"/>
                    <a:pt x="0" y="65"/>
                    <a:pt x="0" y="61"/>
                  </a:cubicBezTo>
                  <a:cubicBezTo>
                    <a:pt x="0" y="60"/>
                    <a:pt x="1" y="58"/>
                    <a:pt x="1" y="57"/>
                  </a:cubicBezTo>
                  <a:cubicBezTo>
                    <a:pt x="5" y="54"/>
                    <a:pt x="8" y="51"/>
                    <a:pt x="10" y="49"/>
                  </a:cubicBezTo>
                  <a:cubicBezTo>
                    <a:pt x="13" y="49"/>
                    <a:pt x="16" y="49"/>
                    <a:pt x="19" y="49"/>
                  </a:cubicBezTo>
                  <a:cubicBezTo>
                    <a:pt x="24" y="49"/>
                    <a:pt x="31" y="51"/>
                    <a:pt x="35" y="49"/>
                  </a:cubicBezTo>
                  <a:cubicBezTo>
                    <a:pt x="38" y="48"/>
                    <a:pt x="34" y="44"/>
                    <a:pt x="36" y="43"/>
                  </a:cubicBezTo>
                  <a:cubicBezTo>
                    <a:pt x="38" y="42"/>
                    <a:pt x="42" y="44"/>
                    <a:pt x="44" y="43"/>
                  </a:cubicBezTo>
                  <a:cubicBezTo>
                    <a:pt x="47" y="43"/>
                    <a:pt x="48" y="41"/>
                    <a:pt x="50" y="39"/>
                  </a:cubicBezTo>
                  <a:cubicBezTo>
                    <a:pt x="52" y="37"/>
                    <a:pt x="54" y="32"/>
                    <a:pt x="57" y="32"/>
                  </a:cubicBezTo>
                  <a:cubicBezTo>
                    <a:pt x="60" y="32"/>
                    <a:pt x="63" y="38"/>
                    <a:pt x="66" y="37"/>
                  </a:cubicBezTo>
                  <a:cubicBezTo>
                    <a:pt x="68" y="37"/>
                    <a:pt x="64" y="32"/>
                    <a:pt x="66" y="31"/>
                  </a:cubicBezTo>
                  <a:cubicBezTo>
                    <a:pt x="68" y="29"/>
                    <a:pt x="72" y="33"/>
                    <a:pt x="74" y="31"/>
                  </a:cubicBezTo>
                  <a:cubicBezTo>
                    <a:pt x="76" y="30"/>
                    <a:pt x="74" y="26"/>
                    <a:pt x="76" y="25"/>
                  </a:cubicBezTo>
                  <a:cubicBezTo>
                    <a:pt x="78" y="23"/>
                    <a:pt x="81" y="25"/>
                    <a:pt x="84" y="24"/>
                  </a:cubicBezTo>
                  <a:cubicBezTo>
                    <a:pt x="86" y="22"/>
                    <a:pt x="86" y="19"/>
                    <a:pt x="87" y="17"/>
                  </a:cubicBezTo>
                  <a:cubicBezTo>
                    <a:pt x="89" y="16"/>
                    <a:pt x="91" y="17"/>
                    <a:pt x="93" y="15"/>
                  </a:cubicBezTo>
                  <a:cubicBezTo>
                    <a:pt x="96" y="14"/>
                    <a:pt x="98" y="11"/>
                    <a:pt x="101" y="9"/>
                  </a:cubicBezTo>
                  <a:cubicBezTo>
                    <a:pt x="103" y="7"/>
                    <a:pt x="107" y="7"/>
                    <a:pt x="109" y="5"/>
                  </a:cubicBezTo>
                  <a:cubicBezTo>
                    <a:pt x="110" y="4"/>
                    <a:pt x="109" y="2"/>
                    <a:pt x="109" y="0"/>
                  </a:cubicBezTo>
                  <a:cubicBezTo>
                    <a:pt x="111" y="4"/>
                    <a:pt x="112" y="8"/>
                    <a:pt x="114" y="9"/>
                  </a:cubicBezTo>
                  <a:cubicBezTo>
                    <a:pt x="118" y="12"/>
                    <a:pt x="118" y="9"/>
                    <a:pt x="120" y="9"/>
                  </a:cubicBezTo>
                  <a:cubicBezTo>
                    <a:pt x="121" y="10"/>
                    <a:pt x="123" y="11"/>
                    <a:pt x="123" y="13"/>
                  </a:cubicBezTo>
                  <a:cubicBezTo>
                    <a:pt x="122" y="14"/>
                    <a:pt x="118" y="15"/>
                    <a:pt x="118" y="17"/>
                  </a:cubicBezTo>
                  <a:cubicBezTo>
                    <a:pt x="118" y="19"/>
                    <a:pt x="120" y="19"/>
                    <a:pt x="122" y="20"/>
                  </a:cubicBezTo>
                  <a:cubicBezTo>
                    <a:pt x="123" y="21"/>
                    <a:pt x="126" y="21"/>
                    <a:pt x="127" y="22"/>
                  </a:cubicBezTo>
                  <a:cubicBezTo>
                    <a:pt x="128" y="24"/>
                    <a:pt x="129" y="26"/>
                    <a:pt x="128" y="28"/>
                  </a:cubicBezTo>
                  <a:cubicBezTo>
                    <a:pt x="128" y="30"/>
                    <a:pt x="128" y="34"/>
                    <a:pt x="126" y="36"/>
                  </a:cubicBezTo>
                  <a:cubicBezTo>
                    <a:pt x="124" y="38"/>
                    <a:pt x="120" y="36"/>
                    <a:pt x="119" y="38"/>
                  </a:cubicBezTo>
                  <a:cubicBezTo>
                    <a:pt x="118" y="40"/>
                    <a:pt x="121" y="44"/>
                    <a:pt x="119" y="46"/>
                  </a:cubicBezTo>
                  <a:cubicBezTo>
                    <a:pt x="117" y="47"/>
                    <a:pt x="114" y="43"/>
                    <a:pt x="112" y="43"/>
                  </a:cubicBezTo>
                  <a:cubicBezTo>
                    <a:pt x="110" y="44"/>
                    <a:pt x="113" y="48"/>
                    <a:pt x="110" y="49"/>
                  </a:cubicBezTo>
                  <a:cubicBezTo>
                    <a:pt x="107" y="49"/>
                    <a:pt x="100" y="45"/>
                    <a:pt x="97" y="48"/>
                  </a:cubicBezTo>
                  <a:cubicBezTo>
                    <a:pt x="94" y="50"/>
                    <a:pt x="102" y="56"/>
                    <a:pt x="99" y="59"/>
                  </a:cubicBezTo>
                  <a:cubicBezTo>
                    <a:pt x="96" y="62"/>
                    <a:pt x="90" y="55"/>
                    <a:pt x="87" y="58"/>
                  </a:cubicBezTo>
                  <a:cubicBezTo>
                    <a:pt x="84" y="62"/>
                    <a:pt x="90" y="69"/>
                    <a:pt x="88" y="73"/>
                  </a:cubicBezTo>
                  <a:cubicBezTo>
                    <a:pt x="86" y="76"/>
                    <a:pt x="82" y="72"/>
                    <a:pt x="78" y="72"/>
                  </a:cubicBezTo>
                  <a:cubicBezTo>
                    <a:pt x="75" y="72"/>
                    <a:pt x="69" y="70"/>
                    <a:pt x="66" y="70"/>
                  </a:cubicBezTo>
                  <a:cubicBezTo>
                    <a:pt x="62" y="70"/>
                    <a:pt x="62" y="70"/>
                    <a:pt x="59" y="72"/>
                  </a:cubicBezTo>
                  <a:cubicBezTo>
                    <a:pt x="56" y="74"/>
                    <a:pt x="52" y="77"/>
                    <a:pt x="49" y="80"/>
                  </a:cubicBezTo>
                  <a:cubicBezTo>
                    <a:pt x="46" y="82"/>
                    <a:pt x="43" y="80"/>
                    <a:pt x="42" y="86"/>
                  </a:cubicBezTo>
                  <a:cubicBezTo>
                    <a:pt x="41" y="89"/>
                    <a:pt x="44" y="95"/>
                    <a:pt x="46" y="10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3" name="Freeform 15"/>
            <p:cNvSpPr>
              <a:spLocks/>
            </p:cNvSpPr>
            <p:nvPr/>
          </p:nvSpPr>
          <p:spPr bwMode="auto">
            <a:xfrm rot="21439583">
              <a:off x="3597639" y="5802540"/>
              <a:ext cx="702080" cy="461483"/>
            </a:xfrm>
            <a:custGeom>
              <a:avLst/>
              <a:gdLst/>
              <a:ahLst/>
              <a:cxnLst>
                <a:cxn ang="0">
                  <a:pos x="57" y="94"/>
                </a:cxn>
                <a:cxn ang="0">
                  <a:pos x="53" y="91"/>
                </a:cxn>
                <a:cxn ang="0">
                  <a:pos x="49" y="96"/>
                </a:cxn>
                <a:cxn ang="0">
                  <a:pos x="42" y="95"/>
                </a:cxn>
                <a:cxn ang="0">
                  <a:pos x="41" y="85"/>
                </a:cxn>
                <a:cxn ang="0">
                  <a:pos x="32" y="81"/>
                </a:cxn>
                <a:cxn ang="0">
                  <a:pos x="28" y="73"/>
                </a:cxn>
                <a:cxn ang="0">
                  <a:pos x="18" y="65"/>
                </a:cxn>
                <a:cxn ang="0">
                  <a:pos x="14" y="59"/>
                </a:cxn>
                <a:cxn ang="0">
                  <a:pos x="2" y="49"/>
                </a:cxn>
                <a:cxn ang="0">
                  <a:pos x="5" y="52"/>
                </a:cxn>
                <a:cxn ang="0">
                  <a:pos x="1" y="37"/>
                </a:cxn>
                <a:cxn ang="0">
                  <a:pos x="8" y="31"/>
                </a:cxn>
                <a:cxn ang="0">
                  <a:pos x="18" y="23"/>
                </a:cxn>
                <a:cxn ang="0">
                  <a:pos x="25" y="21"/>
                </a:cxn>
                <a:cxn ang="0">
                  <a:pos x="37" y="23"/>
                </a:cxn>
                <a:cxn ang="0">
                  <a:pos x="47" y="24"/>
                </a:cxn>
                <a:cxn ang="0">
                  <a:pos x="46" y="9"/>
                </a:cxn>
                <a:cxn ang="0">
                  <a:pos x="58" y="10"/>
                </a:cxn>
                <a:cxn ang="0">
                  <a:pos x="68" y="15"/>
                </a:cxn>
                <a:cxn ang="0">
                  <a:pos x="76" y="26"/>
                </a:cxn>
                <a:cxn ang="0">
                  <a:pos x="87" y="25"/>
                </a:cxn>
                <a:cxn ang="0">
                  <a:pos x="93" y="16"/>
                </a:cxn>
                <a:cxn ang="0">
                  <a:pos x="96" y="5"/>
                </a:cxn>
                <a:cxn ang="0">
                  <a:pos x="106" y="9"/>
                </a:cxn>
                <a:cxn ang="0">
                  <a:pos x="110" y="3"/>
                </a:cxn>
                <a:cxn ang="0">
                  <a:pos x="123" y="0"/>
                </a:cxn>
                <a:cxn ang="0">
                  <a:pos x="125" y="6"/>
                </a:cxn>
                <a:cxn ang="0">
                  <a:pos x="120" y="11"/>
                </a:cxn>
                <a:cxn ang="0">
                  <a:pos x="123" y="32"/>
                </a:cxn>
                <a:cxn ang="0">
                  <a:pos x="116" y="39"/>
                </a:cxn>
                <a:cxn ang="0">
                  <a:pos x="107" y="39"/>
                </a:cxn>
                <a:cxn ang="0">
                  <a:pos x="101" y="45"/>
                </a:cxn>
                <a:cxn ang="0">
                  <a:pos x="99" y="56"/>
                </a:cxn>
                <a:cxn ang="0">
                  <a:pos x="93" y="56"/>
                </a:cxn>
                <a:cxn ang="0">
                  <a:pos x="94" y="66"/>
                </a:cxn>
                <a:cxn ang="0">
                  <a:pos x="88" y="68"/>
                </a:cxn>
                <a:cxn ang="0">
                  <a:pos x="86" y="80"/>
                </a:cxn>
                <a:cxn ang="0">
                  <a:pos x="72" y="85"/>
                </a:cxn>
                <a:cxn ang="0">
                  <a:pos x="70" y="91"/>
                </a:cxn>
                <a:cxn ang="0">
                  <a:pos x="57" y="94"/>
                </a:cxn>
              </a:cxnLst>
              <a:rect l="0" t="0" r="r" b="b"/>
              <a:pathLst>
                <a:path w="126" h="97">
                  <a:moveTo>
                    <a:pt x="57" y="94"/>
                  </a:moveTo>
                  <a:cubicBezTo>
                    <a:pt x="54" y="90"/>
                    <a:pt x="55" y="91"/>
                    <a:pt x="53" y="91"/>
                  </a:cubicBezTo>
                  <a:cubicBezTo>
                    <a:pt x="51" y="92"/>
                    <a:pt x="51" y="95"/>
                    <a:pt x="49" y="96"/>
                  </a:cubicBezTo>
                  <a:cubicBezTo>
                    <a:pt x="46" y="97"/>
                    <a:pt x="43" y="97"/>
                    <a:pt x="42" y="95"/>
                  </a:cubicBezTo>
                  <a:cubicBezTo>
                    <a:pt x="40" y="93"/>
                    <a:pt x="43" y="88"/>
                    <a:pt x="41" y="85"/>
                  </a:cubicBezTo>
                  <a:cubicBezTo>
                    <a:pt x="39" y="82"/>
                    <a:pt x="35" y="83"/>
                    <a:pt x="32" y="81"/>
                  </a:cubicBezTo>
                  <a:cubicBezTo>
                    <a:pt x="30" y="79"/>
                    <a:pt x="30" y="76"/>
                    <a:pt x="28" y="73"/>
                  </a:cubicBezTo>
                  <a:cubicBezTo>
                    <a:pt x="25" y="71"/>
                    <a:pt x="20" y="68"/>
                    <a:pt x="18" y="65"/>
                  </a:cubicBezTo>
                  <a:cubicBezTo>
                    <a:pt x="16" y="63"/>
                    <a:pt x="17" y="62"/>
                    <a:pt x="14" y="59"/>
                  </a:cubicBezTo>
                  <a:cubicBezTo>
                    <a:pt x="12" y="57"/>
                    <a:pt x="5" y="52"/>
                    <a:pt x="2" y="49"/>
                  </a:cubicBezTo>
                  <a:cubicBezTo>
                    <a:pt x="3" y="50"/>
                    <a:pt x="4" y="51"/>
                    <a:pt x="5" y="52"/>
                  </a:cubicBezTo>
                  <a:cubicBezTo>
                    <a:pt x="3" y="46"/>
                    <a:pt x="0" y="40"/>
                    <a:pt x="1" y="37"/>
                  </a:cubicBezTo>
                  <a:cubicBezTo>
                    <a:pt x="2" y="31"/>
                    <a:pt x="5" y="33"/>
                    <a:pt x="8" y="31"/>
                  </a:cubicBezTo>
                  <a:cubicBezTo>
                    <a:pt x="11" y="28"/>
                    <a:pt x="15" y="25"/>
                    <a:pt x="18" y="23"/>
                  </a:cubicBezTo>
                  <a:cubicBezTo>
                    <a:pt x="21" y="21"/>
                    <a:pt x="21" y="21"/>
                    <a:pt x="25" y="21"/>
                  </a:cubicBezTo>
                  <a:cubicBezTo>
                    <a:pt x="28" y="21"/>
                    <a:pt x="34" y="23"/>
                    <a:pt x="37" y="23"/>
                  </a:cubicBezTo>
                  <a:cubicBezTo>
                    <a:pt x="41" y="23"/>
                    <a:pt x="45" y="27"/>
                    <a:pt x="47" y="24"/>
                  </a:cubicBezTo>
                  <a:cubicBezTo>
                    <a:pt x="49" y="20"/>
                    <a:pt x="43" y="13"/>
                    <a:pt x="46" y="9"/>
                  </a:cubicBezTo>
                  <a:cubicBezTo>
                    <a:pt x="49" y="6"/>
                    <a:pt x="55" y="13"/>
                    <a:pt x="58" y="10"/>
                  </a:cubicBezTo>
                  <a:cubicBezTo>
                    <a:pt x="62" y="12"/>
                    <a:pt x="65" y="13"/>
                    <a:pt x="68" y="15"/>
                  </a:cubicBezTo>
                  <a:cubicBezTo>
                    <a:pt x="71" y="18"/>
                    <a:pt x="73" y="24"/>
                    <a:pt x="76" y="26"/>
                  </a:cubicBezTo>
                  <a:cubicBezTo>
                    <a:pt x="80" y="27"/>
                    <a:pt x="84" y="27"/>
                    <a:pt x="87" y="25"/>
                  </a:cubicBezTo>
                  <a:cubicBezTo>
                    <a:pt x="91" y="23"/>
                    <a:pt x="92" y="19"/>
                    <a:pt x="93" y="16"/>
                  </a:cubicBezTo>
                  <a:cubicBezTo>
                    <a:pt x="95" y="12"/>
                    <a:pt x="93" y="7"/>
                    <a:pt x="96" y="5"/>
                  </a:cubicBezTo>
                  <a:cubicBezTo>
                    <a:pt x="100" y="3"/>
                    <a:pt x="103" y="10"/>
                    <a:pt x="106" y="9"/>
                  </a:cubicBezTo>
                  <a:cubicBezTo>
                    <a:pt x="109" y="9"/>
                    <a:pt x="107" y="5"/>
                    <a:pt x="110" y="3"/>
                  </a:cubicBezTo>
                  <a:cubicBezTo>
                    <a:pt x="114" y="1"/>
                    <a:pt x="120" y="0"/>
                    <a:pt x="123" y="0"/>
                  </a:cubicBezTo>
                  <a:cubicBezTo>
                    <a:pt x="126" y="1"/>
                    <a:pt x="126" y="4"/>
                    <a:pt x="125" y="6"/>
                  </a:cubicBezTo>
                  <a:cubicBezTo>
                    <a:pt x="124" y="8"/>
                    <a:pt x="120" y="7"/>
                    <a:pt x="120" y="11"/>
                  </a:cubicBezTo>
                  <a:cubicBezTo>
                    <a:pt x="120" y="16"/>
                    <a:pt x="124" y="27"/>
                    <a:pt x="123" y="32"/>
                  </a:cubicBezTo>
                  <a:cubicBezTo>
                    <a:pt x="122" y="37"/>
                    <a:pt x="119" y="38"/>
                    <a:pt x="116" y="39"/>
                  </a:cubicBezTo>
                  <a:cubicBezTo>
                    <a:pt x="113" y="40"/>
                    <a:pt x="109" y="38"/>
                    <a:pt x="107" y="39"/>
                  </a:cubicBezTo>
                  <a:cubicBezTo>
                    <a:pt x="104" y="40"/>
                    <a:pt x="102" y="42"/>
                    <a:pt x="101" y="45"/>
                  </a:cubicBezTo>
                  <a:cubicBezTo>
                    <a:pt x="99" y="48"/>
                    <a:pt x="101" y="53"/>
                    <a:pt x="99" y="56"/>
                  </a:cubicBezTo>
                  <a:cubicBezTo>
                    <a:pt x="98" y="58"/>
                    <a:pt x="94" y="53"/>
                    <a:pt x="93" y="56"/>
                  </a:cubicBezTo>
                  <a:cubicBezTo>
                    <a:pt x="91" y="58"/>
                    <a:pt x="95" y="64"/>
                    <a:pt x="94" y="66"/>
                  </a:cubicBezTo>
                  <a:cubicBezTo>
                    <a:pt x="93" y="69"/>
                    <a:pt x="90" y="66"/>
                    <a:pt x="88" y="68"/>
                  </a:cubicBezTo>
                  <a:cubicBezTo>
                    <a:pt x="87" y="71"/>
                    <a:pt x="89" y="77"/>
                    <a:pt x="86" y="80"/>
                  </a:cubicBezTo>
                  <a:cubicBezTo>
                    <a:pt x="83" y="83"/>
                    <a:pt x="75" y="83"/>
                    <a:pt x="72" y="85"/>
                  </a:cubicBezTo>
                  <a:cubicBezTo>
                    <a:pt x="69" y="87"/>
                    <a:pt x="73" y="89"/>
                    <a:pt x="70" y="91"/>
                  </a:cubicBezTo>
                  <a:cubicBezTo>
                    <a:pt x="67" y="92"/>
                    <a:pt x="65" y="89"/>
                    <a:pt x="57" y="9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4" name="Freeform 16"/>
            <p:cNvSpPr>
              <a:spLocks/>
            </p:cNvSpPr>
            <p:nvPr/>
          </p:nvSpPr>
          <p:spPr bwMode="auto">
            <a:xfrm rot="21439583">
              <a:off x="3921662" y="5939955"/>
              <a:ext cx="492055" cy="475105"/>
            </a:xfrm>
            <a:custGeom>
              <a:avLst/>
              <a:gdLst/>
              <a:ahLst/>
              <a:cxnLst>
                <a:cxn ang="0">
                  <a:pos x="18" y="84"/>
                </a:cxn>
                <a:cxn ang="0">
                  <a:pos x="15" y="82"/>
                </a:cxn>
                <a:cxn ang="0">
                  <a:pos x="0" y="64"/>
                </a:cxn>
                <a:cxn ang="0">
                  <a:pos x="13" y="61"/>
                </a:cxn>
                <a:cxn ang="0">
                  <a:pos x="15" y="55"/>
                </a:cxn>
                <a:cxn ang="0">
                  <a:pos x="29" y="50"/>
                </a:cxn>
                <a:cxn ang="0">
                  <a:pos x="31" y="38"/>
                </a:cxn>
                <a:cxn ang="0">
                  <a:pos x="37" y="36"/>
                </a:cxn>
                <a:cxn ang="0">
                  <a:pos x="36" y="26"/>
                </a:cxn>
                <a:cxn ang="0">
                  <a:pos x="42" y="26"/>
                </a:cxn>
                <a:cxn ang="0">
                  <a:pos x="44" y="15"/>
                </a:cxn>
                <a:cxn ang="0">
                  <a:pos x="50" y="9"/>
                </a:cxn>
                <a:cxn ang="0">
                  <a:pos x="59" y="9"/>
                </a:cxn>
                <a:cxn ang="0">
                  <a:pos x="66" y="2"/>
                </a:cxn>
                <a:cxn ang="0">
                  <a:pos x="66" y="0"/>
                </a:cxn>
                <a:cxn ang="0">
                  <a:pos x="73" y="2"/>
                </a:cxn>
                <a:cxn ang="0">
                  <a:pos x="80" y="7"/>
                </a:cxn>
                <a:cxn ang="0">
                  <a:pos x="81" y="18"/>
                </a:cxn>
                <a:cxn ang="0">
                  <a:pos x="86" y="24"/>
                </a:cxn>
                <a:cxn ang="0">
                  <a:pos x="88" y="30"/>
                </a:cxn>
                <a:cxn ang="0">
                  <a:pos x="86" y="37"/>
                </a:cxn>
                <a:cxn ang="0">
                  <a:pos x="80" y="47"/>
                </a:cxn>
                <a:cxn ang="0">
                  <a:pos x="73" y="49"/>
                </a:cxn>
                <a:cxn ang="0">
                  <a:pos x="64" y="52"/>
                </a:cxn>
                <a:cxn ang="0">
                  <a:pos x="55" y="56"/>
                </a:cxn>
                <a:cxn ang="0">
                  <a:pos x="53" y="62"/>
                </a:cxn>
                <a:cxn ang="0">
                  <a:pos x="70" y="62"/>
                </a:cxn>
                <a:cxn ang="0">
                  <a:pos x="71" y="68"/>
                </a:cxn>
                <a:cxn ang="0">
                  <a:pos x="78" y="70"/>
                </a:cxn>
                <a:cxn ang="0">
                  <a:pos x="74" y="77"/>
                </a:cxn>
                <a:cxn ang="0">
                  <a:pos x="67" y="84"/>
                </a:cxn>
                <a:cxn ang="0">
                  <a:pos x="66" y="90"/>
                </a:cxn>
                <a:cxn ang="0">
                  <a:pos x="65" y="98"/>
                </a:cxn>
                <a:cxn ang="0">
                  <a:pos x="57" y="96"/>
                </a:cxn>
                <a:cxn ang="0">
                  <a:pos x="50" y="92"/>
                </a:cxn>
                <a:cxn ang="0">
                  <a:pos x="42" y="90"/>
                </a:cxn>
                <a:cxn ang="0">
                  <a:pos x="35" y="89"/>
                </a:cxn>
                <a:cxn ang="0">
                  <a:pos x="29" y="82"/>
                </a:cxn>
                <a:cxn ang="0">
                  <a:pos x="18" y="84"/>
                </a:cxn>
              </a:cxnLst>
              <a:rect l="0" t="0" r="r" b="b"/>
              <a:pathLst>
                <a:path w="88" h="100">
                  <a:moveTo>
                    <a:pt x="18" y="84"/>
                  </a:moveTo>
                  <a:cubicBezTo>
                    <a:pt x="17" y="84"/>
                    <a:pt x="16" y="83"/>
                    <a:pt x="15" y="82"/>
                  </a:cubicBezTo>
                  <a:cubicBezTo>
                    <a:pt x="10" y="77"/>
                    <a:pt x="4" y="67"/>
                    <a:pt x="0" y="64"/>
                  </a:cubicBezTo>
                  <a:cubicBezTo>
                    <a:pt x="8" y="59"/>
                    <a:pt x="10" y="62"/>
                    <a:pt x="13" y="61"/>
                  </a:cubicBezTo>
                  <a:cubicBezTo>
                    <a:pt x="16" y="59"/>
                    <a:pt x="12" y="57"/>
                    <a:pt x="15" y="55"/>
                  </a:cubicBezTo>
                  <a:cubicBezTo>
                    <a:pt x="18" y="53"/>
                    <a:pt x="26" y="53"/>
                    <a:pt x="29" y="50"/>
                  </a:cubicBezTo>
                  <a:cubicBezTo>
                    <a:pt x="32" y="47"/>
                    <a:pt x="30" y="41"/>
                    <a:pt x="31" y="38"/>
                  </a:cubicBezTo>
                  <a:cubicBezTo>
                    <a:pt x="33" y="36"/>
                    <a:pt x="36" y="39"/>
                    <a:pt x="37" y="36"/>
                  </a:cubicBezTo>
                  <a:cubicBezTo>
                    <a:pt x="38" y="34"/>
                    <a:pt x="34" y="28"/>
                    <a:pt x="36" y="26"/>
                  </a:cubicBezTo>
                  <a:cubicBezTo>
                    <a:pt x="37" y="23"/>
                    <a:pt x="41" y="28"/>
                    <a:pt x="42" y="26"/>
                  </a:cubicBezTo>
                  <a:cubicBezTo>
                    <a:pt x="44" y="23"/>
                    <a:pt x="42" y="18"/>
                    <a:pt x="44" y="15"/>
                  </a:cubicBezTo>
                  <a:cubicBezTo>
                    <a:pt x="45" y="12"/>
                    <a:pt x="47" y="10"/>
                    <a:pt x="50" y="9"/>
                  </a:cubicBezTo>
                  <a:cubicBezTo>
                    <a:pt x="52" y="8"/>
                    <a:pt x="56" y="10"/>
                    <a:pt x="59" y="9"/>
                  </a:cubicBezTo>
                  <a:cubicBezTo>
                    <a:pt x="62" y="8"/>
                    <a:pt x="65" y="7"/>
                    <a:pt x="66" y="2"/>
                  </a:cubicBezTo>
                  <a:cubicBezTo>
                    <a:pt x="66" y="1"/>
                    <a:pt x="66" y="1"/>
                    <a:pt x="66" y="0"/>
                  </a:cubicBezTo>
                  <a:cubicBezTo>
                    <a:pt x="70" y="0"/>
                    <a:pt x="71" y="1"/>
                    <a:pt x="73" y="2"/>
                  </a:cubicBezTo>
                  <a:cubicBezTo>
                    <a:pt x="76" y="3"/>
                    <a:pt x="78" y="4"/>
                    <a:pt x="80" y="7"/>
                  </a:cubicBezTo>
                  <a:cubicBezTo>
                    <a:pt x="81" y="10"/>
                    <a:pt x="80" y="15"/>
                    <a:pt x="81" y="18"/>
                  </a:cubicBezTo>
                  <a:cubicBezTo>
                    <a:pt x="82" y="21"/>
                    <a:pt x="84" y="22"/>
                    <a:pt x="86" y="24"/>
                  </a:cubicBezTo>
                  <a:cubicBezTo>
                    <a:pt x="87" y="26"/>
                    <a:pt x="88" y="27"/>
                    <a:pt x="88" y="30"/>
                  </a:cubicBezTo>
                  <a:cubicBezTo>
                    <a:pt x="88" y="32"/>
                    <a:pt x="87" y="35"/>
                    <a:pt x="86" y="37"/>
                  </a:cubicBezTo>
                  <a:cubicBezTo>
                    <a:pt x="85" y="40"/>
                    <a:pt x="83" y="45"/>
                    <a:pt x="80" y="47"/>
                  </a:cubicBezTo>
                  <a:cubicBezTo>
                    <a:pt x="78" y="49"/>
                    <a:pt x="75" y="48"/>
                    <a:pt x="73" y="49"/>
                  </a:cubicBezTo>
                  <a:cubicBezTo>
                    <a:pt x="70" y="50"/>
                    <a:pt x="67" y="50"/>
                    <a:pt x="64" y="52"/>
                  </a:cubicBezTo>
                  <a:cubicBezTo>
                    <a:pt x="61" y="53"/>
                    <a:pt x="57" y="54"/>
                    <a:pt x="55" y="56"/>
                  </a:cubicBezTo>
                  <a:cubicBezTo>
                    <a:pt x="53" y="58"/>
                    <a:pt x="50" y="60"/>
                    <a:pt x="53" y="62"/>
                  </a:cubicBezTo>
                  <a:cubicBezTo>
                    <a:pt x="57" y="63"/>
                    <a:pt x="67" y="61"/>
                    <a:pt x="70" y="62"/>
                  </a:cubicBezTo>
                  <a:cubicBezTo>
                    <a:pt x="74" y="64"/>
                    <a:pt x="69" y="67"/>
                    <a:pt x="71" y="68"/>
                  </a:cubicBezTo>
                  <a:cubicBezTo>
                    <a:pt x="72" y="70"/>
                    <a:pt x="77" y="68"/>
                    <a:pt x="78" y="70"/>
                  </a:cubicBezTo>
                  <a:cubicBezTo>
                    <a:pt x="79" y="73"/>
                    <a:pt x="75" y="75"/>
                    <a:pt x="74" y="77"/>
                  </a:cubicBezTo>
                  <a:cubicBezTo>
                    <a:pt x="72" y="79"/>
                    <a:pt x="68" y="82"/>
                    <a:pt x="67" y="84"/>
                  </a:cubicBezTo>
                  <a:cubicBezTo>
                    <a:pt x="66" y="86"/>
                    <a:pt x="67" y="88"/>
                    <a:pt x="66" y="90"/>
                  </a:cubicBezTo>
                  <a:cubicBezTo>
                    <a:pt x="66" y="92"/>
                    <a:pt x="67" y="97"/>
                    <a:pt x="65" y="98"/>
                  </a:cubicBezTo>
                  <a:cubicBezTo>
                    <a:pt x="63" y="100"/>
                    <a:pt x="60" y="97"/>
                    <a:pt x="57" y="96"/>
                  </a:cubicBezTo>
                  <a:cubicBezTo>
                    <a:pt x="55" y="95"/>
                    <a:pt x="53" y="93"/>
                    <a:pt x="50" y="92"/>
                  </a:cubicBezTo>
                  <a:cubicBezTo>
                    <a:pt x="48" y="91"/>
                    <a:pt x="45" y="91"/>
                    <a:pt x="42" y="90"/>
                  </a:cubicBezTo>
                  <a:cubicBezTo>
                    <a:pt x="40" y="90"/>
                    <a:pt x="37" y="90"/>
                    <a:pt x="35" y="89"/>
                  </a:cubicBezTo>
                  <a:cubicBezTo>
                    <a:pt x="32" y="87"/>
                    <a:pt x="36" y="83"/>
                    <a:pt x="29" y="82"/>
                  </a:cubicBezTo>
                  <a:cubicBezTo>
                    <a:pt x="26" y="82"/>
                    <a:pt x="22" y="83"/>
                    <a:pt x="18" y="8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5" name="Freeform 18"/>
            <p:cNvSpPr>
              <a:spLocks/>
            </p:cNvSpPr>
            <p:nvPr/>
          </p:nvSpPr>
          <p:spPr bwMode="auto">
            <a:xfrm rot="21439583">
              <a:off x="4291160" y="6194790"/>
              <a:ext cx="252028" cy="231592"/>
            </a:xfrm>
            <a:custGeom>
              <a:avLst/>
              <a:gdLst/>
              <a:ahLst/>
              <a:cxnLst>
                <a:cxn ang="0">
                  <a:pos x="5" y="11"/>
                </a:cxn>
                <a:cxn ang="0">
                  <a:pos x="12" y="8"/>
                </a:cxn>
                <a:cxn ang="0">
                  <a:pos x="19" y="1"/>
                </a:cxn>
                <a:cxn ang="0">
                  <a:pos x="21" y="0"/>
                </a:cxn>
                <a:cxn ang="0">
                  <a:pos x="25" y="5"/>
                </a:cxn>
                <a:cxn ang="0">
                  <a:pos x="33" y="8"/>
                </a:cxn>
                <a:cxn ang="0">
                  <a:pos x="35" y="16"/>
                </a:cxn>
                <a:cxn ang="0">
                  <a:pos x="44" y="21"/>
                </a:cxn>
                <a:cxn ang="0">
                  <a:pos x="42" y="34"/>
                </a:cxn>
                <a:cxn ang="0">
                  <a:pos x="35" y="37"/>
                </a:cxn>
                <a:cxn ang="0">
                  <a:pos x="37" y="49"/>
                </a:cxn>
                <a:cxn ang="0">
                  <a:pos x="34" y="48"/>
                </a:cxn>
                <a:cxn ang="0">
                  <a:pos x="19" y="48"/>
                </a:cxn>
                <a:cxn ang="0">
                  <a:pos x="8" y="47"/>
                </a:cxn>
                <a:cxn ang="0">
                  <a:pos x="0" y="41"/>
                </a:cxn>
                <a:cxn ang="0">
                  <a:pos x="1" y="33"/>
                </a:cxn>
                <a:cxn ang="0">
                  <a:pos x="2" y="27"/>
                </a:cxn>
                <a:cxn ang="0">
                  <a:pos x="9" y="20"/>
                </a:cxn>
                <a:cxn ang="0">
                  <a:pos x="13" y="13"/>
                </a:cxn>
                <a:cxn ang="0">
                  <a:pos x="6" y="11"/>
                </a:cxn>
                <a:cxn ang="0">
                  <a:pos x="5" y="11"/>
                </a:cxn>
              </a:cxnLst>
              <a:rect l="0" t="0" r="r" b="b"/>
              <a:pathLst>
                <a:path w="45" h="49">
                  <a:moveTo>
                    <a:pt x="5" y="11"/>
                  </a:moveTo>
                  <a:cubicBezTo>
                    <a:pt x="8" y="10"/>
                    <a:pt x="10" y="9"/>
                    <a:pt x="12" y="8"/>
                  </a:cubicBezTo>
                  <a:cubicBezTo>
                    <a:pt x="17" y="5"/>
                    <a:pt x="15" y="3"/>
                    <a:pt x="19" y="1"/>
                  </a:cubicBezTo>
                  <a:cubicBezTo>
                    <a:pt x="19" y="1"/>
                    <a:pt x="20" y="1"/>
                    <a:pt x="21" y="0"/>
                  </a:cubicBezTo>
                  <a:cubicBezTo>
                    <a:pt x="22" y="2"/>
                    <a:pt x="23" y="4"/>
                    <a:pt x="25" y="5"/>
                  </a:cubicBezTo>
                  <a:cubicBezTo>
                    <a:pt x="28" y="7"/>
                    <a:pt x="31" y="6"/>
                    <a:pt x="33" y="8"/>
                  </a:cubicBezTo>
                  <a:cubicBezTo>
                    <a:pt x="35" y="10"/>
                    <a:pt x="34" y="14"/>
                    <a:pt x="35" y="16"/>
                  </a:cubicBezTo>
                  <a:cubicBezTo>
                    <a:pt x="37" y="19"/>
                    <a:pt x="42" y="18"/>
                    <a:pt x="44" y="21"/>
                  </a:cubicBezTo>
                  <a:cubicBezTo>
                    <a:pt x="45" y="25"/>
                    <a:pt x="44" y="31"/>
                    <a:pt x="42" y="34"/>
                  </a:cubicBezTo>
                  <a:cubicBezTo>
                    <a:pt x="41" y="37"/>
                    <a:pt x="37" y="33"/>
                    <a:pt x="35" y="37"/>
                  </a:cubicBezTo>
                  <a:cubicBezTo>
                    <a:pt x="34" y="39"/>
                    <a:pt x="38" y="45"/>
                    <a:pt x="37" y="49"/>
                  </a:cubicBezTo>
                  <a:cubicBezTo>
                    <a:pt x="36" y="49"/>
                    <a:pt x="35" y="48"/>
                    <a:pt x="34" y="48"/>
                  </a:cubicBezTo>
                  <a:cubicBezTo>
                    <a:pt x="20" y="47"/>
                    <a:pt x="24" y="48"/>
                    <a:pt x="19" y="48"/>
                  </a:cubicBezTo>
                  <a:cubicBezTo>
                    <a:pt x="15" y="47"/>
                    <a:pt x="11" y="48"/>
                    <a:pt x="8" y="47"/>
                  </a:cubicBezTo>
                  <a:cubicBezTo>
                    <a:pt x="4" y="46"/>
                    <a:pt x="4" y="45"/>
                    <a:pt x="0" y="41"/>
                  </a:cubicBezTo>
                  <a:cubicBezTo>
                    <a:pt x="2" y="40"/>
                    <a:pt x="1" y="35"/>
                    <a:pt x="1" y="33"/>
                  </a:cubicBezTo>
                  <a:cubicBezTo>
                    <a:pt x="2" y="31"/>
                    <a:pt x="1" y="29"/>
                    <a:pt x="2" y="27"/>
                  </a:cubicBezTo>
                  <a:cubicBezTo>
                    <a:pt x="3" y="25"/>
                    <a:pt x="7" y="22"/>
                    <a:pt x="9" y="20"/>
                  </a:cubicBezTo>
                  <a:cubicBezTo>
                    <a:pt x="10" y="18"/>
                    <a:pt x="14" y="16"/>
                    <a:pt x="13" y="13"/>
                  </a:cubicBezTo>
                  <a:cubicBezTo>
                    <a:pt x="12" y="11"/>
                    <a:pt x="7" y="13"/>
                    <a:pt x="6" y="11"/>
                  </a:cubicBezTo>
                  <a:cubicBezTo>
                    <a:pt x="5" y="11"/>
                    <a:pt x="5" y="11"/>
                    <a:pt x="5" y="1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6" name="Freeform 19"/>
            <p:cNvSpPr>
              <a:spLocks/>
            </p:cNvSpPr>
            <p:nvPr/>
          </p:nvSpPr>
          <p:spPr bwMode="auto">
            <a:xfrm rot="21439583">
              <a:off x="4037849" y="6311047"/>
              <a:ext cx="860096" cy="405286"/>
            </a:xfrm>
            <a:custGeom>
              <a:avLst/>
              <a:gdLst/>
              <a:ahLst/>
              <a:cxnLst>
                <a:cxn ang="0">
                  <a:pos x="154" y="30"/>
                </a:cxn>
                <a:cxn ang="0">
                  <a:pos x="142" y="32"/>
                </a:cxn>
                <a:cxn ang="0">
                  <a:pos x="126" y="33"/>
                </a:cxn>
                <a:cxn ang="0">
                  <a:pos x="58" y="32"/>
                </a:cxn>
                <a:cxn ang="0">
                  <a:pos x="114" y="58"/>
                </a:cxn>
                <a:cxn ang="0">
                  <a:pos x="116" y="64"/>
                </a:cxn>
                <a:cxn ang="0">
                  <a:pos x="113" y="72"/>
                </a:cxn>
                <a:cxn ang="0">
                  <a:pos x="88" y="72"/>
                </a:cxn>
                <a:cxn ang="0">
                  <a:pos x="87" y="78"/>
                </a:cxn>
                <a:cxn ang="0">
                  <a:pos x="80" y="78"/>
                </a:cxn>
                <a:cxn ang="0">
                  <a:pos x="76" y="84"/>
                </a:cxn>
                <a:cxn ang="0">
                  <a:pos x="67" y="82"/>
                </a:cxn>
                <a:cxn ang="0">
                  <a:pos x="65" y="74"/>
                </a:cxn>
                <a:cxn ang="0">
                  <a:pos x="63" y="55"/>
                </a:cxn>
                <a:cxn ang="0">
                  <a:pos x="43" y="57"/>
                </a:cxn>
                <a:cxn ang="0">
                  <a:pos x="33" y="49"/>
                </a:cxn>
                <a:cxn ang="0">
                  <a:pos x="34" y="26"/>
                </a:cxn>
                <a:cxn ang="0">
                  <a:pos x="29" y="17"/>
                </a:cxn>
                <a:cxn ang="0">
                  <a:pos x="18" y="15"/>
                </a:cxn>
                <a:cxn ang="0">
                  <a:pos x="0" y="2"/>
                </a:cxn>
                <a:cxn ang="0">
                  <a:pos x="1" y="2"/>
                </a:cxn>
                <a:cxn ang="0">
                  <a:pos x="12" y="0"/>
                </a:cxn>
                <a:cxn ang="0">
                  <a:pos x="18" y="7"/>
                </a:cxn>
                <a:cxn ang="0">
                  <a:pos x="25" y="8"/>
                </a:cxn>
                <a:cxn ang="0">
                  <a:pos x="33" y="10"/>
                </a:cxn>
                <a:cxn ang="0">
                  <a:pos x="40" y="14"/>
                </a:cxn>
                <a:cxn ang="0">
                  <a:pos x="48" y="16"/>
                </a:cxn>
                <a:cxn ang="0">
                  <a:pos x="56" y="22"/>
                </a:cxn>
                <a:cxn ang="0">
                  <a:pos x="67" y="23"/>
                </a:cxn>
                <a:cxn ang="0">
                  <a:pos x="82" y="23"/>
                </a:cxn>
                <a:cxn ang="0">
                  <a:pos x="154" y="30"/>
                </a:cxn>
              </a:cxnLst>
              <a:rect l="0" t="0" r="r" b="b"/>
              <a:pathLst>
                <a:path w="154" h="85">
                  <a:moveTo>
                    <a:pt x="154" y="30"/>
                  </a:moveTo>
                  <a:cubicBezTo>
                    <a:pt x="150" y="31"/>
                    <a:pt x="147" y="31"/>
                    <a:pt x="142" y="32"/>
                  </a:cubicBezTo>
                  <a:cubicBezTo>
                    <a:pt x="138" y="34"/>
                    <a:pt x="131" y="32"/>
                    <a:pt x="126" y="33"/>
                  </a:cubicBezTo>
                  <a:cubicBezTo>
                    <a:pt x="122" y="34"/>
                    <a:pt x="69" y="32"/>
                    <a:pt x="58" y="32"/>
                  </a:cubicBezTo>
                  <a:cubicBezTo>
                    <a:pt x="60" y="49"/>
                    <a:pt x="114" y="54"/>
                    <a:pt x="114" y="58"/>
                  </a:cubicBezTo>
                  <a:cubicBezTo>
                    <a:pt x="114" y="62"/>
                    <a:pt x="116" y="62"/>
                    <a:pt x="116" y="64"/>
                  </a:cubicBezTo>
                  <a:cubicBezTo>
                    <a:pt x="116" y="67"/>
                    <a:pt x="119" y="70"/>
                    <a:pt x="113" y="72"/>
                  </a:cubicBezTo>
                  <a:cubicBezTo>
                    <a:pt x="108" y="73"/>
                    <a:pt x="93" y="71"/>
                    <a:pt x="88" y="72"/>
                  </a:cubicBezTo>
                  <a:cubicBezTo>
                    <a:pt x="83" y="73"/>
                    <a:pt x="89" y="76"/>
                    <a:pt x="87" y="78"/>
                  </a:cubicBezTo>
                  <a:cubicBezTo>
                    <a:pt x="85" y="79"/>
                    <a:pt x="82" y="76"/>
                    <a:pt x="80" y="78"/>
                  </a:cubicBezTo>
                  <a:cubicBezTo>
                    <a:pt x="77" y="79"/>
                    <a:pt x="79" y="83"/>
                    <a:pt x="76" y="84"/>
                  </a:cubicBezTo>
                  <a:cubicBezTo>
                    <a:pt x="74" y="85"/>
                    <a:pt x="69" y="84"/>
                    <a:pt x="67" y="82"/>
                  </a:cubicBezTo>
                  <a:cubicBezTo>
                    <a:pt x="65" y="80"/>
                    <a:pt x="65" y="79"/>
                    <a:pt x="65" y="74"/>
                  </a:cubicBezTo>
                  <a:cubicBezTo>
                    <a:pt x="64" y="70"/>
                    <a:pt x="69" y="60"/>
                    <a:pt x="63" y="55"/>
                  </a:cubicBezTo>
                  <a:cubicBezTo>
                    <a:pt x="58" y="51"/>
                    <a:pt x="48" y="58"/>
                    <a:pt x="43" y="57"/>
                  </a:cubicBezTo>
                  <a:cubicBezTo>
                    <a:pt x="38" y="56"/>
                    <a:pt x="35" y="54"/>
                    <a:pt x="33" y="49"/>
                  </a:cubicBezTo>
                  <a:cubicBezTo>
                    <a:pt x="32" y="43"/>
                    <a:pt x="35" y="31"/>
                    <a:pt x="34" y="26"/>
                  </a:cubicBezTo>
                  <a:cubicBezTo>
                    <a:pt x="34" y="20"/>
                    <a:pt x="32" y="19"/>
                    <a:pt x="29" y="17"/>
                  </a:cubicBezTo>
                  <a:cubicBezTo>
                    <a:pt x="26" y="15"/>
                    <a:pt x="23" y="18"/>
                    <a:pt x="18" y="15"/>
                  </a:cubicBezTo>
                  <a:cubicBezTo>
                    <a:pt x="13" y="12"/>
                    <a:pt x="5" y="7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5" y="1"/>
                    <a:pt x="9" y="0"/>
                    <a:pt x="12" y="0"/>
                  </a:cubicBezTo>
                  <a:cubicBezTo>
                    <a:pt x="19" y="1"/>
                    <a:pt x="15" y="5"/>
                    <a:pt x="18" y="7"/>
                  </a:cubicBezTo>
                  <a:cubicBezTo>
                    <a:pt x="20" y="8"/>
                    <a:pt x="23" y="8"/>
                    <a:pt x="25" y="8"/>
                  </a:cubicBezTo>
                  <a:cubicBezTo>
                    <a:pt x="28" y="9"/>
                    <a:pt x="31" y="9"/>
                    <a:pt x="33" y="10"/>
                  </a:cubicBezTo>
                  <a:cubicBezTo>
                    <a:pt x="36" y="11"/>
                    <a:pt x="38" y="13"/>
                    <a:pt x="40" y="14"/>
                  </a:cubicBezTo>
                  <a:cubicBezTo>
                    <a:pt x="43" y="15"/>
                    <a:pt x="46" y="18"/>
                    <a:pt x="48" y="16"/>
                  </a:cubicBezTo>
                  <a:cubicBezTo>
                    <a:pt x="52" y="20"/>
                    <a:pt x="52" y="21"/>
                    <a:pt x="56" y="22"/>
                  </a:cubicBezTo>
                  <a:cubicBezTo>
                    <a:pt x="59" y="23"/>
                    <a:pt x="63" y="22"/>
                    <a:pt x="67" y="23"/>
                  </a:cubicBezTo>
                  <a:cubicBezTo>
                    <a:pt x="72" y="23"/>
                    <a:pt x="68" y="22"/>
                    <a:pt x="82" y="23"/>
                  </a:cubicBezTo>
                  <a:cubicBezTo>
                    <a:pt x="97" y="25"/>
                    <a:pt x="140" y="25"/>
                    <a:pt x="154" y="3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7" name="Freeform 20"/>
            <p:cNvSpPr>
              <a:spLocks/>
            </p:cNvSpPr>
            <p:nvPr/>
          </p:nvSpPr>
          <p:spPr bwMode="auto">
            <a:xfrm rot="21439583">
              <a:off x="3440681" y="5018483"/>
              <a:ext cx="586066" cy="618146"/>
            </a:xfrm>
            <a:custGeom>
              <a:avLst/>
              <a:gdLst/>
              <a:ahLst/>
              <a:cxnLst>
                <a:cxn ang="0">
                  <a:pos x="16" y="130"/>
                </a:cxn>
                <a:cxn ang="0">
                  <a:pos x="24" y="128"/>
                </a:cxn>
                <a:cxn ang="0">
                  <a:pos x="24" y="122"/>
                </a:cxn>
                <a:cxn ang="0">
                  <a:pos x="28" y="120"/>
                </a:cxn>
                <a:cxn ang="0">
                  <a:pos x="28" y="109"/>
                </a:cxn>
                <a:cxn ang="0">
                  <a:pos x="44" y="106"/>
                </a:cxn>
                <a:cxn ang="0">
                  <a:pos x="49" y="102"/>
                </a:cxn>
                <a:cxn ang="0">
                  <a:pos x="61" y="102"/>
                </a:cxn>
                <a:cxn ang="0">
                  <a:pos x="69" y="95"/>
                </a:cxn>
                <a:cxn ang="0">
                  <a:pos x="73" y="86"/>
                </a:cxn>
                <a:cxn ang="0">
                  <a:pos x="81" y="84"/>
                </a:cxn>
                <a:cxn ang="0">
                  <a:pos x="84" y="78"/>
                </a:cxn>
                <a:cxn ang="0">
                  <a:pos x="83" y="71"/>
                </a:cxn>
                <a:cxn ang="0">
                  <a:pos x="89" y="65"/>
                </a:cxn>
                <a:cxn ang="0">
                  <a:pos x="101" y="65"/>
                </a:cxn>
                <a:cxn ang="0">
                  <a:pos x="100" y="53"/>
                </a:cxn>
                <a:cxn ang="0">
                  <a:pos x="101" y="46"/>
                </a:cxn>
                <a:cxn ang="0">
                  <a:pos x="104" y="39"/>
                </a:cxn>
                <a:cxn ang="0">
                  <a:pos x="105" y="23"/>
                </a:cxn>
                <a:cxn ang="0">
                  <a:pos x="103" y="22"/>
                </a:cxn>
                <a:cxn ang="0">
                  <a:pos x="98" y="13"/>
                </a:cxn>
                <a:cxn ang="0">
                  <a:pos x="88" y="13"/>
                </a:cxn>
                <a:cxn ang="0">
                  <a:pos x="82" y="1"/>
                </a:cxn>
                <a:cxn ang="0">
                  <a:pos x="75" y="6"/>
                </a:cxn>
                <a:cxn ang="0">
                  <a:pos x="58" y="3"/>
                </a:cxn>
                <a:cxn ang="0">
                  <a:pos x="53" y="11"/>
                </a:cxn>
                <a:cxn ang="0">
                  <a:pos x="44" y="13"/>
                </a:cxn>
                <a:cxn ang="0">
                  <a:pos x="40" y="22"/>
                </a:cxn>
                <a:cxn ang="0">
                  <a:pos x="32" y="15"/>
                </a:cxn>
                <a:cxn ang="0">
                  <a:pos x="32" y="15"/>
                </a:cxn>
                <a:cxn ang="0">
                  <a:pos x="28" y="20"/>
                </a:cxn>
                <a:cxn ang="0">
                  <a:pos x="30" y="26"/>
                </a:cxn>
                <a:cxn ang="0">
                  <a:pos x="22" y="27"/>
                </a:cxn>
                <a:cxn ang="0">
                  <a:pos x="12" y="32"/>
                </a:cxn>
                <a:cxn ang="0">
                  <a:pos x="13" y="40"/>
                </a:cxn>
                <a:cxn ang="0">
                  <a:pos x="22" y="40"/>
                </a:cxn>
                <a:cxn ang="0">
                  <a:pos x="23" y="47"/>
                </a:cxn>
                <a:cxn ang="0">
                  <a:pos x="30" y="50"/>
                </a:cxn>
                <a:cxn ang="0">
                  <a:pos x="32" y="61"/>
                </a:cxn>
                <a:cxn ang="0">
                  <a:pos x="29" y="68"/>
                </a:cxn>
                <a:cxn ang="0">
                  <a:pos x="25" y="69"/>
                </a:cxn>
                <a:cxn ang="0">
                  <a:pos x="26" y="79"/>
                </a:cxn>
                <a:cxn ang="0">
                  <a:pos x="22" y="83"/>
                </a:cxn>
                <a:cxn ang="0">
                  <a:pos x="7" y="86"/>
                </a:cxn>
                <a:cxn ang="0">
                  <a:pos x="6" y="92"/>
                </a:cxn>
                <a:cxn ang="0">
                  <a:pos x="16" y="95"/>
                </a:cxn>
                <a:cxn ang="0">
                  <a:pos x="19" y="100"/>
                </a:cxn>
                <a:cxn ang="0">
                  <a:pos x="12" y="101"/>
                </a:cxn>
                <a:cxn ang="0">
                  <a:pos x="10" y="109"/>
                </a:cxn>
                <a:cxn ang="0">
                  <a:pos x="2" y="112"/>
                </a:cxn>
                <a:cxn ang="0">
                  <a:pos x="2" y="121"/>
                </a:cxn>
                <a:cxn ang="0">
                  <a:pos x="10" y="121"/>
                </a:cxn>
                <a:cxn ang="0">
                  <a:pos x="16" y="125"/>
                </a:cxn>
                <a:cxn ang="0">
                  <a:pos x="16" y="130"/>
                </a:cxn>
              </a:cxnLst>
              <a:rect l="0" t="0" r="r" b="b"/>
              <a:pathLst>
                <a:path w="105" h="130">
                  <a:moveTo>
                    <a:pt x="16" y="130"/>
                  </a:moveTo>
                  <a:cubicBezTo>
                    <a:pt x="20" y="129"/>
                    <a:pt x="22" y="128"/>
                    <a:pt x="24" y="128"/>
                  </a:cubicBezTo>
                  <a:cubicBezTo>
                    <a:pt x="33" y="127"/>
                    <a:pt x="23" y="123"/>
                    <a:pt x="24" y="122"/>
                  </a:cubicBezTo>
                  <a:cubicBezTo>
                    <a:pt x="25" y="120"/>
                    <a:pt x="27" y="122"/>
                    <a:pt x="28" y="120"/>
                  </a:cubicBezTo>
                  <a:cubicBezTo>
                    <a:pt x="29" y="117"/>
                    <a:pt x="25" y="111"/>
                    <a:pt x="28" y="109"/>
                  </a:cubicBezTo>
                  <a:cubicBezTo>
                    <a:pt x="32" y="106"/>
                    <a:pt x="41" y="107"/>
                    <a:pt x="44" y="106"/>
                  </a:cubicBezTo>
                  <a:cubicBezTo>
                    <a:pt x="48" y="105"/>
                    <a:pt x="46" y="103"/>
                    <a:pt x="49" y="102"/>
                  </a:cubicBezTo>
                  <a:cubicBezTo>
                    <a:pt x="52" y="102"/>
                    <a:pt x="58" y="103"/>
                    <a:pt x="61" y="102"/>
                  </a:cubicBezTo>
                  <a:cubicBezTo>
                    <a:pt x="65" y="101"/>
                    <a:pt x="67" y="98"/>
                    <a:pt x="69" y="95"/>
                  </a:cubicBezTo>
                  <a:cubicBezTo>
                    <a:pt x="70" y="92"/>
                    <a:pt x="71" y="88"/>
                    <a:pt x="73" y="86"/>
                  </a:cubicBezTo>
                  <a:cubicBezTo>
                    <a:pt x="75" y="84"/>
                    <a:pt x="79" y="86"/>
                    <a:pt x="81" y="84"/>
                  </a:cubicBezTo>
                  <a:cubicBezTo>
                    <a:pt x="83" y="83"/>
                    <a:pt x="84" y="80"/>
                    <a:pt x="84" y="78"/>
                  </a:cubicBezTo>
                  <a:cubicBezTo>
                    <a:pt x="85" y="76"/>
                    <a:pt x="82" y="73"/>
                    <a:pt x="83" y="71"/>
                  </a:cubicBezTo>
                  <a:cubicBezTo>
                    <a:pt x="84" y="68"/>
                    <a:pt x="86" y="66"/>
                    <a:pt x="89" y="65"/>
                  </a:cubicBezTo>
                  <a:cubicBezTo>
                    <a:pt x="92" y="64"/>
                    <a:pt x="98" y="68"/>
                    <a:pt x="101" y="65"/>
                  </a:cubicBezTo>
                  <a:cubicBezTo>
                    <a:pt x="104" y="62"/>
                    <a:pt x="100" y="56"/>
                    <a:pt x="100" y="53"/>
                  </a:cubicBezTo>
                  <a:cubicBezTo>
                    <a:pt x="100" y="50"/>
                    <a:pt x="100" y="49"/>
                    <a:pt x="101" y="46"/>
                  </a:cubicBezTo>
                  <a:cubicBezTo>
                    <a:pt x="101" y="44"/>
                    <a:pt x="103" y="43"/>
                    <a:pt x="104" y="39"/>
                  </a:cubicBezTo>
                  <a:cubicBezTo>
                    <a:pt x="105" y="35"/>
                    <a:pt x="105" y="29"/>
                    <a:pt x="105" y="23"/>
                  </a:cubicBezTo>
                  <a:cubicBezTo>
                    <a:pt x="104" y="23"/>
                    <a:pt x="104" y="23"/>
                    <a:pt x="103" y="22"/>
                  </a:cubicBezTo>
                  <a:cubicBezTo>
                    <a:pt x="101" y="21"/>
                    <a:pt x="101" y="15"/>
                    <a:pt x="98" y="13"/>
                  </a:cubicBezTo>
                  <a:cubicBezTo>
                    <a:pt x="95" y="11"/>
                    <a:pt x="91" y="15"/>
                    <a:pt x="88" y="13"/>
                  </a:cubicBezTo>
                  <a:cubicBezTo>
                    <a:pt x="85" y="11"/>
                    <a:pt x="85" y="3"/>
                    <a:pt x="82" y="1"/>
                  </a:cubicBezTo>
                  <a:cubicBezTo>
                    <a:pt x="79" y="0"/>
                    <a:pt x="79" y="6"/>
                    <a:pt x="75" y="6"/>
                  </a:cubicBezTo>
                  <a:cubicBezTo>
                    <a:pt x="71" y="6"/>
                    <a:pt x="63" y="5"/>
                    <a:pt x="58" y="3"/>
                  </a:cubicBezTo>
                  <a:cubicBezTo>
                    <a:pt x="57" y="3"/>
                    <a:pt x="56" y="9"/>
                    <a:pt x="53" y="11"/>
                  </a:cubicBezTo>
                  <a:cubicBezTo>
                    <a:pt x="51" y="12"/>
                    <a:pt x="46" y="10"/>
                    <a:pt x="44" y="13"/>
                  </a:cubicBezTo>
                  <a:cubicBezTo>
                    <a:pt x="41" y="16"/>
                    <a:pt x="43" y="20"/>
                    <a:pt x="40" y="22"/>
                  </a:cubicBezTo>
                  <a:cubicBezTo>
                    <a:pt x="37" y="24"/>
                    <a:pt x="33" y="17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0" y="17"/>
                    <a:pt x="28" y="18"/>
                    <a:pt x="28" y="20"/>
                  </a:cubicBezTo>
                  <a:cubicBezTo>
                    <a:pt x="28" y="24"/>
                    <a:pt x="31" y="24"/>
                    <a:pt x="30" y="26"/>
                  </a:cubicBezTo>
                  <a:cubicBezTo>
                    <a:pt x="28" y="28"/>
                    <a:pt x="25" y="26"/>
                    <a:pt x="22" y="27"/>
                  </a:cubicBezTo>
                  <a:cubicBezTo>
                    <a:pt x="19" y="28"/>
                    <a:pt x="14" y="29"/>
                    <a:pt x="12" y="32"/>
                  </a:cubicBezTo>
                  <a:cubicBezTo>
                    <a:pt x="10" y="34"/>
                    <a:pt x="11" y="38"/>
                    <a:pt x="13" y="40"/>
                  </a:cubicBezTo>
                  <a:cubicBezTo>
                    <a:pt x="15" y="42"/>
                    <a:pt x="20" y="39"/>
                    <a:pt x="22" y="40"/>
                  </a:cubicBezTo>
                  <a:cubicBezTo>
                    <a:pt x="24" y="42"/>
                    <a:pt x="22" y="45"/>
                    <a:pt x="23" y="47"/>
                  </a:cubicBezTo>
                  <a:cubicBezTo>
                    <a:pt x="25" y="49"/>
                    <a:pt x="29" y="47"/>
                    <a:pt x="30" y="50"/>
                  </a:cubicBezTo>
                  <a:cubicBezTo>
                    <a:pt x="32" y="53"/>
                    <a:pt x="32" y="58"/>
                    <a:pt x="32" y="61"/>
                  </a:cubicBezTo>
                  <a:cubicBezTo>
                    <a:pt x="32" y="64"/>
                    <a:pt x="30" y="66"/>
                    <a:pt x="29" y="68"/>
                  </a:cubicBezTo>
                  <a:cubicBezTo>
                    <a:pt x="28" y="69"/>
                    <a:pt x="26" y="66"/>
                    <a:pt x="25" y="69"/>
                  </a:cubicBezTo>
                  <a:cubicBezTo>
                    <a:pt x="24" y="71"/>
                    <a:pt x="26" y="76"/>
                    <a:pt x="26" y="79"/>
                  </a:cubicBezTo>
                  <a:cubicBezTo>
                    <a:pt x="25" y="81"/>
                    <a:pt x="25" y="82"/>
                    <a:pt x="22" y="83"/>
                  </a:cubicBezTo>
                  <a:cubicBezTo>
                    <a:pt x="19" y="84"/>
                    <a:pt x="10" y="84"/>
                    <a:pt x="7" y="86"/>
                  </a:cubicBezTo>
                  <a:cubicBezTo>
                    <a:pt x="4" y="88"/>
                    <a:pt x="4" y="90"/>
                    <a:pt x="6" y="92"/>
                  </a:cubicBezTo>
                  <a:cubicBezTo>
                    <a:pt x="8" y="94"/>
                    <a:pt x="14" y="93"/>
                    <a:pt x="16" y="95"/>
                  </a:cubicBezTo>
                  <a:cubicBezTo>
                    <a:pt x="19" y="96"/>
                    <a:pt x="20" y="98"/>
                    <a:pt x="19" y="100"/>
                  </a:cubicBezTo>
                  <a:cubicBezTo>
                    <a:pt x="17" y="101"/>
                    <a:pt x="13" y="99"/>
                    <a:pt x="12" y="101"/>
                  </a:cubicBezTo>
                  <a:cubicBezTo>
                    <a:pt x="10" y="103"/>
                    <a:pt x="12" y="107"/>
                    <a:pt x="10" y="109"/>
                  </a:cubicBezTo>
                  <a:cubicBezTo>
                    <a:pt x="8" y="111"/>
                    <a:pt x="3" y="109"/>
                    <a:pt x="2" y="112"/>
                  </a:cubicBezTo>
                  <a:cubicBezTo>
                    <a:pt x="0" y="114"/>
                    <a:pt x="1" y="119"/>
                    <a:pt x="2" y="121"/>
                  </a:cubicBezTo>
                  <a:cubicBezTo>
                    <a:pt x="4" y="123"/>
                    <a:pt x="8" y="120"/>
                    <a:pt x="10" y="121"/>
                  </a:cubicBezTo>
                  <a:cubicBezTo>
                    <a:pt x="13" y="122"/>
                    <a:pt x="15" y="123"/>
                    <a:pt x="16" y="125"/>
                  </a:cubicBezTo>
                  <a:cubicBezTo>
                    <a:pt x="17" y="127"/>
                    <a:pt x="17" y="128"/>
                    <a:pt x="16" y="13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8" name="Freeform 21"/>
            <p:cNvSpPr>
              <a:spLocks/>
            </p:cNvSpPr>
            <p:nvPr/>
          </p:nvSpPr>
          <p:spPr bwMode="auto">
            <a:xfrm rot="21439583">
              <a:off x="3372991" y="5323442"/>
              <a:ext cx="688076" cy="502351"/>
            </a:xfrm>
            <a:custGeom>
              <a:avLst/>
              <a:gdLst/>
              <a:ahLst/>
              <a:cxnLst>
                <a:cxn ang="0">
                  <a:pos x="29" y="66"/>
                </a:cxn>
                <a:cxn ang="0">
                  <a:pos x="37" y="64"/>
                </a:cxn>
                <a:cxn ang="0">
                  <a:pos x="37" y="58"/>
                </a:cxn>
                <a:cxn ang="0">
                  <a:pos x="41" y="56"/>
                </a:cxn>
                <a:cxn ang="0">
                  <a:pos x="41" y="45"/>
                </a:cxn>
                <a:cxn ang="0">
                  <a:pos x="57" y="42"/>
                </a:cxn>
                <a:cxn ang="0">
                  <a:pos x="62" y="38"/>
                </a:cxn>
                <a:cxn ang="0">
                  <a:pos x="74" y="38"/>
                </a:cxn>
                <a:cxn ang="0">
                  <a:pos x="82" y="31"/>
                </a:cxn>
                <a:cxn ang="0">
                  <a:pos x="86" y="22"/>
                </a:cxn>
                <a:cxn ang="0">
                  <a:pos x="94" y="20"/>
                </a:cxn>
                <a:cxn ang="0">
                  <a:pos x="97" y="14"/>
                </a:cxn>
                <a:cxn ang="0">
                  <a:pos x="96" y="7"/>
                </a:cxn>
                <a:cxn ang="0">
                  <a:pos x="102" y="1"/>
                </a:cxn>
                <a:cxn ang="0">
                  <a:pos x="112" y="2"/>
                </a:cxn>
                <a:cxn ang="0">
                  <a:pos x="114" y="8"/>
                </a:cxn>
                <a:cxn ang="0">
                  <a:pos x="119" y="13"/>
                </a:cxn>
                <a:cxn ang="0">
                  <a:pos x="123" y="20"/>
                </a:cxn>
                <a:cxn ang="0">
                  <a:pos x="118" y="28"/>
                </a:cxn>
                <a:cxn ang="0">
                  <a:pos x="111" y="33"/>
                </a:cxn>
                <a:cxn ang="0">
                  <a:pos x="115" y="40"/>
                </a:cxn>
                <a:cxn ang="0">
                  <a:pos x="116" y="48"/>
                </a:cxn>
                <a:cxn ang="0">
                  <a:pos x="112" y="55"/>
                </a:cxn>
                <a:cxn ang="0">
                  <a:pos x="104" y="54"/>
                </a:cxn>
                <a:cxn ang="0">
                  <a:pos x="104" y="60"/>
                </a:cxn>
                <a:cxn ang="0">
                  <a:pos x="96" y="64"/>
                </a:cxn>
                <a:cxn ang="0">
                  <a:pos x="88" y="70"/>
                </a:cxn>
                <a:cxn ang="0">
                  <a:pos x="82" y="72"/>
                </a:cxn>
                <a:cxn ang="0">
                  <a:pos x="79" y="79"/>
                </a:cxn>
                <a:cxn ang="0">
                  <a:pos x="71" y="80"/>
                </a:cxn>
                <a:cxn ang="0">
                  <a:pos x="69" y="86"/>
                </a:cxn>
                <a:cxn ang="0">
                  <a:pos x="61" y="86"/>
                </a:cxn>
                <a:cxn ang="0">
                  <a:pos x="61" y="92"/>
                </a:cxn>
                <a:cxn ang="0">
                  <a:pos x="52" y="87"/>
                </a:cxn>
                <a:cxn ang="0">
                  <a:pos x="45" y="94"/>
                </a:cxn>
                <a:cxn ang="0">
                  <a:pos x="39" y="98"/>
                </a:cxn>
                <a:cxn ang="0">
                  <a:pos x="31" y="98"/>
                </a:cxn>
                <a:cxn ang="0">
                  <a:pos x="30" y="104"/>
                </a:cxn>
                <a:cxn ang="0">
                  <a:pos x="14" y="104"/>
                </a:cxn>
                <a:cxn ang="0">
                  <a:pos x="5" y="104"/>
                </a:cxn>
                <a:cxn ang="0">
                  <a:pos x="7" y="102"/>
                </a:cxn>
                <a:cxn ang="0">
                  <a:pos x="4" y="96"/>
                </a:cxn>
                <a:cxn ang="0">
                  <a:pos x="0" y="93"/>
                </a:cxn>
                <a:cxn ang="0">
                  <a:pos x="3" y="89"/>
                </a:cxn>
                <a:cxn ang="0">
                  <a:pos x="14" y="90"/>
                </a:cxn>
                <a:cxn ang="0">
                  <a:pos x="15" y="80"/>
                </a:cxn>
                <a:cxn ang="0">
                  <a:pos x="21" y="72"/>
                </a:cxn>
                <a:cxn ang="0">
                  <a:pos x="28" y="68"/>
                </a:cxn>
                <a:cxn ang="0">
                  <a:pos x="29" y="66"/>
                </a:cxn>
              </a:cxnLst>
              <a:rect l="0" t="0" r="r" b="b"/>
              <a:pathLst>
                <a:path w="123" h="106">
                  <a:moveTo>
                    <a:pt x="29" y="66"/>
                  </a:moveTo>
                  <a:cubicBezTo>
                    <a:pt x="33" y="65"/>
                    <a:pt x="35" y="64"/>
                    <a:pt x="37" y="64"/>
                  </a:cubicBezTo>
                  <a:cubicBezTo>
                    <a:pt x="46" y="63"/>
                    <a:pt x="36" y="59"/>
                    <a:pt x="37" y="58"/>
                  </a:cubicBezTo>
                  <a:cubicBezTo>
                    <a:pt x="38" y="56"/>
                    <a:pt x="40" y="58"/>
                    <a:pt x="41" y="56"/>
                  </a:cubicBezTo>
                  <a:cubicBezTo>
                    <a:pt x="42" y="53"/>
                    <a:pt x="38" y="47"/>
                    <a:pt x="41" y="45"/>
                  </a:cubicBezTo>
                  <a:cubicBezTo>
                    <a:pt x="45" y="42"/>
                    <a:pt x="54" y="43"/>
                    <a:pt x="57" y="42"/>
                  </a:cubicBezTo>
                  <a:cubicBezTo>
                    <a:pt x="61" y="41"/>
                    <a:pt x="59" y="39"/>
                    <a:pt x="62" y="38"/>
                  </a:cubicBezTo>
                  <a:cubicBezTo>
                    <a:pt x="65" y="38"/>
                    <a:pt x="71" y="39"/>
                    <a:pt x="74" y="38"/>
                  </a:cubicBezTo>
                  <a:cubicBezTo>
                    <a:pt x="78" y="37"/>
                    <a:pt x="80" y="34"/>
                    <a:pt x="82" y="31"/>
                  </a:cubicBezTo>
                  <a:cubicBezTo>
                    <a:pt x="83" y="28"/>
                    <a:pt x="84" y="24"/>
                    <a:pt x="86" y="22"/>
                  </a:cubicBezTo>
                  <a:cubicBezTo>
                    <a:pt x="88" y="20"/>
                    <a:pt x="92" y="22"/>
                    <a:pt x="94" y="20"/>
                  </a:cubicBezTo>
                  <a:cubicBezTo>
                    <a:pt x="96" y="19"/>
                    <a:pt x="97" y="16"/>
                    <a:pt x="97" y="14"/>
                  </a:cubicBezTo>
                  <a:cubicBezTo>
                    <a:pt x="98" y="12"/>
                    <a:pt x="95" y="9"/>
                    <a:pt x="96" y="7"/>
                  </a:cubicBezTo>
                  <a:cubicBezTo>
                    <a:pt x="97" y="4"/>
                    <a:pt x="99" y="2"/>
                    <a:pt x="102" y="1"/>
                  </a:cubicBezTo>
                  <a:cubicBezTo>
                    <a:pt x="105" y="0"/>
                    <a:pt x="109" y="2"/>
                    <a:pt x="112" y="2"/>
                  </a:cubicBezTo>
                  <a:cubicBezTo>
                    <a:pt x="113" y="4"/>
                    <a:pt x="113" y="7"/>
                    <a:pt x="114" y="8"/>
                  </a:cubicBezTo>
                  <a:cubicBezTo>
                    <a:pt x="116" y="12"/>
                    <a:pt x="118" y="10"/>
                    <a:pt x="119" y="13"/>
                  </a:cubicBezTo>
                  <a:cubicBezTo>
                    <a:pt x="121" y="15"/>
                    <a:pt x="123" y="17"/>
                    <a:pt x="123" y="20"/>
                  </a:cubicBezTo>
                  <a:cubicBezTo>
                    <a:pt x="122" y="23"/>
                    <a:pt x="120" y="26"/>
                    <a:pt x="118" y="28"/>
                  </a:cubicBezTo>
                  <a:cubicBezTo>
                    <a:pt x="116" y="30"/>
                    <a:pt x="112" y="30"/>
                    <a:pt x="111" y="33"/>
                  </a:cubicBezTo>
                  <a:cubicBezTo>
                    <a:pt x="110" y="35"/>
                    <a:pt x="114" y="37"/>
                    <a:pt x="115" y="40"/>
                  </a:cubicBezTo>
                  <a:cubicBezTo>
                    <a:pt x="116" y="42"/>
                    <a:pt x="116" y="45"/>
                    <a:pt x="116" y="48"/>
                  </a:cubicBezTo>
                  <a:cubicBezTo>
                    <a:pt x="115" y="51"/>
                    <a:pt x="114" y="54"/>
                    <a:pt x="112" y="55"/>
                  </a:cubicBezTo>
                  <a:cubicBezTo>
                    <a:pt x="110" y="56"/>
                    <a:pt x="106" y="53"/>
                    <a:pt x="104" y="54"/>
                  </a:cubicBezTo>
                  <a:cubicBezTo>
                    <a:pt x="102" y="55"/>
                    <a:pt x="105" y="58"/>
                    <a:pt x="104" y="60"/>
                  </a:cubicBezTo>
                  <a:cubicBezTo>
                    <a:pt x="102" y="62"/>
                    <a:pt x="98" y="62"/>
                    <a:pt x="96" y="64"/>
                  </a:cubicBezTo>
                  <a:cubicBezTo>
                    <a:pt x="93" y="66"/>
                    <a:pt x="91" y="69"/>
                    <a:pt x="88" y="70"/>
                  </a:cubicBezTo>
                  <a:cubicBezTo>
                    <a:pt x="86" y="72"/>
                    <a:pt x="84" y="71"/>
                    <a:pt x="82" y="72"/>
                  </a:cubicBezTo>
                  <a:cubicBezTo>
                    <a:pt x="81" y="74"/>
                    <a:pt x="81" y="77"/>
                    <a:pt x="79" y="79"/>
                  </a:cubicBezTo>
                  <a:cubicBezTo>
                    <a:pt x="76" y="80"/>
                    <a:pt x="73" y="78"/>
                    <a:pt x="71" y="80"/>
                  </a:cubicBezTo>
                  <a:cubicBezTo>
                    <a:pt x="69" y="81"/>
                    <a:pt x="71" y="85"/>
                    <a:pt x="69" y="86"/>
                  </a:cubicBezTo>
                  <a:cubicBezTo>
                    <a:pt x="67" y="88"/>
                    <a:pt x="63" y="84"/>
                    <a:pt x="61" y="86"/>
                  </a:cubicBezTo>
                  <a:cubicBezTo>
                    <a:pt x="59" y="87"/>
                    <a:pt x="63" y="92"/>
                    <a:pt x="61" y="92"/>
                  </a:cubicBezTo>
                  <a:cubicBezTo>
                    <a:pt x="58" y="93"/>
                    <a:pt x="55" y="87"/>
                    <a:pt x="52" y="87"/>
                  </a:cubicBezTo>
                  <a:cubicBezTo>
                    <a:pt x="49" y="87"/>
                    <a:pt x="47" y="92"/>
                    <a:pt x="45" y="94"/>
                  </a:cubicBezTo>
                  <a:cubicBezTo>
                    <a:pt x="43" y="96"/>
                    <a:pt x="42" y="98"/>
                    <a:pt x="39" y="98"/>
                  </a:cubicBezTo>
                  <a:cubicBezTo>
                    <a:pt x="37" y="99"/>
                    <a:pt x="33" y="97"/>
                    <a:pt x="31" y="98"/>
                  </a:cubicBezTo>
                  <a:cubicBezTo>
                    <a:pt x="29" y="99"/>
                    <a:pt x="33" y="103"/>
                    <a:pt x="30" y="104"/>
                  </a:cubicBezTo>
                  <a:cubicBezTo>
                    <a:pt x="26" y="106"/>
                    <a:pt x="19" y="104"/>
                    <a:pt x="14" y="104"/>
                  </a:cubicBezTo>
                  <a:cubicBezTo>
                    <a:pt x="11" y="104"/>
                    <a:pt x="8" y="104"/>
                    <a:pt x="5" y="104"/>
                  </a:cubicBezTo>
                  <a:cubicBezTo>
                    <a:pt x="6" y="103"/>
                    <a:pt x="7" y="103"/>
                    <a:pt x="7" y="102"/>
                  </a:cubicBezTo>
                  <a:cubicBezTo>
                    <a:pt x="11" y="99"/>
                    <a:pt x="5" y="98"/>
                    <a:pt x="4" y="96"/>
                  </a:cubicBezTo>
                  <a:cubicBezTo>
                    <a:pt x="2" y="95"/>
                    <a:pt x="0" y="95"/>
                    <a:pt x="0" y="93"/>
                  </a:cubicBezTo>
                  <a:cubicBezTo>
                    <a:pt x="0" y="91"/>
                    <a:pt x="0" y="90"/>
                    <a:pt x="3" y="89"/>
                  </a:cubicBezTo>
                  <a:cubicBezTo>
                    <a:pt x="6" y="89"/>
                    <a:pt x="11" y="92"/>
                    <a:pt x="14" y="90"/>
                  </a:cubicBezTo>
                  <a:cubicBezTo>
                    <a:pt x="17" y="88"/>
                    <a:pt x="14" y="83"/>
                    <a:pt x="15" y="80"/>
                  </a:cubicBezTo>
                  <a:cubicBezTo>
                    <a:pt x="16" y="77"/>
                    <a:pt x="19" y="74"/>
                    <a:pt x="21" y="72"/>
                  </a:cubicBezTo>
                  <a:cubicBezTo>
                    <a:pt x="23" y="70"/>
                    <a:pt x="27" y="70"/>
                    <a:pt x="28" y="68"/>
                  </a:cubicBezTo>
                  <a:cubicBezTo>
                    <a:pt x="29" y="67"/>
                    <a:pt x="29" y="67"/>
                    <a:pt x="29" y="6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9" name="Freeform 24"/>
            <p:cNvSpPr>
              <a:spLocks noEditPoints="1"/>
            </p:cNvSpPr>
            <p:nvPr/>
          </p:nvSpPr>
          <p:spPr bwMode="auto">
            <a:xfrm rot="21439583">
              <a:off x="3976641" y="4919451"/>
              <a:ext cx="296033" cy="664125"/>
            </a:xfrm>
            <a:custGeom>
              <a:avLst/>
              <a:gdLst/>
              <a:ahLst/>
              <a:cxnLst>
                <a:cxn ang="0">
                  <a:pos x="45" y="7"/>
                </a:cxn>
                <a:cxn ang="0">
                  <a:pos x="49" y="13"/>
                </a:cxn>
                <a:cxn ang="0">
                  <a:pos x="51" y="21"/>
                </a:cxn>
                <a:cxn ang="0">
                  <a:pos x="52" y="30"/>
                </a:cxn>
                <a:cxn ang="0">
                  <a:pos x="45" y="33"/>
                </a:cxn>
                <a:cxn ang="0">
                  <a:pos x="38" y="43"/>
                </a:cxn>
                <a:cxn ang="0">
                  <a:pos x="35" y="53"/>
                </a:cxn>
                <a:cxn ang="0">
                  <a:pos x="37" y="64"/>
                </a:cxn>
                <a:cxn ang="0">
                  <a:pos x="43" y="74"/>
                </a:cxn>
                <a:cxn ang="0">
                  <a:pos x="45" y="84"/>
                </a:cxn>
                <a:cxn ang="0">
                  <a:pos x="39" y="97"/>
                </a:cxn>
                <a:cxn ang="0">
                  <a:pos x="33" y="105"/>
                </a:cxn>
                <a:cxn ang="0">
                  <a:pos x="28" y="113"/>
                </a:cxn>
                <a:cxn ang="0">
                  <a:pos x="38" y="124"/>
                </a:cxn>
                <a:cxn ang="0">
                  <a:pos x="38" y="139"/>
                </a:cxn>
                <a:cxn ang="0">
                  <a:pos x="35" y="139"/>
                </a:cxn>
                <a:cxn ang="0">
                  <a:pos x="29" y="139"/>
                </a:cxn>
                <a:cxn ang="0">
                  <a:pos x="24" y="136"/>
                </a:cxn>
                <a:cxn ang="0">
                  <a:pos x="25" y="124"/>
                </a:cxn>
                <a:cxn ang="0">
                  <a:pos x="16" y="122"/>
                </a:cxn>
                <a:cxn ang="0">
                  <a:pos x="5" y="124"/>
                </a:cxn>
                <a:cxn ang="0">
                  <a:pos x="5" y="122"/>
                </a:cxn>
                <a:cxn ang="0">
                  <a:pos x="1" y="115"/>
                </a:cxn>
                <a:cxn ang="0">
                  <a:pos x="8" y="110"/>
                </a:cxn>
                <a:cxn ang="0">
                  <a:pos x="13" y="102"/>
                </a:cxn>
                <a:cxn ang="0">
                  <a:pos x="9" y="95"/>
                </a:cxn>
                <a:cxn ang="0">
                  <a:pos x="4" y="90"/>
                </a:cxn>
                <a:cxn ang="0">
                  <a:pos x="2" y="84"/>
                </a:cxn>
                <a:cxn ang="0">
                  <a:pos x="2" y="84"/>
                </a:cxn>
                <a:cxn ang="0">
                  <a:pos x="4" y="83"/>
                </a:cxn>
                <a:cxn ang="0">
                  <a:pos x="3" y="71"/>
                </a:cxn>
                <a:cxn ang="0">
                  <a:pos x="4" y="64"/>
                </a:cxn>
                <a:cxn ang="0">
                  <a:pos x="7" y="57"/>
                </a:cxn>
                <a:cxn ang="0">
                  <a:pos x="8" y="41"/>
                </a:cxn>
                <a:cxn ang="0">
                  <a:pos x="13" y="38"/>
                </a:cxn>
                <a:cxn ang="0">
                  <a:pos x="18" y="27"/>
                </a:cxn>
                <a:cxn ang="0">
                  <a:pos x="18" y="13"/>
                </a:cxn>
                <a:cxn ang="0">
                  <a:pos x="16" y="2"/>
                </a:cxn>
                <a:cxn ang="0">
                  <a:pos x="22" y="2"/>
                </a:cxn>
                <a:cxn ang="0">
                  <a:pos x="26" y="11"/>
                </a:cxn>
                <a:cxn ang="0">
                  <a:pos x="38" y="10"/>
                </a:cxn>
                <a:cxn ang="0">
                  <a:pos x="45" y="7"/>
                </a:cxn>
                <a:cxn ang="0">
                  <a:pos x="6" y="128"/>
                </a:cxn>
                <a:cxn ang="0">
                  <a:pos x="6" y="127"/>
                </a:cxn>
                <a:cxn ang="0">
                  <a:pos x="6" y="128"/>
                </a:cxn>
                <a:cxn ang="0">
                  <a:pos x="6" y="127"/>
                </a:cxn>
                <a:cxn ang="0">
                  <a:pos x="5" y="124"/>
                </a:cxn>
                <a:cxn ang="0">
                  <a:pos x="6" y="127"/>
                </a:cxn>
                <a:cxn ang="0">
                  <a:pos x="2" y="84"/>
                </a:cxn>
                <a:cxn ang="0">
                  <a:pos x="2" y="84"/>
                </a:cxn>
                <a:cxn ang="0">
                  <a:pos x="2" y="84"/>
                </a:cxn>
                <a:cxn ang="0">
                  <a:pos x="7" y="41"/>
                </a:cxn>
                <a:cxn ang="0">
                  <a:pos x="7" y="41"/>
                </a:cxn>
                <a:cxn ang="0">
                  <a:pos x="7" y="41"/>
                </a:cxn>
              </a:cxnLst>
              <a:rect l="0" t="0" r="r" b="b"/>
              <a:pathLst>
                <a:path w="53" h="140">
                  <a:moveTo>
                    <a:pt x="45" y="7"/>
                  </a:moveTo>
                  <a:cubicBezTo>
                    <a:pt x="47" y="9"/>
                    <a:pt x="48" y="12"/>
                    <a:pt x="49" y="13"/>
                  </a:cubicBezTo>
                  <a:cubicBezTo>
                    <a:pt x="53" y="20"/>
                    <a:pt x="51" y="19"/>
                    <a:pt x="51" y="21"/>
                  </a:cubicBezTo>
                  <a:cubicBezTo>
                    <a:pt x="52" y="24"/>
                    <a:pt x="53" y="28"/>
                    <a:pt x="52" y="30"/>
                  </a:cubicBezTo>
                  <a:cubicBezTo>
                    <a:pt x="50" y="33"/>
                    <a:pt x="47" y="30"/>
                    <a:pt x="45" y="33"/>
                  </a:cubicBezTo>
                  <a:cubicBezTo>
                    <a:pt x="42" y="35"/>
                    <a:pt x="39" y="41"/>
                    <a:pt x="38" y="43"/>
                  </a:cubicBezTo>
                  <a:cubicBezTo>
                    <a:pt x="37" y="45"/>
                    <a:pt x="35" y="51"/>
                    <a:pt x="35" y="53"/>
                  </a:cubicBezTo>
                  <a:cubicBezTo>
                    <a:pt x="35" y="55"/>
                    <a:pt x="36" y="63"/>
                    <a:pt x="37" y="64"/>
                  </a:cubicBezTo>
                  <a:cubicBezTo>
                    <a:pt x="38" y="66"/>
                    <a:pt x="42" y="70"/>
                    <a:pt x="43" y="74"/>
                  </a:cubicBezTo>
                  <a:cubicBezTo>
                    <a:pt x="45" y="77"/>
                    <a:pt x="45" y="80"/>
                    <a:pt x="45" y="84"/>
                  </a:cubicBezTo>
                  <a:cubicBezTo>
                    <a:pt x="44" y="88"/>
                    <a:pt x="41" y="94"/>
                    <a:pt x="39" y="97"/>
                  </a:cubicBezTo>
                  <a:cubicBezTo>
                    <a:pt x="37" y="101"/>
                    <a:pt x="35" y="102"/>
                    <a:pt x="33" y="105"/>
                  </a:cubicBezTo>
                  <a:cubicBezTo>
                    <a:pt x="31" y="107"/>
                    <a:pt x="27" y="109"/>
                    <a:pt x="28" y="113"/>
                  </a:cubicBezTo>
                  <a:cubicBezTo>
                    <a:pt x="29" y="117"/>
                    <a:pt x="36" y="119"/>
                    <a:pt x="38" y="124"/>
                  </a:cubicBezTo>
                  <a:cubicBezTo>
                    <a:pt x="40" y="129"/>
                    <a:pt x="39" y="135"/>
                    <a:pt x="38" y="139"/>
                  </a:cubicBezTo>
                  <a:cubicBezTo>
                    <a:pt x="37" y="139"/>
                    <a:pt x="36" y="139"/>
                    <a:pt x="35" y="139"/>
                  </a:cubicBezTo>
                  <a:cubicBezTo>
                    <a:pt x="33" y="139"/>
                    <a:pt x="31" y="140"/>
                    <a:pt x="29" y="139"/>
                  </a:cubicBezTo>
                  <a:cubicBezTo>
                    <a:pt x="27" y="139"/>
                    <a:pt x="25" y="138"/>
                    <a:pt x="24" y="136"/>
                  </a:cubicBezTo>
                  <a:cubicBezTo>
                    <a:pt x="23" y="133"/>
                    <a:pt x="27" y="127"/>
                    <a:pt x="25" y="124"/>
                  </a:cubicBezTo>
                  <a:cubicBezTo>
                    <a:pt x="23" y="121"/>
                    <a:pt x="21" y="121"/>
                    <a:pt x="16" y="122"/>
                  </a:cubicBezTo>
                  <a:cubicBezTo>
                    <a:pt x="13" y="123"/>
                    <a:pt x="9" y="123"/>
                    <a:pt x="5" y="124"/>
                  </a:cubicBezTo>
                  <a:cubicBezTo>
                    <a:pt x="5" y="123"/>
                    <a:pt x="5" y="123"/>
                    <a:pt x="5" y="122"/>
                  </a:cubicBezTo>
                  <a:cubicBezTo>
                    <a:pt x="4" y="119"/>
                    <a:pt x="0" y="117"/>
                    <a:pt x="1" y="115"/>
                  </a:cubicBezTo>
                  <a:cubicBezTo>
                    <a:pt x="2" y="112"/>
                    <a:pt x="6" y="112"/>
                    <a:pt x="8" y="110"/>
                  </a:cubicBezTo>
                  <a:cubicBezTo>
                    <a:pt x="10" y="108"/>
                    <a:pt x="12" y="105"/>
                    <a:pt x="13" y="102"/>
                  </a:cubicBezTo>
                  <a:cubicBezTo>
                    <a:pt x="13" y="99"/>
                    <a:pt x="11" y="97"/>
                    <a:pt x="9" y="95"/>
                  </a:cubicBezTo>
                  <a:cubicBezTo>
                    <a:pt x="8" y="92"/>
                    <a:pt x="6" y="94"/>
                    <a:pt x="4" y="90"/>
                  </a:cubicBezTo>
                  <a:cubicBezTo>
                    <a:pt x="3" y="89"/>
                    <a:pt x="3" y="86"/>
                    <a:pt x="2" y="84"/>
                  </a:cubicBezTo>
                  <a:lnTo>
                    <a:pt x="2" y="84"/>
                  </a:lnTo>
                  <a:cubicBezTo>
                    <a:pt x="3" y="84"/>
                    <a:pt x="3" y="83"/>
                    <a:pt x="4" y="83"/>
                  </a:cubicBezTo>
                  <a:cubicBezTo>
                    <a:pt x="7" y="80"/>
                    <a:pt x="3" y="74"/>
                    <a:pt x="3" y="71"/>
                  </a:cubicBezTo>
                  <a:cubicBezTo>
                    <a:pt x="3" y="68"/>
                    <a:pt x="3" y="67"/>
                    <a:pt x="4" y="64"/>
                  </a:cubicBezTo>
                  <a:cubicBezTo>
                    <a:pt x="4" y="62"/>
                    <a:pt x="6" y="61"/>
                    <a:pt x="7" y="57"/>
                  </a:cubicBezTo>
                  <a:cubicBezTo>
                    <a:pt x="8" y="53"/>
                    <a:pt x="8" y="47"/>
                    <a:pt x="8" y="41"/>
                  </a:cubicBezTo>
                  <a:cubicBezTo>
                    <a:pt x="8" y="41"/>
                    <a:pt x="11" y="40"/>
                    <a:pt x="13" y="38"/>
                  </a:cubicBezTo>
                  <a:cubicBezTo>
                    <a:pt x="15" y="35"/>
                    <a:pt x="17" y="32"/>
                    <a:pt x="18" y="27"/>
                  </a:cubicBezTo>
                  <a:cubicBezTo>
                    <a:pt x="19" y="23"/>
                    <a:pt x="18" y="18"/>
                    <a:pt x="18" y="13"/>
                  </a:cubicBezTo>
                  <a:cubicBezTo>
                    <a:pt x="18" y="9"/>
                    <a:pt x="15" y="5"/>
                    <a:pt x="16" y="2"/>
                  </a:cubicBezTo>
                  <a:cubicBezTo>
                    <a:pt x="17" y="0"/>
                    <a:pt x="20" y="1"/>
                    <a:pt x="22" y="2"/>
                  </a:cubicBezTo>
                  <a:cubicBezTo>
                    <a:pt x="24" y="4"/>
                    <a:pt x="23" y="9"/>
                    <a:pt x="26" y="11"/>
                  </a:cubicBezTo>
                  <a:cubicBezTo>
                    <a:pt x="29" y="12"/>
                    <a:pt x="36" y="10"/>
                    <a:pt x="38" y="10"/>
                  </a:cubicBezTo>
                  <a:cubicBezTo>
                    <a:pt x="39" y="10"/>
                    <a:pt x="42" y="8"/>
                    <a:pt x="45" y="7"/>
                  </a:cubicBezTo>
                  <a:close/>
                  <a:moveTo>
                    <a:pt x="6" y="128"/>
                  </a:moveTo>
                  <a:cubicBezTo>
                    <a:pt x="6" y="128"/>
                    <a:pt x="6" y="128"/>
                    <a:pt x="6" y="127"/>
                  </a:cubicBezTo>
                  <a:cubicBezTo>
                    <a:pt x="6" y="128"/>
                    <a:pt x="6" y="128"/>
                    <a:pt x="6" y="128"/>
                  </a:cubicBezTo>
                  <a:close/>
                  <a:moveTo>
                    <a:pt x="6" y="127"/>
                  </a:moveTo>
                  <a:cubicBezTo>
                    <a:pt x="6" y="126"/>
                    <a:pt x="6" y="125"/>
                    <a:pt x="5" y="124"/>
                  </a:cubicBezTo>
                  <a:cubicBezTo>
                    <a:pt x="6" y="125"/>
                    <a:pt x="6" y="126"/>
                    <a:pt x="6" y="127"/>
                  </a:cubicBezTo>
                  <a:close/>
                  <a:moveTo>
                    <a:pt x="2" y="84"/>
                  </a:moveTo>
                  <a:cubicBezTo>
                    <a:pt x="2" y="84"/>
                    <a:pt x="2" y="84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lose/>
                  <a:moveTo>
                    <a:pt x="7" y="41"/>
                  </a:move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0" name="Freeform 25"/>
            <p:cNvSpPr>
              <a:spLocks noEditPoints="1"/>
            </p:cNvSpPr>
            <p:nvPr/>
          </p:nvSpPr>
          <p:spPr bwMode="auto">
            <a:xfrm rot="21439583">
              <a:off x="4380245" y="5896378"/>
              <a:ext cx="786088" cy="556842"/>
            </a:xfrm>
            <a:custGeom>
              <a:avLst/>
              <a:gdLst/>
              <a:ahLst/>
              <a:cxnLst>
                <a:cxn ang="0">
                  <a:pos x="141" y="53"/>
                </a:cxn>
                <a:cxn ang="0">
                  <a:pos x="131" y="59"/>
                </a:cxn>
                <a:cxn ang="0">
                  <a:pos x="128" y="68"/>
                </a:cxn>
                <a:cxn ang="0">
                  <a:pos x="125" y="78"/>
                </a:cxn>
                <a:cxn ang="0">
                  <a:pos x="117" y="88"/>
                </a:cxn>
                <a:cxn ang="0">
                  <a:pos x="114" y="96"/>
                </a:cxn>
                <a:cxn ang="0">
                  <a:pos x="104" y="105"/>
                </a:cxn>
                <a:cxn ang="0">
                  <a:pos x="91" y="114"/>
                </a:cxn>
                <a:cxn ang="0">
                  <a:pos x="89" y="115"/>
                </a:cxn>
                <a:cxn ang="0">
                  <a:pos x="17" y="108"/>
                </a:cxn>
                <a:cxn ang="0">
                  <a:pos x="20" y="109"/>
                </a:cxn>
                <a:cxn ang="0">
                  <a:pos x="18" y="97"/>
                </a:cxn>
                <a:cxn ang="0">
                  <a:pos x="25" y="94"/>
                </a:cxn>
                <a:cxn ang="0">
                  <a:pos x="27" y="81"/>
                </a:cxn>
                <a:cxn ang="0">
                  <a:pos x="18" y="76"/>
                </a:cxn>
                <a:cxn ang="0">
                  <a:pos x="16" y="68"/>
                </a:cxn>
                <a:cxn ang="0">
                  <a:pos x="8" y="65"/>
                </a:cxn>
                <a:cxn ang="0">
                  <a:pos x="4" y="60"/>
                </a:cxn>
                <a:cxn ang="0">
                  <a:pos x="19" y="56"/>
                </a:cxn>
                <a:cxn ang="0">
                  <a:pos x="4" y="40"/>
                </a:cxn>
                <a:cxn ang="0">
                  <a:pos x="6" y="33"/>
                </a:cxn>
                <a:cxn ang="0">
                  <a:pos x="11" y="27"/>
                </a:cxn>
                <a:cxn ang="0">
                  <a:pos x="12" y="9"/>
                </a:cxn>
                <a:cxn ang="0">
                  <a:pos x="18" y="2"/>
                </a:cxn>
                <a:cxn ang="0">
                  <a:pos x="39" y="1"/>
                </a:cxn>
                <a:cxn ang="0">
                  <a:pos x="40" y="6"/>
                </a:cxn>
                <a:cxn ang="0">
                  <a:pos x="34" y="11"/>
                </a:cxn>
                <a:cxn ang="0">
                  <a:pos x="35" y="20"/>
                </a:cxn>
                <a:cxn ang="0">
                  <a:pos x="41" y="20"/>
                </a:cxn>
                <a:cxn ang="0">
                  <a:pos x="45" y="26"/>
                </a:cxn>
                <a:cxn ang="0">
                  <a:pos x="44" y="32"/>
                </a:cxn>
                <a:cxn ang="0">
                  <a:pos x="53" y="45"/>
                </a:cxn>
                <a:cxn ang="0">
                  <a:pos x="59" y="51"/>
                </a:cxn>
                <a:cxn ang="0">
                  <a:pos x="63" y="57"/>
                </a:cxn>
                <a:cxn ang="0">
                  <a:pos x="71" y="58"/>
                </a:cxn>
                <a:cxn ang="0">
                  <a:pos x="79" y="51"/>
                </a:cxn>
                <a:cxn ang="0">
                  <a:pos x="80" y="44"/>
                </a:cxn>
                <a:cxn ang="0">
                  <a:pos x="86" y="39"/>
                </a:cxn>
                <a:cxn ang="0">
                  <a:pos x="91" y="43"/>
                </a:cxn>
                <a:cxn ang="0">
                  <a:pos x="107" y="40"/>
                </a:cxn>
                <a:cxn ang="0">
                  <a:pos x="111" y="47"/>
                </a:cxn>
                <a:cxn ang="0">
                  <a:pos x="118" y="56"/>
                </a:cxn>
                <a:cxn ang="0">
                  <a:pos x="128" y="53"/>
                </a:cxn>
                <a:cxn ang="0">
                  <a:pos x="141" y="53"/>
                </a:cxn>
                <a:cxn ang="0">
                  <a:pos x="1" y="62"/>
                </a:cxn>
                <a:cxn ang="0">
                  <a:pos x="1" y="62"/>
                </a:cxn>
              </a:cxnLst>
              <a:rect l="0" t="0" r="r" b="b"/>
              <a:pathLst>
                <a:path w="141" h="117">
                  <a:moveTo>
                    <a:pt x="141" y="53"/>
                  </a:moveTo>
                  <a:cubicBezTo>
                    <a:pt x="138" y="55"/>
                    <a:pt x="134" y="57"/>
                    <a:pt x="131" y="59"/>
                  </a:cubicBezTo>
                  <a:cubicBezTo>
                    <a:pt x="129" y="62"/>
                    <a:pt x="129" y="65"/>
                    <a:pt x="128" y="68"/>
                  </a:cubicBezTo>
                  <a:cubicBezTo>
                    <a:pt x="127" y="71"/>
                    <a:pt x="127" y="75"/>
                    <a:pt x="125" y="78"/>
                  </a:cubicBezTo>
                  <a:cubicBezTo>
                    <a:pt x="123" y="81"/>
                    <a:pt x="119" y="85"/>
                    <a:pt x="117" y="88"/>
                  </a:cubicBezTo>
                  <a:cubicBezTo>
                    <a:pt x="115" y="91"/>
                    <a:pt x="116" y="93"/>
                    <a:pt x="114" y="96"/>
                  </a:cubicBezTo>
                  <a:cubicBezTo>
                    <a:pt x="112" y="99"/>
                    <a:pt x="108" y="102"/>
                    <a:pt x="104" y="105"/>
                  </a:cubicBezTo>
                  <a:cubicBezTo>
                    <a:pt x="101" y="108"/>
                    <a:pt x="95" y="112"/>
                    <a:pt x="91" y="114"/>
                  </a:cubicBezTo>
                  <a:cubicBezTo>
                    <a:pt x="88" y="115"/>
                    <a:pt x="83" y="117"/>
                    <a:pt x="89" y="115"/>
                  </a:cubicBezTo>
                  <a:cubicBezTo>
                    <a:pt x="75" y="110"/>
                    <a:pt x="32" y="110"/>
                    <a:pt x="17" y="108"/>
                  </a:cubicBezTo>
                  <a:cubicBezTo>
                    <a:pt x="18" y="108"/>
                    <a:pt x="19" y="109"/>
                    <a:pt x="20" y="109"/>
                  </a:cubicBezTo>
                  <a:cubicBezTo>
                    <a:pt x="21" y="105"/>
                    <a:pt x="17" y="99"/>
                    <a:pt x="18" y="97"/>
                  </a:cubicBezTo>
                  <a:cubicBezTo>
                    <a:pt x="20" y="93"/>
                    <a:pt x="24" y="97"/>
                    <a:pt x="25" y="94"/>
                  </a:cubicBezTo>
                  <a:cubicBezTo>
                    <a:pt x="27" y="91"/>
                    <a:pt x="28" y="85"/>
                    <a:pt x="27" y="81"/>
                  </a:cubicBezTo>
                  <a:cubicBezTo>
                    <a:pt x="25" y="78"/>
                    <a:pt x="20" y="79"/>
                    <a:pt x="18" y="76"/>
                  </a:cubicBezTo>
                  <a:cubicBezTo>
                    <a:pt x="17" y="74"/>
                    <a:pt x="18" y="70"/>
                    <a:pt x="16" y="68"/>
                  </a:cubicBezTo>
                  <a:cubicBezTo>
                    <a:pt x="14" y="66"/>
                    <a:pt x="11" y="67"/>
                    <a:pt x="8" y="65"/>
                  </a:cubicBezTo>
                  <a:cubicBezTo>
                    <a:pt x="6" y="64"/>
                    <a:pt x="5" y="62"/>
                    <a:pt x="4" y="60"/>
                  </a:cubicBezTo>
                  <a:cubicBezTo>
                    <a:pt x="4" y="60"/>
                    <a:pt x="18" y="62"/>
                    <a:pt x="19" y="56"/>
                  </a:cubicBezTo>
                  <a:cubicBezTo>
                    <a:pt x="20" y="49"/>
                    <a:pt x="14" y="41"/>
                    <a:pt x="4" y="40"/>
                  </a:cubicBezTo>
                  <a:cubicBezTo>
                    <a:pt x="5" y="38"/>
                    <a:pt x="6" y="35"/>
                    <a:pt x="6" y="33"/>
                  </a:cubicBezTo>
                  <a:cubicBezTo>
                    <a:pt x="6" y="27"/>
                    <a:pt x="6" y="31"/>
                    <a:pt x="11" y="27"/>
                  </a:cubicBezTo>
                  <a:cubicBezTo>
                    <a:pt x="16" y="23"/>
                    <a:pt x="10" y="14"/>
                    <a:pt x="12" y="9"/>
                  </a:cubicBezTo>
                  <a:cubicBezTo>
                    <a:pt x="13" y="5"/>
                    <a:pt x="14" y="3"/>
                    <a:pt x="18" y="2"/>
                  </a:cubicBezTo>
                  <a:cubicBezTo>
                    <a:pt x="23" y="0"/>
                    <a:pt x="35" y="0"/>
                    <a:pt x="39" y="1"/>
                  </a:cubicBezTo>
                  <a:cubicBezTo>
                    <a:pt x="43" y="2"/>
                    <a:pt x="41" y="4"/>
                    <a:pt x="40" y="6"/>
                  </a:cubicBezTo>
                  <a:cubicBezTo>
                    <a:pt x="39" y="8"/>
                    <a:pt x="35" y="9"/>
                    <a:pt x="34" y="11"/>
                  </a:cubicBezTo>
                  <a:cubicBezTo>
                    <a:pt x="33" y="14"/>
                    <a:pt x="33" y="18"/>
                    <a:pt x="35" y="20"/>
                  </a:cubicBezTo>
                  <a:cubicBezTo>
                    <a:pt x="36" y="21"/>
                    <a:pt x="39" y="19"/>
                    <a:pt x="41" y="20"/>
                  </a:cubicBezTo>
                  <a:cubicBezTo>
                    <a:pt x="43" y="21"/>
                    <a:pt x="44" y="24"/>
                    <a:pt x="45" y="26"/>
                  </a:cubicBezTo>
                  <a:cubicBezTo>
                    <a:pt x="45" y="28"/>
                    <a:pt x="42" y="29"/>
                    <a:pt x="44" y="32"/>
                  </a:cubicBezTo>
                  <a:cubicBezTo>
                    <a:pt x="45" y="35"/>
                    <a:pt x="51" y="42"/>
                    <a:pt x="53" y="45"/>
                  </a:cubicBezTo>
                  <a:cubicBezTo>
                    <a:pt x="56" y="48"/>
                    <a:pt x="57" y="49"/>
                    <a:pt x="59" y="51"/>
                  </a:cubicBezTo>
                  <a:cubicBezTo>
                    <a:pt x="61" y="53"/>
                    <a:pt x="61" y="55"/>
                    <a:pt x="63" y="57"/>
                  </a:cubicBezTo>
                  <a:cubicBezTo>
                    <a:pt x="66" y="58"/>
                    <a:pt x="69" y="59"/>
                    <a:pt x="71" y="58"/>
                  </a:cubicBezTo>
                  <a:cubicBezTo>
                    <a:pt x="74" y="56"/>
                    <a:pt x="77" y="53"/>
                    <a:pt x="79" y="51"/>
                  </a:cubicBezTo>
                  <a:cubicBezTo>
                    <a:pt x="80" y="48"/>
                    <a:pt x="79" y="46"/>
                    <a:pt x="80" y="44"/>
                  </a:cubicBezTo>
                  <a:cubicBezTo>
                    <a:pt x="82" y="42"/>
                    <a:pt x="84" y="40"/>
                    <a:pt x="86" y="39"/>
                  </a:cubicBezTo>
                  <a:cubicBezTo>
                    <a:pt x="87" y="40"/>
                    <a:pt x="89" y="42"/>
                    <a:pt x="91" y="43"/>
                  </a:cubicBezTo>
                  <a:cubicBezTo>
                    <a:pt x="96" y="44"/>
                    <a:pt x="103" y="39"/>
                    <a:pt x="107" y="40"/>
                  </a:cubicBezTo>
                  <a:cubicBezTo>
                    <a:pt x="111" y="41"/>
                    <a:pt x="109" y="45"/>
                    <a:pt x="111" y="47"/>
                  </a:cubicBezTo>
                  <a:cubicBezTo>
                    <a:pt x="113" y="50"/>
                    <a:pt x="115" y="55"/>
                    <a:pt x="118" y="56"/>
                  </a:cubicBezTo>
                  <a:cubicBezTo>
                    <a:pt x="122" y="57"/>
                    <a:pt x="124" y="52"/>
                    <a:pt x="128" y="53"/>
                  </a:cubicBezTo>
                  <a:cubicBezTo>
                    <a:pt x="131" y="54"/>
                    <a:pt x="138" y="51"/>
                    <a:pt x="141" y="53"/>
                  </a:cubicBezTo>
                  <a:close/>
                  <a:moveTo>
                    <a:pt x="1" y="62"/>
                  </a:moveTo>
                  <a:cubicBezTo>
                    <a:pt x="0" y="62"/>
                    <a:pt x="0" y="62"/>
                    <a:pt x="1" y="6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1" name="Freeform 26"/>
            <p:cNvSpPr>
              <a:spLocks noEditPoints="1"/>
            </p:cNvSpPr>
            <p:nvPr/>
          </p:nvSpPr>
          <p:spPr bwMode="auto">
            <a:xfrm rot="21439583">
              <a:off x="4440374" y="3717132"/>
              <a:ext cx="854096" cy="1064303"/>
            </a:xfrm>
            <a:custGeom>
              <a:avLst/>
              <a:gdLst/>
              <a:ahLst/>
              <a:cxnLst>
                <a:cxn ang="0">
                  <a:pos x="151" y="126"/>
                </a:cxn>
                <a:cxn ang="0">
                  <a:pos x="149" y="137"/>
                </a:cxn>
                <a:cxn ang="0">
                  <a:pos x="140" y="167"/>
                </a:cxn>
                <a:cxn ang="0">
                  <a:pos x="136" y="192"/>
                </a:cxn>
                <a:cxn ang="0">
                  <a:pos x="128" y="209"/>
                </a:cxn>
                <a:cxn ang="0">
                  <a:pos x="95" y="211"/>
                </a:cxn>
                <a:cxn ang="0">
                  <a:pos x="78" y="220"/>
                </a:cxn>
                <a:cxn ang="0">
                  <a:pos x="65" y="215"/>
                </a:cxn>
                <a:cxn ang="0">
                  <a:pos x="55" y="219"/>
                </a:cxn>
                <a:cxn ang="0">
                  <a:pos x="41" y="216"/>
                </a:cxn>
                <a:cxn ang="0">
                  <a:pos x="41" y="201"/>
                </a:cxn>
                <a:cxn ang="0">
                  <a:pos x="39" y="184"/>
                </a:cxn>
                <a:cxn ang="0">
                  <a:pos x="37" y="170"/>
                </a:cxn>
                <a:cxn ang="0">
                  <a:pos x="27" y="153"/>
                </a:cxn>
                <a:cxn ang="0">
                  <a:pos x="26" y="129"/>
                </a:cxn>
                <a:cxn ang="0">
                  <a:pos x="17" y="111"/>
                </a:cxn>
                <a:cxn ang="0">
                  <a:pos x="18" y="89"/>
                </a:cxn>
                <a:cxn ang="0">
                  <a:pos x="14" y="7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19" y="50"/>
                </a:cxn>
                <a:cxn ang="0">
                  <a:pos x="32" y="32"/>
                </a:cxn>
                <a:cxn ang="0">
                  <a:pos x="33" y="41"/>
                </a:cxn>
                <a:cxn ang="0">
                  <a:pos x="48" y="51"/>
                </a:cxn>
                <a:cxn ang="0">
                  <a:pos x="63" y="51"/>
                </a:cxn>
                <a:cxn ang="0">
                  <a:pos x="72" y="18"/>
                </a:cxn>
                <a:cxn ang="0">
                  <a:pos x="94" y="11"/>
                </a:cxn>
                <a:cxn ang="0">
                  <a:pos x="124" y="3"/>
                </a:cxn>
                <a:cxn ang="0">
                  <a:pos x="130" y="3"/>
                </a:cxn>
                <a:cxn ang="0">
                  <a:pos x="143" y="30"/>
                </a:cxn>
                <a:cxn ang="0">
                  <a:pos x="146" y="48"/>
                </a:cxn>
                <a:cxn ang="0">
                  <a:pos x="137" y="59"/>
                </a:cxn>
                <a:cxn ang="0">
                  <a:pos x="140" y="84"/>
                </a:cxn>
                <a:cxn ang="0">
                  <a:pos x="134" y="101"/>
                </a:cxn>
                <a:cxn ang="0">
                  <a:pos x="133" y="123"/>
                </a:cxn>
                <a:cxn ang="0">
                  <a:pos x="130" y="3"/>
                </a:cxn>
                <a:cxn ang="0">
                  <a:pos x="130" y="3"/>
                </a:cxn>
                <a:cxn ang="0">
                  <a:pos x="130" y="1"/>
                </a:cxn>
                <a:cxn ang="0">
                  <a:pos x="130" y="1"/>
                </a:cxn>
                <a:cxn ang="0">
                  <a:pos x="31" y="32"/>
                </a:cxn>
                <a:cxn ang="0">
                  <a:pos x="31" y="32"/>
                </a:cxn>
                <a:cxn ang="0">
                  <a:pos x="28" y="32"/>
                </a:cxn>
                <a:cxn ang="0">
                  <a:pos x="27" y="32"/>
                </a:cxn>
                <a:cxn ang="0">
                  <a:pos x="27" y="32"/>
                </a:cxn>
                <a:cxn ang="0">
                  <a:pos x="26" y="32"/>
                </a:cxn>
                <a:cxn ang="0">
                  <a:pos x="0" y="45"/>
                </a:cxn>
                <a:cxn ang="0">
                  <a:pos x="0" y="45"/>
                </a:cxn>
                <a:cxn ang="0">
                  <a:pos x="1" y="46"/>
                </a:cxn>
                <a:cxn ang="0">
                  <a:pos x="1" y="46"/>
                </a:cxn>
                <a:cxn ang="0">
                  <a:pos x="1" y="46"/>
                </a:cxn>
                <a:cxn ang="0">
                  <a:pos x="2" y="46"/>
                </a:cxn>
              </a:cxnLst>
              <a:rect l="0" t="0" r="r" b="b"/>
              <a:pathLst>
                <a:path w="153" h="224">
                  <a:moveTo>
                    <a:pt x="145" y="122"/>
                  </a:moveTo>
                  <a:cubicBezTo>
                    <a:pt x="147" y="123"/>
                    <a:pt x="150" y="124"/>
                    <a:pt x="151" y="126"/>
                  </a:cubicBezTo>
                  <a:cubicBezTo>
                    <a:pt x="153" y="129"/>
                    <a:pt x="153" y="131"/>
                    <a:pt x="152" y="134"/>
                  </a:cubicBezTo>
                  <a:cubicBezTo>
                    <a:pt x="152" y="136"/>
                    <a:pt x="150" y="133"/>
                    <a:pt x="149" y="137"/>
                  </a:cubicBezTo>
                  <a:cubicBezTo>
                    <a:pt x="148" y="141"/>
                    <a:pt x="151" y="153"/>
                    <a:pt x="149" y="158"/>
                  </a:cubicBezTo>
                  <a:cubicBezTo>
                    <a:pt x="147" y="164"/>
                    <a:pt x="142" y="163"/>
                    <a:pt x="140" y="167"/>
                  </a:cubicBezTo>
                  <a:cubicBezTo>
                    <a:pt x="138" y="172"/>
                    <a:pt x="139" y="179"/>
                    <a:pt x="139" y="184"/>
                  </a:cubicBezTo>
                  <a:cubicBezTo>
                    <a:pt x="138" y="188"/>
                    <a:pt x="138" y="189"/>
                    <a:pt x="136" y="192"/>
                  </a:cubicBezTo>
                  <a:cubicBezTo>
                    <a:pt x="134" y="195"/>
                    <a:pt x="129" y="197"/>
                    <a:pt x="128" y="200"/>
                  </a:cubicBezTo>
                  <a:cubicBezTo>
                    <a:pt x="126" y="203"/>
                    <a:pt x="132" y="207"/>
                    <a:pt x="128" y="209"/>
                  </a:cubicBezTo>
                  <a:cubicBezTo>
                    <a:pt x="123" y="211"/>
                    <a:pt x="110" y="209"/>
                    <a:pt x="105" y="210"/>
                  </a:cubicBezTo>
                  <a:cubicBezTo>
                    <a:pt x="100" y="210"/>
                    <a:pt x="97" y="209"/>
                    <a:pt x="95" y="211"/>
                  </a:cubicBezTo>
                  <a:cubicBezTo>
                    <a:pt x="92" y="213"/>
                    <a:pt x="95" y="218"/>
                    <a:pt x="92" y="220"/>
                  </a:cubicBezTo>
                  <a:cubicBezTo>
                    <a:pt x="88" y="222"/>
                    <a:pt x="82" y="221"/>
                    <a:pt x="78" y="220"/>
                  </a:cubicBezTo>
                  <a:cubicBezTo>
                    <a:pt x="74" y="219"/>
                    <a:pt x="74" y="216"/>
                    <a:pt x="71" y="215"/>
                  </a:cubicBezTo>
                  <a:cubicBezTo>
                    <a:pt x="69" y="214"/>
                    <a:pt x="67" y="214"/>
                    <a:pt x="65" y="215"/>
                  </a:cubicBezTo>
                  <a:cubicBezTo>
                    <a:pt x="63" y="217"/>
                    <a:pt x="64" y="222"/>
                    <a:pt x="62" y="223"/>
                  </a:cubicBezTo>
                  <a:cubicBezTo>
                    <a:pt x="59" y="224"/>
                    <a:pt x="58" y="220"/>
                    <a:pt x="55" y="219"/>
                  </a:cubicBezTo>
                  <a:cubicBezTo>
                    <a:pt x="51" y="218"/>
                    <a:pt x="44" y="218"/>
                    <a:pt x="41" y="216"/>
                  </a:cubicBezTo>
                  <a:lnTo>
                    <a:pt x="41" y="216"/>
                  </a:lnTo>
                  <a:cubicBezTo>
                    <a:pt x="41" y="216"/>
                    <a:pt x="42" y="215"/>
                    <a:pt x="42" y="215"/>
                  </a:cubicBezTo>
                  <a:cubicBezTo>
                    <a:pt x="44" y="212"/>
                    <a:pt x="42" y="204"/>
                    <a:pt x="41" y="201"/>
                  </a:cubicBezTo>
                  <a:cubicBezTo>
                    <a:pt x="40" y="197"/>
                    <a:pt x="37" y="197"/>
                    <a:pt x="37" y="194"/>
                  </a:cubicBezTo>
                  <a:cubicBezTo>
                    <a:pt x="36" y="191"/>
                    <a:pt x="39" y="187"/>
                    <a:pt x="39" y="184"/>
                  </a:cubicBezTo>
                  <a:cubicBezTo>
                    <a:pt x="38" y="181"/>
                    <a:pt x="34" y="181"/>
                    <a:pt x="34" y="178"/>
                  </a:cubicBezTo>
                  <a:cubicBezTo>
                    <a:pt x="34" y="176"/>
                    <a:pt x="37" y="173"/>
                    <a:pt x="37" y="170"/>
                  </a:cubicBezTo>
                  <a:cubicBezTo>
                    <a:pt x="37" y="167"/>
                    <a:pt x="34" y="165"/>
                    <a:pt x="33" y="162"/>
                  </a:cubicBezTo>
                  <a:cubicBezTo>
                    <a:pt x="31" y="159"/>
                    <a:pt x="28" y="154"/>
                    <a:pt x="27" y="153"/>
                  </a:cubicBezTo>
                  <a:cubicBezTo>
                    <a:pt x="26" y="151"/>
                    <a:pt x="29" y="144"/>
                    <a:pt x="29" y="140"/>
                  </a:cubicBezTo>
                  <a:cubicBezTo>
                    <a:pt x="29" y="136"/>
                    <a:pt x="28" y="131"/>
                    <a:pt x="26" y="129"/>
                  </a:cubicBezTo>
                  <a:cubicBezTo>
                    <a:pt x="23" y="127"/>
                    <a:pt x="18" y="122"/>
                    <a:pt x="18" y="120"/>
                  </a:cubicBezTo>
                  <a:cubicBezTo>
                    <a:pt x="18" y="119"/>
                    <a:pt x="18" y="115"/>
                    <a:pt x="17" y="111"/>
                  </a:cubicBezTo>
                  <a:cubicBezTo>
                    <a:pt x="17" y="108"/>
                    <a:pt x="15" y="104"/>
                    <a:pt x="15" y="100"/>
                  </a:cubicBezTo>
                  <a:cubicBezTo>
                    <a:pt x="15" y="96"/>
                    <a:pt x="18" y="91"/>
                    <a:pt x="18" y="89"/>
                  </a:cubicBezTo>
                  <a:cubicBezTo>
                    <a:pt x="19" y="87"/>
                    <a:pt x="20" y="81"/>
                    <a:pt x="17" y="78"/>
                  </a:cubicBezTo>
                  <a:cubicBezTo>
                    <a:pt x="14" y="75"/>
                    <a:pt x="15" y="71"/>
                    <a:pt x="14" y="70"/>
                  </a:cubicBezTo>
                  <a:cubicBezTo>
                    <a:pt x="13" y="68"/>
                    <a:pt x="8" y="67"/>
                    <a:pt x="8" y="61"/>
                  </a:cubicBezTo>
                  <a:cubicBezTo>
                    <a:pt x="7" y="58"/>
                    <a:pt x="8" y="53"/>
                    <a:pt x="8" y="48"/>
                  </a:cubicBezTo>
                  <a:lnTo>
                    <a:pt x="8" y="48"/>
                  </a:lnTo>
                  <a:cubicBezTo>
                    <a:pt x="8" y="48"/>
                    <a:pt x="8" y="48"/>
                    <a:pt x="8" y="48"/>
                  </a:cubicBezTo>
                  <a:cubicBezTo>
                    <a:pt x="11" y="49"/>
                    <a:pt x="10" y="50"/>
                    <a:pt x="12" y="51"/>
                  </a:cubicBezTo>
                  <a:cubicBezTo>
                    <a:pt x="14" y="51"/>
                    <a:pt x="18" y="53"/>
                    <a:pt x="19" y="50"/>
                  </a:cubicBezTo>
                  <a:cubicBezTo>
                    <a:pt x="21" y="47"/>
                    <a:pt x="15" y="41"/>
                    <a:pt x="19" y="36"/>
                  </a:cubicBezTo>
                  <a:cubicBezTo>
                    <a:pt x="22" y="33"/>
                    <a:pt x="26" y="36"/>
                    <a:pt x="32" y="32"/>
                  </a:cubicBezTo>
                  <a:cubicBezTo>
                    <a:pt x="33" y="32"/>
                    <a:pt x="33" y="32"/>
                    <a:pt x="34" y="33"/>
                  </a:cubicBezTo>
                  <a:cubicBezTo>
                    <a:pt x="35" y="35"/>
                    <a:pt x="30" y="39"/>
                    <a:pt x="33" y="41"/>
                  </a:cubicBezTo>
                  <a:cubicBezTo>
                    <a:pt x="36" y="42"/>
                    <a:pt x="43" y="37"/>
                    <a:pt x="47" y="40"/>
                  </a:cubicBezTo>
                  <a:cubicBezTo>
                    <a:pt x="50" y="42"/>
                    <a:pt x="47" y="48"/>
                    <a:pt x="48" y="51"/>
                  </a:cubicBezTo>
                  <a:cubicBezTo>
                    <a:pt x="50" y="54"/>
                    <a:pt x="53" y="53"/>
                    <a:pt x="56" y="53"/>
                  </a:cubicBezTo>
                  <a:cubicBezTo>
                    <a:pt x="58" y="53"/>
                    <a:pt x="60" y="53"/>
                    <a:pt x="63" y="51"/>
                  </a:cubicBezTo>
                  <a:cubicBezTo>
                    <a:pt x="65" y="50"/>
                    <a:pt x="69" y="50"/>
                    <a:pt x="71" y="44"/>
                  </a:cubicBezTo>
                  <a:cubicBezTo>
                    <a:pt x="73" y="38"/>
                    <a:pt x="70" y="23"/>
                    <a:pt x="72" y="18"/>
                  </a:cubicBezTo>
                  <a:cubicBezTo>
                    <a:pt x="74" y="12"/>
                    <a:pt x="78" y="17"/>
                    <a:pt x="82" y="16"/>
                  </a:cubicBezTo>
                  <a:cubicBezTo>
                    <a:pt x="86" y="15"/>
                    <a:pt x="88" y="12"/>
                    <a:pt x="94" y="11"/>
                  </a:cubicBezTo>
                  <a:cubicBezTo>
                    <a:pt x="99" y="10"/>
                    <a:pt x="107" y="11"/>
                    <a:pt x="112" y="10"/>
                  </a:cubicBezTo>
                  <a:cubicBezTo>
                    <a:pt x="118" y="8"/>
                    <a:pt x="120" y="3"/>
                    <a:pt x="124" y="3"/>
                  </a:cubicBezTo>
                  <a:cubicBezTo>
                    <a:pt x="127" y="2"/>
                    <a:pt x="128" y="2"/>
                    <a:pt x="130" y="3"/>
                  </a:cubicBezTo>
                  <a:lnTo>
                    <a:pt x="130" y="3"/>
                  </a:lnTo>
                  <a:cubicBezTo>
                    <a:pt x="130" y="8"/>
                    <a:pt x="131" y="17"/>
                    <a:pt x="133" y="22"/>
                  </a:cubicBezTo>
                  <a:cubicBezTo>
                    <a:pt x="136" y="27"/>
                    <a:pt x="141" y="27"/>
                    <a:pt x="143" y="30"/>
                  </a:cubicBezTo>
                  <a:cubicBezTo>
                    <a:pt x="146" y="33"/>
                    <a:pt x="148" y="36"/>
                    <a:pt x="149" y="39"/>
                  </a:cubicBezTo>
                  <a:cubicBezTo>
                    <a:pt x="149" y="43"/>
                    <a:pt x="148" y="46"/>
                    <a:pt x="146" y="48"/>
                  </a:cubicBezTo>
                  <a:cubicBezTo>
                    <a:pt x="143" y="49"/>
                    <a:pt x="138" y="44"/>
                    <a:pt x="136" y="47"/>
                  </a:cubicBezTo>
                  <a:cubicBezTo>
                    <a:pt x="134" y="50"/>
                    <a:pt x="137" y="55"/>
                    <a:pt x="137" y="59"/>
                  </a:cubicBezTo>
                  <a:cubicBezTo>
                    <a:pt x="138" y="64"/>
                    <a:pt x="140" y="69"/>
                    <a:pt x="141" y="73"/>
                  </a:cubicBezTo>
                  <a:cubicBezTo>
                    <a:pt x="141" y="77"/>
                    <a:pt x="141" y="81"/>
                    <a:pt x="140" y="84"/>
                  </a:cubicBezTo>
                  <a:cubicBezTo>
                    <a:pt x="139" y="87"/>
                    <a:pt x="135" y="89"/>
                    <a:pt x="134" y="92"/>
                  </a:cubicBezTo>
                  <a:cubicBezTo>
                    <a:pt x="133" y="95"/>
                    <a:pt x="136" y="99"/>
                    <a:pt x="134" y="101"/>
                  </a:cubicBezTo>
                  <a:cubicBezTo>
                    <a:pt x="132" y="104"/>
                    <a:pt x="124" y="101"/>
                    <a:pt x="123" y="106"/>
                  </a:cubicBezTo>
                  <a:cubicBezTo>
                    <a:pt x="123" y="111"/>
                    <a:pt x="126" y="120"/>
                    <a:pt x="133" y="123"/>
                  </a:cubicBezTo>
                  <a:cubicBezTo>
                    <a:pt x="139" y="125"/>
                    <a:pt x="142" y="123"/>
                    <a:pt x="145" y="122"/>
                  </a:cubicBezTo>
                  <a:close/>
                  <a:moveTo>
                    <a:pt x="130" y="3"/>
                  </a:moveTo>
                  <a:cubicBezTo>
                    <a:pt x="130" y="2"/>
                    <a:pt x="130" y="2"/>
                    <a:pt x="130" y="2"/>
                  </a:cubicBezTo>
                  <a:cubicBezTo>
                    <a:pt x="130" y="2"/>
                    <a:pt x="130" y="2"/>
                    <a:pt x="130" y="3"/>
                  </a:cubicBezTo>
                  <a:close/>
                  <a:moveTo>
                    <a:pt x="130" y="2"/>
                  </a:moveTo>
                  <a:cubicBezTo>
                    <a:pt x="130" y="1"/>
                    <a:pt x="130" y="1"/>
                    <a:pt x="130" y="1"/>
                  </a:cubicBezTo>
                  <a:cubicBezTo>
                    <a:pt x="130" y="1"/>
                    <a:pt x="130" y="1"/>
                    <a:pt x="130" y="2"/>
                  </a:cubicBezTo>
                  <a:close/>
                  <a:moveTo>
                    <a:pt x="130" y="1"/>
                  </a:moveTo>
                  <a:cubicBezTo>
                    <a:pt x="130" y="0"/>
                    <a:pt x="130" y="0"/>
                    <a:pt x="130" y="1"/>
                  </a:cubicBezTo>
                  <a:close/>
                  <a:moveTo>
                    <a:pt x="31" y="32"/>
                  </a:moveTo>
                  <a:cubicBezTo>
                    <a:pt x="31" y="32"/>
                    <a:pt x="31" y="32"/>
                    <a:pt x="31" y="32"/>
                  </a:cubicBezTo>
                  <a:cubicBezTo>
                    <a:pt x="31" y="32"/>
                    <a:pt x="31" y="32"/>
                    <a:pt x="31" y="32"/>
                  </a:cubicBezTo>
                  <a:close/>
                  <a:moveTo>
                    <a:pt x="28" y="32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lose/>
                  <a:moveTo>
                    <a:pt x="27" y="32"/>
                  </a:move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lose/>
                  <a:moveTo>
                    <a:pt x="26" y="32"/>
                  </a:move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lose/>
                  <a:moveTo>
                    <a:pt x="0" y="45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5"/>
                  </a:cubicBezTo>
                  <a:close/>
                  <a:moveTo>
                    <a:pt x="1" y="46"/>
                  </a:moveTo>
                  <a:cubicBezTo>
                    <a:pt x="1" y="46"/>
                    <a:pt x="1" y="46"/>
                    <a:pt x="1" y="46"/>
                  </a:cubicBezTo>
                  <a:cubicBezTo>
                    <a:pt x="1" y="46"/>
                    <a:pt x="1" y="46"/>
                    <a:pt x="1" y="46"/>
                  </a:cubicBezTo>
                  <a:close/>
                  <a:moveTo>
                    <a:pt x="1" y="46"/>
                  </a:moveTo>
                  <a:cubicBezTo>
                    <a:pt x="1" y="46"/>
                    <a:pt x="1" y="46"/>
                    <a:pt x="1" y="46"/>
                  </a:cubicBezTo>
                  <a:cubicBezTo>
                    <a:pt x="1" y="46"/>
                    <a:pt x="1" y="46"/>
                    <a:pt x="1" y="46"/>
                  </a:cubicBezTo>
                  <a:close/>
                  <a:moveTo>
                    <a:pt x="1" y="46"/>
                  </a:moveTo>
                  <a:cubicBezTo>
                    <a:pt x="1" y="46"/>
                    <a:pt x="2" y="46"/>
                    <a:pt x="2" y="46"/>
                  </a:cubicBezTo>
                  <a:cubicBezTo>
                    <a:pt x="2" y="46"/>
                    <a:pt x="1" y="46"/>
                    <a:pt x="1" y="4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2" name="Freeform 27"/>
            <p:cNvSpPr>
              <a:spLocks noEditPoints="1"/>
            </p:cNvSpPr>
            <p:nvPr/>
          </p:nvSpPr>
          <p:spPr bwMode="auto">
            <a:xfrm rot="21439583">
              <a:off x="4121881" y="4514991"/>
              <a:ext cx="620069" cy="1168179"/>
            </a:xfrm>
            <a:custGeom>
              <a:avLst/>
              <a:gdLst/>
              <a:ahLst/>
              <a:cxnLst>
                <a:cxn ang="0">
                  <a:pos x="29" y="37"/>
                </a:cxn>
                <a:cxn ang="0">
                  <a:pos x="29" y="57"/>
                </a:cxn>
                <a:cxn ang="0">
                  <a:pos x="29" y="84"/>
                </a:cxn>
                <a:cxn ang="0">
                  <a:pos x="22" y="95"/>
                </a:cxn>
                <a:cxn ang="0">
                  <a:pos x="25" y="112"/>
                </a:cxn>
                <a:cxn ang="0">
                  <a:pos x="11" y="125"/>
                </a:cxn>
                <a:cxn ang="0">
                  <a:pos x="10" y="146"/>
                </a:cxn>
                <a:cxn ang="0">
                  <a:pos x="18" y="166"/>
                </a:cxn>
                <a:cxn ang="0">
                  <a:pos x="6" y="187"/>
                </a:cxn>
                <a:cxn ang="0">
                  <a:pos x="11" y="206"/>
                </a:cxn>
                <a:cxn ang="0">
                  <a:pos x="17" y="223"/>
                </a:cxn>
                <a:cxn ang="0">
                  <a:pos x="21" y="239"/>
                </a:cxn>
                <a:cxn ang="0">
                  <a:pos x="30" y="236"/>
                </a:cxn>
                <a:cxn ang="0">
                  <a:pos x="45" y="226"/>
                </a:cxn>
                <a:cxn ang="0">
                  <a:pos x="60" y="215"/>
                </a:cxn>
                <a:cxn ang="0">
                  <a:pos x="69" y="204"/>
                </a:cxn>
                <a:cxn ang="0">
                  <a:pos x="68" y="195"/>
                </a:cxn>
                <a:cxn ang="0">
                  <a:pos x="57" y="176"/>
                </a:cxn>
                <a:cxn ang="0">
                  <a:pos x="60" y="153"/>
                </a:cxn>
                <a:cxn ang="0">
                  <a:pos x="58" y="127"/>
                </a:cxn>
                <a:cxn ang="0">
                  <a:pos x="76" y="116"/>
                </a:cxn>
                <a:cxn ang="0">
                  <a:pos x="76" y="100"/>
                </a:cxn>
                <a:cxn ang="0">
                  <a:pos x="95" y="96"/>
                </a:cxn>
                <a:cxn ang="0">
                  <a:pos x="109" y="85"/>
                </a:cxn>
                <a:cxn ang="0">
                  <a:pos x="109" y="58"/>
                </a:cxn>
                <a:cxn ang="0">
                  <a:pos x="102" y="47"/>
                </a:cxn>
                <a:cxn ang="0">
                  <a:pos x="92" y="39"/>
                </a:cxn>
                <a:cxn ang="0">
                  <a:pos x="89" y="30"/>
                </a:cxn>
                <a:cxn ang="0">
                  <a:pos x="81" y="13"/>
                </a:cxn>
                <a:cxn ang="0">
                  <a:pos x="72" y="18"/>
                </a:cxn>
                <a:cxn ang="0">
                  <a:pos x="50" y="21"/>
                </a:cxn>
                <a:cxn ang="0">
                  <a:pos x="34" y="1"/>
                </a:cxn>
                <a:cxn ang="0">
                  <a:pos x="18" y="8"/>
                </a:cxn>
                <a:cxn ang="0">
                  <a:pos x="11" y="221"/>
                </a:cxn>
              </a:cxnLst>
              <a:rect l="0" t="0" r="r" b="b"/>
              <a:pathLst>
                <a:path w="111" h="246">
                  <a:moveTo>
                    <a:pt x="21" y="25"/>
                  </a:moveTo>
                  <a:cubicBezTo>
                    <a:pt x="24" y="28"/>
                    <a:pt x="28" y="32"/>
                    <a:pt x="29" y="37"/>
                  </a:cubicBezTo>
                  <a:cubicBezTo>
                    <a:pt x="29" y="42"/>
                    <a:pt x="25" y="49"/>
                    <a:pt x="25" y="52"/>
                  </a:cubicBezTo>
                  <a:cubicBezTo>
                    <a:pt x="25" y="56"/>
                    <a:pt x="28" y="54"/>
                    <a:pt x="29" y="57"/>
                  </a:cubicBezTo>
                  <a:cubicBezTo>
                    <a:pt x="29" y="60"/>
                    <a:pt x="29" y="68"/>
                    <a:pt x="29" y="71"/>
                  </a:cubicBezTo>
                  <a:cubicBezTo>
                    <a:pt x="29" y="73"/>
                    <a:pt x="31" y="83"/>
                    <a:pt x="29" y="84"/>
                  </a:cubicBezTo>
                  <a:cubicBezTo>
                    <a:pt x="28" y="84"/>
                    <a:pt x="23" y="87"/>
                    <a:pt x="18" y="89"/>
                  </a:cubicBezTo>
                  <a:cubicBezTo>
                    <a:pt x="20" y="91"/>
                    <a:pt x="21" y="94"/>
                    <a:pt x="22" y="95"/>
                  </a:cubicBezTo>
                  <a:cubicBezTo>
                    <a:pt x="26" y="102"/>
                    <a:pt x="24" y="101"/>
                    <a:pt x="24" y="103"/>
                  </a:cubicBezTo>
                  <a:cubicBezTo>
                    <a:pt x="25" y="106"/>
                    <a:pt x="26" y="110"/>
                    <a:pt x="25" y="112"/>
                  </a:cubicBezTo>
                  <a:cubicBezTo>
                    <a:pt x="23" y="115"/>
                    <a:pt x="20" y="112"/>
                    <a:pt x="18" y="115"/>
                  </a:cubicBezTo>
                  <a:cubicBezTo>
                    <a:pt x="15" y="117"/>
                    <a:pt x="12" y="123"/>
                    <a:pt x="11" y="125"/>
                  </a:cubicBezTo>
                  <a:cubicBezTo>
                    <a:pt x="10" y="127"/>
                    <a:pt x="8" y="133"/>
                    <a:pt x="8" y="135"/>
                  </a:cubicBezTo>
                  <a:cubicBezTo>
                    <a:pt x="8" y="137"/>
                    <a:pt x="9" y="145"/>
                    <a:pt x="10" y="146"/>
                  </a:cubicBezTo>
                  <a:cubicBezTo>
                    <a:pt x="11" y="148"/>
                    <a:pt x="15" y="152"/>
                    <a:pt x="16" y="156"/>
                  </a:cubicBezTo>
                  <a:cubicBezTo>
                    <a:pt x="18" y="159"/>
                    <a:pt x="18" y="162"/>
                    <a:pt x="18" y="166"/>
                  </a:cubicBezTo>
                  <a:cubicBezTo>
                    <a:pt x="17" y="170"/>
                    <a:pt x="14" y="176"/>
                    <a:pt x="12" y="179"/>
                  </a:cubicBezTo>
                  <a:cubicBezTo>
                    <a:pt x="10" y="183"/>
                    <a:pt x="8" y="184"/>
                    <a:pt x="6" y="187"/>
                  </a:cubicBezTo>
                  <a:cubicBezTo>
                    <a:pt x="4" y="189"/>
                    <a:pt x="0" y="191"/>
                    <a:pt x="1" y="195"/>
                  </a:cubicBezTo>
                  <a:cubicBezTo>
                    <a:pt x="2" y="199"/>
                    <a:pt x="9" y="201"/>
                    <a:pt x="11" y="206"/>
                  </a:cubicBezTo>
                  <a:cubicBezTo>
                    <a:pt x="13" y="211"/>
                    <a:pt x="12" y="217"/>
                    <a:pt x="11" y="221"/>
                  </a:cubicBezTo>
                  <a:cubicBezTo>
                    <a:pt x="13" y="221"/>
                    <a:pt x="16" y="221"/>
                    <a:pt x="17" y="223"/>
                  </a:cubicBezTo>
                  <a:cubicBezTo>
                    <a:pt x="19" y="224"/>
                    <a:pt x="18" y="227"/>
                    <a:pt x="19" y="230"/>
                  </a:cubicBezTo>
                  <a:cubicBezTo>
                    <a:pt x="19" y="233"/>
                    <a:pt x="19" y="237"/>
                    <a:pt x="21" y="239"/>
                  </a:cubicBezTo>
                  <a:cubicBezTo>
                    <a:pt x="22" y="242"/>
                    <a:pt x="24" y="246"/>
                    <a:pt x="27" y="245"/>
                  </a:cubicBezTo>
                  <a:cubicBezTo>
                    <a:pt x="29" y="244"/>
                    <a:pt x="29" y="239"/>
                    <a:pt x="30" y="236"/>
                  </a:cubicBezTo>
                  <a:cubicBezTo>
                    <a:pt x="32" y="233"/>
                    <a:pt x="33" y="229"/>
                    <a:pt x="36" y="227"/>
                  </a:cubicBezTo>
                  <a:cubicBezTo>
                    <a:pt x="38" y="225"/>
                    <a:pt x="42" y="228"/>
                    <a:pt x="45" y="226"/>
                  </a:cubicBezTo>
                  <a:cubicBezTo>
                    <a:pt x="48" y="224"/>
                    <a:pt x="46" y="218"/>
                    <a:pt x="49" y="215"/>
                  </a:cubicBezTo>
                  <a:cubicBezTo>
                    <a:pt x="52" y="213"/>
                    <a:pt x="57" y="216"/>
                    <a:pt x="60" y="215"/>
                  </a:cubicBezTo>
                  <a:cubicBezTo>
                    <a:pt x="63" y="213"/>
                    <a:pt x="63" y="208"/>
                    <a:pt x="64" y="206"/>
                  </a:cubicBezTo>
                  <a:cubicBezTo>
                    <a:pt x="66" y="205"/>
                    <a:pt x="66" y="201"/>
                    <a:pt x="69" y="204"/>
                  </a:cubicBezTo>
                  <a:cubicBezTo>
                    <a:pt x="70" y="205"/>
                    <a:pt x="70" y="206"/>
                    <a:pt x="71" y="206"/>
                  </a:cubicBezTo>
                  <a:cubicBezTo>
                    <a:pt x="70" y="202"/>
                    <a:pt x="68" y="198"/>
                    <a:pt x="68" y="195"/>
                  </a:cubicBezTo>
                  <a:cubicBezTo>
                    <a:pt x="67" y="187"/>
                    <a:pt x="65" y="189"/>
                    <a:pt x="63" y="186"/>
                  </a:cubicBezTo>
                  <a:cubicBezTo>
                    <a:pt x="61" y="183"/>
                    <a:pt x="59" y="180"/>
                    <a:pt x="57" y="176"/>
                  </a:cubicBezTo>
                  <a:cubicBezTo>
                    <a:pt x="56" y="172"/>
                    <a:pt x="52" y="165"/>
                    <a:pt x="53" y="161"/>
                  </a:cubicBezTo>
                  <a:cubicBezTo>
                    <a:pt x="54" y="157"/>
                    <a:pt x="59" y="156"/>
                    <a:pt x="60" y="153"/>
                  </a:cubicBezTo>
                  <a:cubicBezTo>
                    <a:pt x="61" y="149"/>
                    <a:pt x="58" y="146"/>
                    <a:pt x="58" y="141"/>
                  </a:cubicBezTo>
                  <a:cubicBezTo>
                    <a:pt x="57" y="137"/>
                    <a:pt x="56" y="130"/>
                    <a:pt x="58" y="127"/>
                  </a:cubicBezTo>
                  <a:cubicBezTo>
                    <a:pt x="59" y="123"/>
                    <a:pt x="62" y="127"/>
                    <a:pt x="65" y="125"/>
                  </a:cubicBezTo>
                  <a:cubicBezTo>
                    <a:pt x="69" y="123"/>
                    <a:pt x="74" y="119"/>
                    <a:pt x="76" y="116"/>
                  </a:cubicBezTo>
                  <a:cubicBezTo>
                    <a:pt x="78" y="113"/>
                    <a:pt x="76" y="112"/>
                    <a:pt x="76" y="109"/>
                  </a:cubicBezTo>
                  <a:cubicBezTo>
                    <a:pt x="76" y="106"/>
                    <a:pt x="75" y="102"/>
                    <a:pt x="76" y="100"/>
                  </a:cubicBezTo>
                  <a:cubicBezTo>
                    <a:pt x="77" y="98"/>
                    <a:pt x="79" y="97"/>
                    <a:pt x="82" y="96"/>
                  </a:cubicBezTo>
                  <a:cubicBezTo>
                    <a:pt x="85" y="96"/>
                    <a:pt x="91" y="97"/>
                    <a:pt x="95" y="96"/>
                  </a:cubicBezTo>
                  <a:cubicBezTo>
                    <a:pt x="98" y="96"/>
                    <a:pt x="99" y="95"/>
                    <a:pt x="101" y="93"/>
                  </a:cubicBezTo>
                  <a:cubicBezTo>
                    <a:pt x="104" y="91"/>
                    <a:pt x="107" y="89"/>
                    <a:pt x="109" y="85"/>
                  </a:cubicBezTo>
                  <a:cubicBezTo>
                    <a:pt x="110" y="80"/>
                    <a:pt x="108" y="73"/>
                    <a:pt x="108" y="68"/>
                  </a:cubicBezTo>
                  <a:cubicBezTo>
                    <a:pt x="108" y="64"/>
                    <a:pt x="111" y="66"/>
                    <a:pt x="109" y="58"/>
                  </a:cubicBezTo>
                  <a:cubicBezTo>
                    <a:pt x="109" y="57"/>
                    <a:pt x="108" y="55"/>
                    <a:pt x="108" y="52"/>
                  </a:cubicBezTo>
                  <a:cubicBezTo>
                    <a:pt x="106" y="54"/>
                    <a:pt x="105" y="48"/>
                    <a:pt x="102" y="47"/>
                  </a:cubicBezTo>
                  <a:cubicBezTo>
                    <a:pt x="99" y="46"/>
                    <a:pt x="94" y="49"/>
                    <a:pt x="92" y="47"/>
                  </a:cubicBezTo>
                  <a:cubicBezTo>
                    <a:pt x="89" y="45"/>
                    <a:pt x="91" y="42"/>
                    <a:pt x="92" y="39"/>
                  </a:cubicBezTo>
                  <a:cubicBezTo>
                    <a:pt x="93" y="37"/>
                    <a:pt x="97" y="37"/>
                    <a:pt x="97" y="34"/>
                  </a:cubicBezTo>
                  <a:cubicBezTo>
                    <a:pt x="96" y="32"/>
                    <a:pt x="91" y="31"/>
                    <a:pt x="89" y="30"/>
                  </a:cubicBezTo>
                  <a:cubicBezTo>
                    <a:pt x="88" y="29"/>
                    <a:pt x="85" y="26"/>
                    <a:pt x="85" y="24"/>
                  </a:cubicBezTo>
                  <a:cubicBezTo>
                    <a:pt x="85" y="22"/>
                    <a:pt x="82" y="13"/>
                    <a:pt x="81" y="13"/>
                  </a:cubicBezTo>
                  <a:cubicBezTo>
                    <a:pt x="80" y="13"/>
                    <a:pt x="78" y="13"/>
                    <a:pt x="76" y="14"/>
                  </a:cubicBezTo>
                  <a:cubicBezTo>
                    <a:pt x="75" y="15"/>
                    <a:pt x="74" y="17"/>
                    <a:pt x="72" y="18"/>
                  </a:cubicBezTo>
                  <a:cubicBezTo>
                    <a:pt x="70" y="20"/>
                    <a:pt x="68" y="22"/>
                    <a:pt x="65" y="22"/>
                  </a:cubicBezTo>
                  <a:cubicBezTo>
                    <a:pt x="61" y="23"/>
                    <a:pt x="54" y="23"/>
                    <a:pt x="50" y="21"/>
                  </a:cubicBezTo>
                  <a:cubicBezTo>
                    <a:pt x="45" y="18"/>
                    <a:pt x="40" y="11"/>
                    <a:pt x="37" y="8"/>
                  </a:cubicBezTo>
                  <a:cubicBezTo>
                    <a:pt x="35" y="4"/>
                    <a:pt x="36" y="2"/>
                    <a:pt x="34" y="1"/>
                  </a:cubicBezTo>
                  <a:cubicBezTo>
                    <a:pt x="31" y="0"/>
                    <a:pt x="28" y="1"/>
                    <a:pt x="25" y="2"/>
                  </a:cubicBezTo>
                  <a:cubicBezTo>
                    <a:pt x="23" y="3"/>
                    <a:pt x="20" y="5"/>
                    <a:pt x="18" y="8"/>
                  </a:cubicBezTo>
                  <a:cubicBezTo>
                    <a:pt x="12" y="16"/>
                    <a:pt x="17" y="18"/>
                    <a:pt x="21" y="25"/>
                  </a:cubicBezTo>
                  <a:close/>
                  <a:moveTo>
                    <a:pt x="11" y="221"/>
                  </a:moveTo>
                  <a:cubicBezTo>
                    <a:pt x="9" y="221"/>
                    <a:pt x="9" y="221"/>
                    <a:pt x="11" y="22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3" name="Freeform 29"/>
            <p:cNvSpPr>
              <a:spLocks noEditPoints="1"/>
            </p:cNvSpPr>
            <p:nvPr/>
          </p:nvSpPr>
          <p:spPr bwMode="auto">
            <a:xfrm rot="21439583">
              <a:off x="4791550" y="5206512"/>
              <a:ext cx="1122126" cy="941695"/>
            </a:xfrm>
            <a:custGeom>
              <a:avLst/>
              <a:gdLst/>
              <a:ahLst/>
              <a:cxnLst>
                <a:cxn ang="0">
                  <a:pos x="178" y="1"/>
                </a:cxn>
                <a:cxn ang="0">
                  <a:pos x="197" y="22"/>
                </a:cxn>
                <a:cxn ang="0">
                  <a:pos x="183" y="36"/>
                </a:cxn>
                <a:cxn ang="0">
                  <a:pos x="178" y="55"/>
                </a:cxn>
                <a:cxn ang="0">
                  <a:pos x="170" y="69"/>
                </a:cxn>
                <a:cxn ang="0">
                  <a:pos x="159" y="90"/>
                </a:cxn>
                <a:cxn ang="0">
                  <a:pos x="152" y="106"/>
                </a:cxn>
                <a:cxn ang="0">
                  <a:pos x="145" y="123"/>
                </a:cxn>
                <a:cxn ang="0">
                  <a:pos x="129" y="138"/>
                </a:cxn>
                <a:cxn ang="0">
                  <a:pos x="104" y="164"/>
                </a:cxn>
                <a:cxn ang="0">
                  <a:pos x="82" y="180"/>
                </a:cxn>
                <a:cxn ang="0">
                  <a:pos x="73" y="185"/>
                </a:cxn>
                <a:cxn ang="0">
                  <a:pos x="63" y="193"/>
                </a:cxn>
                <a:cxn ang="0">
                  <a:pos x="62" y="193"/>
                </a:cxn>
                <a:cxn ang="0">
                  <a:pos x="39" y="196"/>
                </a:cxn>
                <a:cxn ang="0">
                  <a:pos x="28" y="180"/>
                </a:cxn>
                <a:cxn ang="0">
                  <a:pos x="7" y="179"/>
                </a:cxn>
                <a:cxn ang="0">
                  <a:pos x="18" y="174"/>
                </a:cxn>
                <a:cxn ang="0">
                  <a:pos x="27" y="162"/>
                </a:cxn>
                <a:cxn ang="0">
                  <a:pos x="31" y="145"/>
                </a:cxn>
                <a:cxn ang="0">
                  <a:pos x="41" y="130"/>
                </a:cxn>
                <a:cxn ang="0">
                  <a:pos x="52" y="121"/>
                </a:cxn>
                <a:cxn ang="0">
                  <a:pos x="65" y="114"/>
                </a:cxn>
                <a:cxn ang="0">
                  <a:pos x="78" y="110"/>
                </a:cxn>
                <a:cxn ang="0">
                  <a:pos x="95" y="104"/>
                </a:cxn>
                <a:cxn ang="0">
                  <a:pos x="106" y="112"/>
                </a:cxn>
                <a:cxn ang="0">
                  <a:pos x="111" y="100"/>
                </a:cxn>
                <a:cxn ang="0">
                  <a:pos x="116" y="85"/>
                </a:cxn>
                <a:cxn ang="0">
                  <a:pos x="129" y="72"/>
                </a:cxn>
                <a:cxn ang="0">
                  <a:pos x="143" y="57"/>
                </a:cxn>
                <a:cxn ang="0">
                  <a:pos x="153" y="47"/>
                </a:cxn>
                <a:cxn ang="0">
                  <a:pos x="157" y="31"/>
                </a:cxn>
                <a:cxn ang="0">
                  <a:pos x="167" y="14"/>
                </a:cxn>
                <a:cxn ang="0">
                  <a:pos x="177" y="0"/>
                </a:cxn>
                <a:cxn ang="0">
                  <a:pos x="55" y="197"/>
                </a:cxn>
                <a:cxn ang="0">
                  <a:pos x="55" y="197"/>
                </a:cxn>
                <a:cxn ang="0">
                  <a:pos x="55" y="197"/>
                </a:cxn>
              </a:cxnLst>
              <a:rect l="0" t="0" r="r" b="b"/>
              <a:pathLst>
                <a:path w="201" h="198">
                  <a:moveTo>
                    <a:pt x="177" y="0"/>
                  </a:moveTo>
                  <a:cubicBezTo>
                    <a:pt x="178" y="0"/>
                    <a:pt x="178" y="0"/>
                    <a:pt x="178" y="1"/>
                  </a:cubicBezTo>
                  <a:cubicBezTo>
                    <a:pt x="182" y="5"/>
                    <a:pt x="194" y="9"/>
                    <a:pt x="198" y="13"/>
                  </a:cubicBezTo>
                  <a:cubicBezTo>
                    <a:pt x="201" y="17"/>
                    <a:pt x="198" y="19"/>
                    <a:pt x="197" y="22"/>
                  </a:cubicBezTo>
                  <a:cubicBezTo>
                    <a:pt x="196" y="26"/>
                    <a:pt x="193" y="31"/>
                    <a:pt x="190" y="33"/>
                  </a:cubicBezTo>
                  <a:cubicBezTo>
                    <a:pt x="188" y="36"/>
                    <a:pt x="185" y="34"/>
                    <a:pt x="183" y="36"/>
                  </a:cubicBezTo>
                  <a:cubicBezTo>
                    <a:pt x="182" y="39"/>
                    <a:pt x="183" y="42"/>
                    <a:pt x="182" y="45"/>
                  </a:cubicBezTo>
                  <a:cubicBezTo>
                    <a:pt x="181" y="49"/>
                    <a:pt x="180" y="53"/>
                    <a:pt x="178" y="55"/>
                  </a:cubicBezTo>
                  <a:cubicBezTo>
                    <a:pt x="176" y="58"/>
                    <a:pt x="172" y="59"/>
                    <a:pt x="171" y="61"/>
                  </a:cubicBezTo>
                  <a:cubicBezTo>
                    <a:pt x="169" y="64"/>
                    <a:pt x="172" y="66"/>
                    <a:pt x="170" y="69"/>
                  </a:cubicBezTo>
                  <a:cubicBezTo>
                    <a:pt x="169" y="72"/>
                    <a:pt x="165" y="72"/>
                    <a:pt x="163" y="76"/>
                  </a:cubicBezTo>
                  <a:cubicBezTo>
                    <a:pt x="161" y="79"/>
                    <a:pt x="160" y="85"/>
                    <a:pt x="159" y="90"/>
                  </a:cubicBezTo>
                  <a:cubicBezTo>
                    <a:pt x="158" y="95"/>
                    <a:pt x="159" y="102"/>
                    <a:pt x="157" y="105"/>
                  </a:cubicBezTo>
                  <a:cubicBezTo>
                    <a:pt x="156" y="108"/>
                    <a:pt x="153" y="103"/>
                    <a:pt x="152" y="106"/>
                  </a:cubicBezTo>
                  <a:cubicBezTo>
                    <a:pt x="151" y="110"/>
                    <a:pt x="153" y="119"/>
                    <a:pt x="152" y="122"/>
                  </a:cubicBezTo>
                  <a:cubicBezTo>
                    <a:pt x="150" y="126"/>
                    <a:pt x="148" y="121"/>
                    <a:pt x="145" y="123"/>
                  </a:cubicBezTo>
                  <a:cubicBezTo>
                    <a:pt x="143" y="125"/>
                    <a:pt x="139" y="133"/>
                    <a:pt x="136" y="135"/>
                  </a:cubicBezTo>
                  <a:cubicBezTo>
                    <a:pt x="133" y="138"/>
                    <a:pt x="133" y="135"/>
                    <a:pt x="129" y="138"/>
                  </a:cubicBezTo>
                  <a:cubicBezTo>
                    <a:pt x="126" y="141"/>
                    <a:pt x="121" y="147"/>
                    <a:pt x="116" y="151"/>
                  </a:cubicBezTo>
                  <a:cubicBezTo>
                    <a:pt x="112" y="156"/>
                    <a:pt x="108" y="161"/>
                    <a:pt x="104" y="164"/>
                  </a:cubicBezTo>
                  <a:cubicBezTo>
                    <a:pt x="100" y="168"/>
                    <a:pt x="95" y="171"/>
                    <a:pt x="91" y="174"/>
                  </a:cubicBezTo>
                  <a:cubicBezTo>
                    <a:pt x="88" y="176"/>
                    <a:pt x="84" y="178"/>
                    <a:pt x="82" y="180"/>
                  </a:cubicBezTo>
                  <a:cubicBezTo>
                    <a:pt x="80" y="182"/>
                    <a:pt x="80" y="183"/>
                    <a:pt x="78" y="184"/>
                  </a:cubicBezTo>
                  <a:cubicBezTo>
                    <a:pt x="77" y="185"/>
                    <a:pt x="75" y="184"/>
                    <a:pt x="73" y="185"/>
                  </a:cubicBezTo>
                  <a:cubicBezTo>
                    <a:pt x="71" y="187"/>
                    <a:pt x="70" y="191"/>
                    <a:pt x="68" y="192"/>
                  </a:cubicBezTo>
                  <a:cubicBezTo>
                    <a:pt x="66" y="193"/>
                    <a:pt x="65" y="192"/>
                    <a:pt x="63" y="193"/>
                  </a:cubicBezTo>
                  <a:cubicBezTo>
                    <a:pt x="61" y="194"/>
                    <a:pt x="59" y="195"/>
                    <a:pt x="56" y="196"/>
                  </a:cubicBezTo>
                  <a:cubicBezTo>
                    <a:pt x="58" y="195"/>
                    <a:pt x="61" y="194"/>
                    <a:pt x="62" y="193"/>
                  </a:cubicBezTo>
                  <a:cubicBezTo>
                    <a:pt x="59" y="191"/>
                    <a:pt x="52" y="194"/>
                    <a:pt x="49" y="193"/>
                  </a:cubicBezTo>
                  <a:cubicBezTo>
                    <a:pt x="45" y="192"/>
                    <a:pt x="43" y="197"/>
                    <a:pt x="39" y="196"/>
                  </a:cubicBezTo>
                  <a:cubicBezTo>
                    <a:pt x="36" y="195"/>
                    <a:pt x="34" y="190"/>
                    <a:pt x="32" y="187"/>
                  </a:cubicBezTo>
                  <a:cubicBezTo>
                    <a:pt x="30" y="185"/>
                    <a:pt x="32" y="181"/>
                    <a:pt x="28" y="180"/>
                  </a:cubicBezTo>
                  <a:cubicBezTo>
                    <a:pt x="24" y="179"/>
                    <a:pt x="17" y="184"/>
                    <a:pt x="12" y="183"/>
                  </a:cubicBezTo>
                  <a:cubicBezTo>
                    <a:pt x="10" y="182"/>
                    <a:pt x="8" y="180"/>
                    <a:pt x="7" y="179"/>
                  </a:cubicBezTo>
                  <a:cubicBezTo>
                    <a:pt x="0" y="184"/>
                    <a:pt x="7" y="178"/>
                    <a:pt x="10" y="176"/>
                  </a:cubicBezTo>
                  <a:cubicBezTo>
                    <a:pt x="13" y="174"/>
                    <a:pt x="16" y="175"/>
                    <a:pt x="18" y="174"/>
                  </a:cubicBezTo>
                  <a:cubicBezTo>
                    <a:pt x="20" y="172"/>
                    <a:pt x="19" y="169"/>
                    <a:pt x="20" y="167"/>
                  </a:cubicBezTo>
                  <a:cubicBezTo>
                    <a:pt x="22" y="165"/>
                    <a:pt x="25" y="165"/>
                    <a:pt x="27" y="162"/>
                  </a:cubicBezTo>
                  <a:cubicBezTo>
                    <a:pt x="29" y="159"/>
                    <a:pt x="31" y="153"/>
                    <a:pt x="31" y="150"/>
                  </a:cubicBezTo>
                  <a:cubicBezTo>
                    <a:pt x="32" y="147"/>
                    <a:pt x="30" y="147"/>
                    <a:pt x="31" y="145"/>
                  </a:cubicBezTo>
                  <a:cubicBezTo>
                    <a:pt x="33" y="143"/>
                    <a:pt x="36" y="145"/>
                    <a:pt x="37" y="142"/>
                  </a:cubicBezTo>
                  <a:cubicBezTo>
                    <a:pt x="39" y="140"/>
                    <a:pt x="38" y="132"/>
                    <a:pt x="41" y="130"/>
                  </a:cubicBezTo>
                  <a:cubicBezTo>
                    <a:pt x="44" y="127"/>
                    <a:pt x="49" y="131"/>
                    <a:pt x="51" y="129"/>
                  </a:cubicBezTo>
                  <a:cubicBezTo>
                    <a:pt x="53" y="127"/>
                    <a:pt x="53" y="123"/>
                    <a:pt x="52" y="121"/>
                  </a:cubicBezTo>
                  <a:cubicBezTo>
                    <a:pt x="55" y="121"/>
                    <a:pt x="58" y="121"/>
                    <a:pt x="60" y="121"/>
                  </a:cubicBezTo>
                  <a:cubicBezTo>
                    <a:pt x="69" y="119"/>
                    <a:pt x="62" y="115"/>
                    <a:pt x="65" y="114"/>
                  </a:cubicBezTo>
                  <a:cubicBezTo>
                    <a:pt x="67" y="113"/>
                    <a:pt x="71" y="117"/>
                    <a:pt x="73" y="116"/>
                  </a:cubicBezTo>
                  <a:cubicBezTo>
                    <a:pt x="76" y="116"/>
                    <a:pt x="75" y="113"/>
                    <a:pt x="78" y="110"/>
                  </a:cubicBezTo>
                  <a:cubicBezTo>
                    <a:pt x="80" y="108"/>
                    <a:pt x="86" y="104"/>
                    <a:pt x="89" y="103"/>
                  </a:cubicBezTo>
                  <a:cubicBezTo>
                    <a:pt x="92" y="101"/>
                    <a:pt x="93" y="102"/>
                    <a:pt x="95" y="104"/>
                  </a:cubicBezTo>
                  <a:cubicBezTo>
                    <a:pt x="97" y="105"/>
                    <a:pt x="97" y="108"/>
                    <a:pt x="99" y="110"/>
                  </a:cubicBezTo>
                  <a:cubicBezTo>
                    <a:pt x="101" y="111"/>
                    <a:pt x="104" y="113"/>
                    <a:pt x="106" y="112"/>
                  </a:cubicBezTo>
                  <a:cubicBezTo>
                    <a:pt x="108" y="110"/>
                    <a:pt x="106" y="106"/>
                    <a:pt x="107" y="104"/>
                  </a:cubicBezTo>
                  <a:cubicBezTo>
                    <a:pt x="107" y="102"/>
                    <a:pt x="109" y="101"/>
                    <a:pt x="111" y="100"/>
                  </a:cubicBezTo>
                  <a:cubicBezTo>
                    <a:pt x="113" y="99"/>
                    <a:pt x="115" y="103"/>
                    <a:pt x="116" y="100"/>
                  </a:cubicBezTo>
                  <a:cubicBezTo>
                    <a:pt x="118" y="97"/>
                    <a:pt x="115" y="89"/>
                    <a:pt x="116" y="85"/>
                  </a:cubicBezTo>
                  <a:cubicBezTo>
                    <a:pt x="117" y="81"/>
                    <a:pt x="120" y="79"/>
                    <a:pt x="122" y="77"/>
                  </a:cubicBezTo>
                  <a:cubicBezTo>
                    <a:pt x="124" y="75"/>
                    <a:pt x="126" y="74"/>
                    <a:pt x="129" y="72"/>
                  </a:cubicBezTo>
                  <a:cubicBezTo>
                    <a:pt x="132" y="70"/>
                    <a:pt x="136" y="68"/>
                    <a:pt x="139" y="65"/>
                  </a:cubicBezTo>
                  <a:cubicBezTo>
                    <a:pt x="141" y="63"/>
                    <a:pt x="141" y="59"/>
                    <a:pt x="143" y="57"/>
                  </a:cubicBezTo>
                  <a:cubicBezTo>
                    <a:pt x="145" y="56"/>
                    <a:pt x="149" y="58"/>
                    <a:pt x="151" y="56"/>
                  </a:cubicBezTo>
                  <a:cubicBezTo>
                    <a:pt x="153" y="54"/>
                    <a:pt x="152" y="49"/>
                    <a:pt x="153" y="47"/>
                  </a:cubicBezTo>
                  <a:cubicBezTo>
                    <a:pt x="154" y="45"/>
                    <a:pt x="157" y="47"/>
                    <a:pt x="158" y="44"/>
                  </a:cubicBezTo>
                  <a:cubicBezTo>
                    <a:pt x="159" y="41"/>
                    <a:pt x="156" y="34"/>
                    <a:pt x="157" y="31"/>
                  </a:cubicBezTo>
                  <a:cubicBezTo>
                    <a:pt x="159" y="27"/>
                    <a:pt x="165" y="29"/>
                    <a:pt x="167" y="26"/>
                  </a:cubicBezTo>
                  <a:cubicBezTo>
                    <a:pt x="169" y="23"/>
                    <a:pt x="167" y="18"/>
                    <a:pt x="167" y="14"/>
                  </a:cubicBezTo>
                  <a:cubicBezTo>
                    <a:pt x="168" y="11"/>
                    <a:pt x="167" y="7"/>
                    <a:pt x="170" y="4"/>
                  </a:cubicBezTo>
                  <a:cubicBezTo>
                    <a:pt x="172" y="2"/>
                    <a:pt x="174" y="1"/>
                    <a:pt x="177" y="0"/>
                  </a:cubicBezTo>
                  <a:close/>
                  <a:moveTo>
                    <a:pt x="56" y="196"/>
                  </a:moveTo>
                  <a:cubicBezTo>
                    <a:pt x="56" y="197"/>
                    <a:pt x="55" y="197"/>
                    <a:pt x="55" y="197"/>
                  </a:cubicBezTo>
                  <a:cubicBezTo>
                    <a:pt x="55" y="197"/>
                    <a:pt x="56" y="197"/>
                    <a:pt x="56" y="196"/>
                  </a:cubicBezTo>
                  <a:close/>
                  <a:moveTo>
                    <a:pt x="55" y="197"/>
                  </a:moveTo>
                  <a:cubicBezTo>
                    <a:pt x="54" y="197"/>
                    <a:pt x="54" y="198"/>
                    <a:pt x="54" y="198"/>
                  </a:cubicBezTo>
                  <a:cubicBezTo>
                    <a:pt x="54" y="198"/>
                    <a:pt x="54" y="197"/>
                    <a:pt x="55" y="19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 rot="21439583">
              <a:off x="3883640" y="5462978"/>
              <a:ext cx="1216136" cy="727131"/>
            </a:xfrm>
            <a:custGeom>
              <a:avLst/>
              <a:gdLst/>
              <a:ahLst/>
              <a:cxnLst>
                <a:cxn ang="0">
                  <a:pos x="97" y="121"/>
                </a:cxn>
                <a:cxn ang="0">
                  <a:pos x="104" y="96"/>
                </a:cxn>
                <a:cxn ang="0">
                  <a:pos x="126" y="100"/>
                </a:cxn>
                <a:cxn ang="0">
                  <a:pos x="121" y="114"/>
                </a:cxn>
                <a:cxn ang="0">
                  <a:pos x="131" y="120"/>
                </a:cxn>
                <a:cxn ang="0">
                  <a:pos x="139" y="139"/>
                </a:cxn>
                <a:cxn ang="0">
                  <a:pos x="149" y="151"/>
                </a:cxn>
                <a:cxn ang="0">
                  <a:pos x="165" y="145"/>
                </a:cxn>
                <a:cxn ang="0">
                  <a:pos x="175" y="130"/>
                </a:cxn>
                <a:cxn ang="0">
                  <a:pos x="185" y="121"/>
                </a:cxn>
                <a:cxn ang="0">
                  <a:pos x="196" y="104"/>
                </a:cxn>
                <a:cxn ang="0">
                  <a:pos x="202" y="96"/>
                </a:cxn>
                <a:cxn ang="0">
                  <a:pos x="216" y="83"/>
                </a:cxn>
                <a:cxn ang="0">
                  <a:pos x="209" y="70"/>
                </a:cxn>
                <a:cxn ang="0">
                  <a:pos x="205" y="60"/>
                </a:cxn>
                <a:cxn ang="0">
                  <a:pos x="196" y="63"/>
                </a:cxn>
                <a:cxn ang="0">
                  <a:pos x="198" y="50"/>
                </a:cxn>
                <a:cxn ang="0">
                  <a:pos x="189" y="43"/>
                </a:cxn>
                <a:cxn ang="0">
                  <a:pos x="190" y="53"/>
                </a:cxn>
                <a:cxn ang="0">
                  <a:pos x="184" y="63"/>
                </a:cxn>
                <a:cxn ang="0">
                  <a:pos x="170" y="56"/>
                </a:cxn>
                <a:cxn ang="0">
                  <a:pos x="157" y="63"/>
                </a:cxn>
                <a:cxn ang="0">
                  <a:pos x="142" y="53"/>
                </a:cxn>
                <a:cxn ang="0">
                  <a:pos x="125" y="38"/>
                </a:cxn>
                <a:cxn ang="0">
                  <a:pos x="117" y="3"/>
                </a:cxn>
                <a:cxn ang="0">
                  <a:pos x="108" y="14"/>
                </a:cxn>
                <a:cxn ang="0">
                  <a:pos x="93" y="25"/>
                </a:cxn>
                <a:cxn ang="0">
                  <a:pos x="78" y="35"/>
                </a:cxn>
                <a:cxn ang="0">
                  <a:pos x="69" y="38"/>
                </a:cxn>
                <a:cxn ang="0">
                  <a:pos x="65" y="22"/>
                </a:cxn>
                <a:cxn ang="0">
                  <a:pos x="50" y="20"/>
                </a:cxn>
                <a:cxn ang="0">
                  <a:pos x="46" y="5"/>
                </a:cxn>
                <a:cxn ang="0">
                  <a:pos x="26" y="5"/>
                </a:cxn>
                <a:cxn ang="0">
                  <a:pos x="23" y="18"/>
                </a:cxn>
                <a:cxn ang="0">
                  <a:pos x="15" y="18"/>
                </a:cxn>
                <a:cxn ang="0">
                  <a:pos x="26" y="27"/>
                </a:cxn>
                <a:cxn ang="0">
                  <a:pos x="24" y="35"/>
                </a:cxn>
                <a:cxn ang="0">
                  <a:pos x="33" y="40"/>
                </a:cxn>
                <a:cxn ang="0">
                  <a:pos x="32" y="54"/>
                </a:cxn>
                <a:cxn ang="0">
                  <a:pos x="25" y="64"/>
                </a:cxn>
                <a:cxn ang="0">
                  <a:pos x="16" y="67"/>
                </a:cxn>
                <a:cxn ang="0">
                  <a:pos x="5" y="77"/>
                </a:cxn>
                <a:cxn ang="0">
                  <a:pos x="23" y="93"/>
                </a:cxn>
                <a:cxn ang="0">
                  <a:pos x="40" y="83"/>
                </a:cxn>
                <a:cxn ang="0">
                  <a:pos x="53" y="76"/>
                </a:cxn>
                <a:cxn ang="0">
                  <a:pos x="70" y="67"/>
                </a:cxn>
                <a:cxn ang="0">
                  <a:pos x="67" y="78"/>
                </a:cxn>
                <a:cxn ang="0">
                  <a:pos x="77" y="99"/>
                </a:cxn>
                <a:cxn ang="0">
                  <a:pos x="85" y="115"/>
                </a:cxn>
                <a:cxn ang="0">
                  <a:pos x="91" y="123"/>
                </a:cxn>
                <a:cxn ang="0">
                  <a:pos x="70" y="99"/>
                </a:cxn>
                <a:cxn ang="0">
                  <a:pos x="70" y="99"/>
                </a:cxn>
                <a:cxn ang="0">
                  <a:pos x="70" y="99"/>
                </a:cxn>
              </a:cxnLst>
              <a:rect l="0" t="0" r="r" b="b"/>
              <a:pathLst>
                <a:path w="218" h="153">
                  <a:moveTo>
                    <a:pt x="91" y="123"/>
                  </a:moveTo>
                  <a:cubicBezTo>
                    <a:pt x="93" y="123"/>
                    <a:pt x="95" y="122"/>
                    <a:pt x="97" y="121"/>
                  </a:cubicBezTo>
                  <a:cubicBezTo>
                    <a:pt x="102" y="117"/>
                    <a:pt x="96" y="108"/>
                    <a:pt x="98" y="103"/>
                  </a:cubicBezTo>
                  <a:cubicBezTo>
                    <a:pt x="99" y="99"/>
                    <a:pt x="100" y="97"/>
                    <a:pt x="104" y="96"/>
                  </a:cubicBezTo>
                  <a:cubicBezTo>
                    <a:pt x="109" y="94"/>
                    <a:pt x="121" y="94"/>
                    <a:pt x="125" y="95"/>
                  </a:cubicBezTo>
                  <a:cubicBezTo>
                    <a:pt x="129" y="96"/>
                    <a:pt x="127" y="98"/>
                    <a:pt x="126" y="100"/>
                  </a:cubicBezTo>
                  <a:cubicBezTo>
                    <a:pt x="125" y="102"/>
                    <a:pt x="121" y="103"/>
                    <a:pt x="120" y="105"/>
                  </a:cubicBezTo>
                  <a:cubicBezTo>
                    <a:pt x="119" y="108"/>
                    <a:pt x="119" y="112"/>
                    <a:pt x="121" y="114"/>
                  </a:cubicBezTo>
                  <a:cubicBezTo>
                    <a:pt x="122" y="115"/>
                    <a:pt x="125" y="113"/>
                    <a:pt x="127" y="114"/>
                  </a:cubicBezTo>
                  <a:cubicBezTo>
                    <a:pt x="129" y="115"/>
                    <a:pt x="130" y="118"/>
                    <a:pt x="131" y="120"/>
                  </a:cubicBezTo>
                  <a:cubicBezTo>
                    <a:pt x="131" y="122"/>
                    <a:pt x="128" y="123"/>
                    <a:pt x="130" y="126"/>
                  </a:cubicBezTo>
                  <a:cubicBezTo>
                    <a:pt x="131" y="129"/>
                    <a:pt x="137" y="136"/>
                    <a:pt x="139" y="139"/>
                  </a:cubicBezTo>
                  <a:cubicBezTo>
                    <a:pt x="142" y="142"/>
                    <a:pt x="143" y="143"/>
                    <a:pt x="145" y="145"/>
                  </a:cubicBezTo>
                  <a:cubicBezTo>
                    <a:pt x="147" y="147"/>
                    <a:pt x="147" y="149"/>
                    <a:pt x="149" y="151"/>
                  </a:cubicBezTo>
                  <a:cubicBezTo>
                    <a:pt x="152" y="152"/>
                    <a:pt x="155" y="153"/>
                    <a:pt x="157" y="152"/>
                  </a:cubicBezTo>
                  <a:cubicBezTo>
                    <a:pt x="160" y="150"/>
                    <a:pt x="163" y="147"/>
                    <a:pt x="165" y="145"/>
                  </a:cubicBezTo>
                  <a:cubicBezTo>
                    <a:pt x="166" y="142"/>
                    <a:pt x="165" y="140"/>
                    <a:pt x="166" y="138"/>
                  </a:cubicBezTo>
                  <a:cubicBezTo>
                    <a:pt x="168" y="135"/>
                    <a:pt x="172" y="132"/>
                    <a:pt x="175" y="130"/>
                  </a:cubicBezTo>
                  <a:cubicBezTo>
                    <a:pt x="178" y="128"/>
                    <a:pt x="181" y="129"/>
                    <a:pt x="183" y="128"/>
                  </a:cubicBezTo>
                  <a:cubicBezTo>
                    <a:pt x="185" y="126"/>
                    <a:pt x="184" y="123"/>
                    <a:pt x="185" y="121"/>
                  </a:cubicBezTo>
                  <a:cubicBezTo>
                    <a:pt x="187" y="119"/>
                    <a:pt x="190" y="119"/>
                    <a:pt x="192" y="116"/>
                  </a:cubicBezTo>
                  <a:cubicBezTo>
                    <a:pt x="194" y="113"/>
                    <a:pt x="196" y="107"/>
                    <a:pt x="196" y="104"/>
                  </a:cubicBezTo>
                  <a:cubicBezTo>
                    <a:pt x="197" y="101"/>
                    <a:pt x="195" y="101"/>
                    <a:pt x="196" y="99"/>
                  </a:cubicBezTo>
                  <a:cubicBezTo>
                    <a:pt x="198" y="97"/>
                    <a:pt x="201" y="99"/>
                    <a:pt x="202" y="96"/>
                  </a:cubicBezTo>
                  <a:cubicBezTo>
                    <a:pt x="204" y="94"/>
                    <a:pt x="203" y="86"/>
                    <a:pt x="206" y="84"/>
                  </a:cubicBezTo>
                  <a:cubicBezTo>
                    <a:pt x="209" y="81"/>
                    <a:pt x="214" y="85"/>
                    <a:pt x="216" y="83"/>
                  </a:cubicBezTo>
                  <a:cubicBezTo>
                    <a:pt x="218" y="81"/>
                    <a:pt x="218" y="77"/>
                    <a:pt x="217" y="74"/>
                  </a:cubicBezTo>
                  <a:cubicBezTo>
                    <a:pt x="216" y="72"/>
                    <a:pt x="211" y="72"/>
                    <a:pt x="209" y="70"/>
                  </a:cubicBezTo>
                  <a:cubicBezTo>
                    <a:pt x="208" y="67"/>
                    <a:pt x="211" y="63"/>
                    <a:pt x="210" y="61"/>
                  </a:cubicBezTo>
                  <a:cubicBezTo>
                    <a:pt x="209" y="58"/>
                    <a:pt x="207" y="58"/>
                    <a:pt x="205" y="60"/>
                  </a:cubicBezTo>
                  <a:cubicBezTo>
                    <a:pt x="203" y="61"/>
                    <a:pt x="204" y="67"/>
                    <a:pt x="202" y="68"/>
                  </a:cubicBezTo>
                  <a:cubicBezTo>
                    <a:pt x="199" y="69"/>
                    <a:pt x="198" y="66"/>
                    <a:pt x="196" y="63"/>
                  </a:cubicBezTo>
                  <a:cubicBezTo>
                    <a:pt x="195" y="61"/>
                    <a:pt x="194" y="57"/>
                    <a:pt x="195" y="54"/>
                  </a:cubicBezTo>
                  <a:cubicBezTo>
                    <a:pt x="195" y="52"/>
                    <a:pt x="198" y="52"/>
                    <a:pt x="198" y="50"/>
                  </a:cubicBezTo>
                  <a:cubicBezTo>
                    <a:pt x="198" y="48"/>
                    <a:pt x="198" y="45"/>
                    <a:pt x="196" y="44"/>
                  </a:cubicBezTo>
                  <a:cubicBezTo>
                    <a:pt x="194" y="42"/>
                    <a:pt x="191" y="42"/>
                    <a:pt x="189" y="43"/>
                  </a:cubicBezTo>
                  <a:cubicBezTo>
                    <a:pt x="187" y="43"/>
                    <a:pt x="186" y="45"/>
                    <a:pt x="186" y="47"/>
                  </a:cubicBezTo>
                  <a:cubicBezTo>
                    <a:pt x="186" y="49"/>
                    <a:pt x="189" y="51"/>
                    <a:pt x="190" y="53"/>
                  </a:cubicBezTo>
                  <a:cubicBezTo>
                    <a:pt x="190" y="55"/>
                    <a:pt x="191" y="58"/>
                    <a:pt x="190" y="60"/>
                  </a:cubicBezTo>
                  <a:cubicBezTo>
                    <a:pt x="188" y="62"/>
                    <a:pt x="186" y="64"/>
                    <a:pt x="184" y="63"/>
                  </a:cubicBezTo>
                  <a:cubicBezTo>
                    <a:pt x="181" y="62"/>
                    <a:pt x="180" y="57"/>
                    <a:pt x="177" y="56"/>
                  </a:cubicBezTo>
                  <a:cubicBezTo>
                    <a:pt x="175" y="55"/>
                    <a:pt x="173" y="55"/>
                    <a:pt x="170" y="56"/>
                  </a:cubicBezTo>
                  <a:cubicBezTo>
                    <a:pt x="167" y="56"/>
                    <a:pt x="162" y="57"/>
                    <a:pt x="160" y="58"/>
                  </a:cubicBezTo>
                  <a:cubicBezTo>
                    <a:pt x="158" y="59"/>
                    <a:pt x="160" y="62"/>
                    <a:pt x="157" y="63"/>
                  </a:cubicBezTo>
                  <a:cubicBezTo>
                    <a:pt x="153" y="63"/>
                    <a:pt x="146" y="64"/>
                    <a:pt x="143" y="62"/>
                  </a:cubicBezTo>
                  <a:cubicBezTo>
                    <a:pt x="140" y="60"/>
                    <a:pt x="144" y="56"/>
                    <a:pt x="142" y="53"/>
                  </a:cubicBezTo>
                  <a:cubicBezTo>
                    <a:pt x="140" y="50"/>
                    <a:pt x="134" y="50"/>
                    <a:pt x="131" y="47"/>
                  </a:cubicBezTo>
                  <a:cubicBezTo>
                    <a:pt x="128" y="45"/>
                    <a:pt x="125" y="42"/>
                    <a:pt x="125" y="38"/>
                  </a:cubicBezTo>
                  <a:cubicBezTo>
                    <a:pt x="124" y="33"/>
                    <a:pt x="128" y="27"/>
                    <a:pt x="126" y="21"/>
                  </a:cubicBezTo>
                  <a:cubicBezTo>
                    <a:pt x="125" y="15"/>
                    <a:pt x="120" y="6"/>
                    <a:pt x="117" y="3"/>
                  </a:cubicBezTo>
                  <a:cubicBezTo>
                    <a:pt x="114" y="0"/>
                    <a:pt x="114" y="4"/>
                    <a:pt x="112" y="5"/>
                  </a:cubicBezTo>
                  <a:cubicBezTo>
                    <a:pt x="111" y="7"/>
                    <a:pt x="111" y="12"/>
                    <a:pt x="108" y="14"/>
                  </a:cubicBezTo>
                  <a:cubicBezTo>
                    <a:pt x="105" y="15"/>
                    <a:pt x="100" y="12"/>
                    <a:pt x="97" y="14"/>
                  </a:cubicBezTo>
                  <a:cubicBezTo>
                    <a:pt x="94" y="17"/>
                    <a:pt x="96" y="23"/>
                    <a:pt x="93" y="25"/>
                  </a:cubicBezTo>
                  <a:cubicBezTo>
                    <a:pt x="90" y="27"/>
                    <a:pt x="86" y="24"/>
                    <a:pt x="84" y="26"/>
                  </a:cubicBezTo>
                  <a:cubicBezTo>
                    <a:pt x="81" y="28"/>
                    <a:pt x="80" y="32"/>
                    <a:pt x="78" y="35"/>
                  </a:cubicBezTo>
                  <a:cubicBezTo>
                    <a:pt x="77" y="38"/>
                    <a:pt x="77" y="43"/>
                    <a:pt x="75" y="44"/>
                  </a:cubicBezTo>
                  <a:cubicBezTo>
                    <a:pt x="72" y="45"/>
                    <a:pt x="70" y="41"/>
                    <a:pt x="69" y="38"/>
                  </a:cubicBezTo>
                  <a:cubicBezTo>
                    <a:pt x="67" y="36"/>
                    <a:pt x="67" y="32"/>
                    <a:pt x="67" y="29"/>
                  </a:cubicBezTo>
                  <a:cubicBezTo>
                    <a:pt x="66" y="26"/>
                    <a:pt x="67" y="23"/>
                    <a:pt x="65" y="22"/>
                  </a:cubicBezTo>
                  <a:cubicBezTo>
                    <a:pt x="63" y="20"/>
                    <a:pt x="59" y="21"/>
                    <a:pt x="56" y="20"/>
                  </a:cubicBezTo>
                  <a:cubicBezTo>
                    <a:pt x="54" y="20"/>
                    <a:pt x="52" y="21"/>
                    <a:pt x="50" y="20"/>
                  </a:cubicBezTo>
                  <a:cubicBezTo>
                    <a:pt x="48" y="20"/>
                    <a:pt x="46" y="19"/>
                    <a:pt x="45" y="17"/>
                  </a:cubicBezTo>
                  <a:cubicBezTo>
                    <a:pt x="44" y="14"/>
                    <a:pt x="48" y="8"/>
                    <a:pt x="46" y="5"/>
                  </a:cubicBezTo>
                  <a:cubicBezTo>
                    <a:pt x="44" y="2"/>
                    <a:pt x="42" y="2"/>
                    <a:pt x="37" y="3"/>
                  </a:cubicBezTo>
                  <a:cubicBezTo>
                    <a:pt x="34" y="4"/>
                    <a:pt x="30" y="4"/>
                    <a:pt x="26" y="5"/>
                  </a:cubicBezTo>
                  <a:cubicBezTo>
                    <a:pt x="27" y="7"/>
                    <a:pt x="27" y="9"/>
                    <a:pt x="27" y="11"/>
                  </a:cubicBezTo>
                  <a:cubicBezTo>
                    <a:pt x="26" y="14"/>
                    <a:pt x="25" y="17"/>
                    <a:pt x="23" y="18"/>
                  </a:cubicBezTo>
                  <a:cubicBezTo>
                    <a:pt x="21" y="19"/>
                    <a:pt x="17" y="16"/>
                    <a:pt x="15" y="17"/>
                  </a:cubicBezTo>
                  <a:cubicBezTo>
                    <a:pt x="15" y="17"/>
                    <a:pt x="14" y="18"/>
                    <a:pt x="15" y="18"/>
                  </a:cubicBezTo>
                  <a:cubicBezTo>
                    <a:pt x="17" y="22"/>
                    <a:pt x="18" y="26"/>
                    <a:pt x="20" y="27"/>
                  </a:cubicBezTo>
                  <a:cubicBezTo>
                    <a:pt x="24" y="30"/>
                    <a:pt x="24" y="27"/>
                    <a:pt x="26" y="27"/>
                  </a:cubicBezTo>
                  <a:cubicBezTo>
                    <a:pt x="27" y="28"/>
                    <a:pt x="29" y="29"/>
                    <a:pt x="29" y="31"/>
                  </a:cubicBezTo>
                  <a:cubicBezTo>
                    <a:pt x="28" y="32"/>
                    <a:pt x="24" y="33"/>
                    <a:pt x="24" y="35"/>
                  </a:cubicBezTo>
                  <a:cubicBezTo>
                    <a:pt x="24" y="37"/>
                    <a:pt x="26" y="37"/>
                    <a:pt x="28" y="38"/>
                  </a:cubicBezTo>
                  <a:cubicBezTo>
                    <a:pt x="29" y="39"/>
                    <a:pt x="32" y="39"/>
                    <a:pt x="33" y="40"/>
                  </a:cubicBezTo>
                  <a:cubicBezTo>
                    <a:pt x="34" y="42"/>
                    <a:pt x="35" y="44"/>
                    <a:pt x="34" y="46"/>
                  </a:cubicBezTo>
                  <a:cubicBezTo>
                    <a:pt x="34" y="48"/>
                    <a:pt x="34" y="52"/>
                    <a:pt x="32" y="54"/>
                  </a:cubicBezTo>
                  <a:cubicBezTo>
                    <a:pt x="30" y="56"/>
                    <a:pt x="26" y="54"/>
                    <a:pt x="25" y="56"/>
                  </a:cubicBezTo>
                  <a:cubicBezTo>
                    <a:pt x="24" y="58"/>
                    <a:pt x="27" y="62"/>
                    <a:pt x="25" y="64"/>
                  </a:cubicBezTo>
                  <a:cubicBezTo>
                    <a:pt x="23" y="65"/>
                    <a:pt x="20" y="61"/>
                    <a:pt x="18" y="61"/>
                  </a:cubicBezTo>
                  <a:cubicBezTo>
                    <a:pt x="16" y="62"/>
                    <a:pt x="19" y="66"/>
                    <a:pt x="16" y="67"/>
                  </a:cubicBezTo>
                  <a:cubicBezTo>
                    <a:pt x="13" y="67"/>
                    <a:pt x="6" y="63"/>
                    <a:pt x="3" y="66"/>
                  </a:cubicBezTo>
                  <a:cubicBezTo>
                    <a:pt x="0" y="68"/>
                    <a:pt x="8" y="74"/>
                    <a:pt x="5" y="77"/>
                  </a:cubicBezTo>
                  <a:cubicBezTo>
                    <a:pt x="9" y="79"/>
                    <a:pt x="12" y="80"/>
                    <a:pt x="15" y="82"/>
                  </a:cubicBezTo>
                  <a:cubicBezTo>
                    <a:pt x="18" y="85"/>
                    <a:pt x="20" y="91"/>
                    <a:pt x="23" y="93"/>
                  </a:cubicBezTo>
                  <a:cubicBezTo>
                    <a:pt x="27" y="94"/>
                    <a:pt x="31" y="94"/>
                    <a:pt x="34" y="92"/>
                  </a:cubicBezTo>
                  <a:cubicBezTo>
                    <a:pt x="38" y="90"/>
                    <a:pt x="39" y="86"/>
                    <a:pt x="40" y="83"/>
                  </a:cubicBezTo>
                  <a:cubicBezTo>
                    <a:pt x="42" y="79"/>
                    <a:pt x="40" y="74"/>
                    <a:pt x="43" y="72"/>
                  </a:cubicBezTo>
                  <a:cubicBezTo>
                    <a:pt x="47" y="70"/>
                    <a:pt x="50" y="77"/>
                    <a:pt x="53" y="76"/>
                  </a:cubicBezTo>
                  <a:cubicBezTo>
                    <a:pt x="56" y="76"/>
                    <a:pt x="54" y="72"/>
                    <a:pt x="57" y="70"/>
                  </a:cubicBezTo>
                  <a:cubicBezTo>
                    <a:pt x="61" y="68"/>
                    <a:pt x="67" y="67"/>
                    <a:pt x="70" y="67"/>
                  </a:cubicBezTo>
                  <a:cubicBezTo>
                    <a:pt x="73" y="68"/>
                    <a:pt x="73" y="71"/>
                    <a:pt x="72" y="73"/>
                  </a:cubicBezTo>
                  <a:cubicBezTo>
                    <a:pt x="71" y="75"/>
                    <a:pt x="67" y="74"/>
                    <a:pt x="67" y="78"/>
                  </a:cubicBezTo>
                  <a:cubicBezTo>
                    <a:pt x="67" y="83"/>
                    <a:pt x="70" y="91"/>
                    <a:pt x="70" y="97"/>
                  </a:cubicBezTo>
                  <a:cubicBezTo>
                    <a:pt x="74" y="97"/>
                    <a:pt x="75" y="98"/>
                    <a:pt x="77" y="99"/>
                  </a:cubicBezTo>
                  <a:cubicBezTo>
                    <a:pt x="80" y="100"/>
                    <a:pt x="82" y="101"/>
                    <a:pt x="84" y="104"/>
                  </a:cubicBezTo>
                  <a:cubicBezTo>
                    <a:pt x="85" y="107"/>
                    <a:pt x="84" y="112"/>
                    <a:pt x="85" y="115"/>
                  </a:cubicBezTo>
                  <a:cubicBezTo>
                    <a:pt x="86" y="118"/>
                    <a:pt x="88" y="119"/>
                    <a:pt x="90" y="121"/>
                  </a:cubicBezTo>
                  <a:cubicBezTo>
                    <a:pt x="90" y="122"/>
                    <a:pt x="91" y="123"/>
                    <a:pt x="91" y="123"/>
                  </a:cubicBezTo>
                  <a:close/>
                  <a:moveTo>
                    <a:pt x="70" y="99"/>
                  </a:moveTo>
                  <a:lnTo>
                    <a:pt x="70" y="99"/>
                  </a:lnTo>
                  <a:cubicBezTo>
                    <a:pt x="70" y="99"/>
                    <a:pt x="70" y="99"/>
                    <a:pt x="70" y="99"/>
                  </a:cubicBezTo>
                  <a:close/>
                  <a:moveTo>
                    <a:pt x="70" y="99"/>
                  </a:moveTo>
                  <a:cubicBezTo>
                    <a:pt x="70" y="99"/>
                    <a:pt x="70" y="99"/>
                    <a:pt x="70" y="99"/>
                  </a:cubicBezTo>
                  <a:cubicBezTo>
                    <a:pt x="70" y="99"/>
                    <a:pt x="70" y="99"/>
                    <a:pt x="70" y="99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5" name="Freeform 39"/>
            <p:cNvSpPr>
              <a:spLocks/>
            </p:cNvSpPr>
            <p:nvPr/>
          </p:nvSpPr>
          <p:spPr bwMode="auto">
            <a:xfrm rot="21439583">
              <a:off x="2304714" y="3906334"/>
              <a:ext cx="814091" cy="1311220"/>
            </a:xfrm>
            <a:custGeom>
              <a:avLst/>
              <a:gdLst/>
              <a:ahLst/>
              <a:cxnLst>
                <a:cxn ang="0">
                  <a:pos x="4" y="241"/>
                </a:cxn>
                <a:cxn ang="0">
                  <a:pos x="4" y="232"/>
                </a:cxn>
                <a:cxn ang="0">
                  <a:pos x="9" y="217"/>
                </a:cxn>
                <a:cxn ang="0">
                  <a:pos x="21" y="213"/>
                </a:cxn>
                <a:cxn ang="0">
                  <a:pos x="19" y="193"/>
                </a:cxn>
                <a:cxn ang="0">
                  <a:pos x="15" y="176"/>
                </a:cxn>
                <a:cxn ang="0">
                  <a:pos x="31" y="167"/>
                </a:cxn>
                <a:cxn ang="0">
                  <a:pos x="37" y="152"/>
                </a:cxn>
                <a:cxn ang="0">
                  <a:pos x="45" y="143"/>
                </a:cxn>
                <a:cxn ang="0">
                  <a:pos x="56" y="148"/>
                </a:cxn>
                <a:cxn ang="0">
                  <a:pos x="64" y="137"/>
                </a:cxn>
                <a:cxn ang="0">
                  <a:pos x="72" y="124"/>
                </a:cxn>
                <a:cxn ang="0">
                  <a:pos x="80" y="116"/>
                </a:cxn>
                <a:cxn ang="0">
                  <a:pos x="79" y="98"/>
                </a:cxn>
                <a:cxn ang="0">
                  <a:pos x="71" y="87"/>
                </a:cxn>
                <a:cxn ang="0">
                  <a:pos x="65" y="79"/>
                </a:cxn>
                <a:cxn ang="0">
                  <a:pos x="75" y="73"/>
                </a:cxn>
                <a:cxn ang="0">
                  <a:pos x="60" y="63"/>
                </a:cxn>
                <a:cxn ang="0">
                  <a:pos x="77" y="40"/>
                </a:cxn>
                <a:cxn ang="0">
                  <a:pos x="90" y="18"/>
                </a:cxn>
                <a:cxn ang="0">
                  <a:pos x="101" y="1"/>
                </a:cxn>
                <a:cxn ang="0">
                  <a:pos x="121" y="5"/>
                </a:cxn>
                <a:cxn ang="0">
                  <a:pos x="138" y="12"/>
                </a:cxn>
                <a:cxn ang="0">
                  <a:pos x="145" y="26"/>
                </a:cxn>
                <a:cxn ang="0">
                  <a:pos x="139" y="53"/>
                </a:cxn>
                <a:cxn ang="0">
                  <a:pos x="135" y="70"/>
                </a:cxn>
                <a:cxn ang="0">
                  <a:pos x="126" y="85"/>
                </a:cxn>
                <a:cxn ang="0">
                  <a:pos x="123" y="104"/>
                </a:cxn>
                <a:cxn ang="0">
                  <a:pos x="120" y="127"/>
                </a:cxn>
                <a:cxn ang="0">
                  <a:pos x="122" y="144"/>
                </a:cxn>
                <a:cxn ang="0">
                  <a:pos x="126" y="160"/>
                </a:cxn>
                <a:cxn ang="0">
                  <a:pos x="126" y="171"/>
                </a:cxn>
                <a:cxn ang="0">
                  <a:pos x="116" y="173"/>
                </a:cxn>
                <a:cxn ang="0">
                  <a:pos x="107" y="175"/>
                </a:cxn>
                <a:cxn ang="0">
                  <a:pos x="94" y="194"/>
                </a:cxn>
                <a:cxn ang="0">
                  <a:pos x="84" y="203"/>
                </a:cxn>
                <a:cxn ang="0">
                  <a:pos x="94" y="217"/>
                </a:cxn>
                <a:cxn ang="0">
                  <a:pos x="98" y="238"/>
                </a:cxn>
                <a:cxn ang="0">
                  <a:pos x="86" y="243"/>
                </a:cxn>
                <a:cxn ang="0">
                  <a:pos x="70" y="232"/>
                </a:cxn>
                <a:cxn ang="0">
                  <a:pos x="75" y="250"/>
                </a:cxn>
                <a:cxn ang="0">
                  <a:pos x="82" y="272"/>
                </a:cxn>
                <a:cxn ang="0">
                  <a:pos x="68" y="270"/>
                </a:cxn>
                <a:cxn ang="0">
                  <a:pos x="56" y="273"/>
                </a:cxn>
                <a:cxn ang="0">
                  <a:pos x="54" y="257"/>
                </a:cxn>
                <a:cxn ang="0">
                  <a:pos x="36" y="255"/>
                </a:cxn>
                <a:cxn ang="0">
                  <a:pos x="26" y="247"/>
                </a:cxn>
                <a:cxn ang="0">
                  <a:pos x="15" y="240"/>
                </a:cxn>
              </a:cxnLst>
              <a:rect l="0" t="0" r="r" b="b"/>
              <a:pathLst>
                <a:path w="146" h="276">
                  <a:moveTo>
                    <a:pt x="5" y="246"/>
                  </a:moveTo>
                  <a:cubicBezTo>
                    <a:pt x="5" y="244"/>
                    <a:pt x="4" y="242"/>
                    <a:pt x="4" y="241"/>
                  </a:cubicBezTo>
                  <a:cubicBezTo>
                    <a:pt x="3" y="238"/>
                    <a:pt x="0" y="238"/>
                    <a:pt x="0" y="236"/>
                  </a:cubicBezTo>
                  <a:cubicBezTo>
                    <a:pt x="0" y="234"/>
                    <a:pt x="3" y="234"/>
                    <a:pt x="4" y="232"/>
                  </a:cubicBezTo>
                  <a:cubicBezTo>
                    <a:pt x="5" y="230"/>
                    <a:pt x="7" y="227"/>
                    <a:pt x="8" y="225"/>
                  </a:cubicBezTo>
                  <a:cubicBezTo>
                    <a:pt x="9" y="222"/>
                    <a:pt x="8" y="219"/>
                    <a:pt x="9" y="217"/>
                  </a:cubicBezTo>
                  <a:cubicBezTo>
                    <a:pt x="10" y="215"/>
                    <a:pt x="11" y="214"/>
                    <a:pt x="13" y="214"/>
                  </a:cubicBezTo>
                  <a:cubicBezTo>
                    <a:pt x="16" y="213"/>
                    <a:pt x="20" y="217"/>
                    <a:pt x="21" y="213"/>
                  </a:cubicBezTo>
                  <a:cubicBezTo>
                    <a:pt x="23" y="209"/>
                    <a:pt x="23" y="199"/>
                    <a:pt x="23" y="195"/>
                  </a:cubicBezTo>
                  <a:cubicBezTo>
                    <a:pt x="22" y="191"/>
                    <a:pt x="19" y="195"/>
                    <a:pt x="19" y="193"/>
                  </a:cubicBezTo>
                  <a:cubicBezTo>
                    <a:pt x="18" y="190"/>
                    <a:pt x="21" y="184"/>
                    <a:pt x="20" y="181"/>
                  </a:cubicBezTo>
                  <a:cubicBezTo>
                    <a:pt x="20" y="178"/>
                    <a:pt x="16" y="178"/>
                    <a:pt x="15" y="176"/>
                  </a:cubicBezTo>
                  <a:cubicBezTo>
                    <a:pt x="14" y="174"/>
                    <a:pt x="14" y="174"/>
                    <a:pt x="17" y="172"/>
                  </a:cubicBezTo>
                  <a:cubicBezTo>
                    <a:pt x="20" y="170"/>
                    <a:pt x="28" y="170"/>
                    <a:pt x="31" y="167"/>
                  </a:cubicBezTo>
                  <a:cubicBezTo>
                    <a:pt x="34" y="163"/>
                    <a:pt x="30" y="155"/>
                    <a:pt x="32" y="152"/>
                  </a:cubicBezTo>
                  <a:cubicBezTo>
                    <a:pt x="33" y="149"/>
                    <a:pt x="36" y="153"/>
                    <a:pt x="37" y="152"/>
                  </a:cubicBezTo>
                  <a:cubicBezTo>
                    <a:pt x="39" y="150"/>
                    <a:pt x="38" y="145"/>
                    <a:pt x="40" y="143"/>
                  </a:cubicBezTo>
                  <a:cubicBezTo>
                    <a:pt x="41" y="142"/>
                    <a:pt x="43" y="142"/>
                    <a:pt x="45" y="143"/>
                  </a:cubicBezTo>
                  <a:cubicBezTo>
                    <a:pt x="46" y="144"/>
                    <a:pt x="46" y="148"/>
                    <a:pt x="48" y="149"/>
                  </a:cubicBezTo>
                  <a:cubicBezTo>
                    <a:pt x="50" y="151"/>
                    <a:pt x="54" y="150"/>
                    <a:pt x="56" y="148"/>
                  </a:cubicBezTo>
                  <a:cubicBezTo>
                    <a:pt x="58" y="147"/>
                    <a:pt x="56" y="143"/>
                    <a:pt x="57" y="141"/>
                  </a:cubicBezTo>
                  <a:cubicBezTo>
                    <a:pt x="59" y="139"/>
                    <a:pt x="63" y="140"/>
                    <a:pt x="64" y="137"/>
                  </a:cubicBezTo>
                  <a:cubicBezTo>
                    <a:pt x="65" y="134"/>
                    <a:pt x="62" y="127"/>
                    <a:pt x="64" y="124"/>
                  </a:cubicBezTo>
                  <a:cubicBezTo>
                    <a:pt x="66" y="121"/>
                    <a:pt x="70" y="123"/>
                    <a:pt x="72" y="124"/>
                  </a:cubicBezTo>
                  <a:cubicBezTo>
                    <a:pt x="75" y="125"/>
                    <a:pt x="77" y="131"/>
                    <a:pt x="80" y="129"/>
                  </a:cubicBezTo>
                  <a:cubicBezTo>
                    <a:pt x="82" y="126"/>
                    <a:pt x="81" y="119"/>
                    <a:pt x="80" y="116"/>
                  </a:cubicBezTo>
                  <a:cubicBezTo>
                    <a:pt x="80" y="112"/>
                    <a:pt x="75" y="111"/>
                    <a:pt x="74" y="108"/>
                  </a:cubicBezTo>
                  <a:cubicBezTo>
                    <a:pt x="74" y="105"/>
                    <a:pt x="78" y="101"/>
                    <a:pt x="79" y="98"/>
                  </a:cubicBezTo>
                  <a:cubicBezTo>
                    <a:pt x="79" y="95"/>
                    <a:pt x="79" y="92"/>
                    <a:pt x="77" y="90"/>
                  </a:cubicBezTo>
                  <a:cubicBezTo>
                    <a:pt x="76" y="88"/>
                    <a:pt x="73" y="87"/>
                    <a:pt x="71" y="87"/>
                  </a:cubicBezTo>
                  <a:cubicBezTo>
                    <a:pt x="69" y="86"/>
                    <a:pt x="66" y="87"/>
                    <a:pt x="65" y="85"/>
                  </a:cubicBezTo>
                  <a:cubicBezTo>
                    <a:pt x="63" y="84"/>
                    <a:pt x="63" y="81"/>
                    <a:pt x="65" y="79"/>
                  </a:cubicBezTo>
                  <a:cubicBezTo>
                    <a:pt x="67" y="78"/>
                    <a:pt x="72" y="79"/>
                    <a:pt x="74" y="78"/>
                  </a:cubicBezTo>
                  <a:cubicBezTo>
                    <a:pt x="76" y="77"/>
                    <a:pt x="77" y="75"/>
                    <a:pt x="75" y="73"/>
                  </a:cubicBezTo>
                  <a:cubicBezTo>
                    <a:pt x="73" y="72"/>
                    <a:pt x="66" y="71"/>
                    <a:pt x="64" y="69"/>
                  </a:cubicBezTo>
                  <a:cubicBezTo>
                    <a:pt x="61" y="67"/>
                    <a:pt x="59" y="67"/>
                    <a:pt x="60" y="63"/>
                  </a:cubicBezTo>
                  <a:cubicBezTo>
                    <a:pt x="62" y="59"/>
                    <a:pt x="68" y="53"/>
                    <a:pt x="70" y="49"/>
                  </a:cubicBezTo>
                  <a:cubicBezTo>
                    <a:pt x="73" y="45"/>
                    <a:pt x="75" y="44"/>
                    <a:pt x="77" y="40"/>
                  </a:cubicBezTo>
                  <a:cubicBezTo>
                    <a:pt x="79" y="35"/>
                    <a:pt x="80" y="27"/>
                    <a:pt x="82" y="23"/>
                  </a:cubicBezTo>
                  <a:cubicBezTo>
                    <a:pt x="84" y="20"/>
                    <a:pt x="88" y="21"/>
                    <a:pt x="90" y="18"/>
                  </a:cubicBezTo>
                  <a:cubicBezTo>
                    <a:pt x="92" y="15"/>
                    <a:pt x="92" y="11"/>
                    <a:pt x="94" y="8"/>
                  </a:cubicBezTo>
                  <a:cubicBezTo>
                    <a:pt x="96" y="5"/>
                    <a:pt x="98" y="2"/>
                    <a:pt x="101" y="1"/>
                  </a:cubicBezTo>
                  <a:cubicBezTo>
                    <a:pt x="104" y="0"/>
                    <a:pt x="108" y="1"/>
                    <a:pt x="112" y="2"/>
                  </a:cubicBezTo>
                  <a:cubicBezTo>
                    <a:pt x="115" y="2"/>
                    <a:pt x="117" y="4"/>
                    <a:pt x="121" y="5"/>
                  </a:cubicBezTo>
                  <a:cubicBezTo>
                    <a:pt x="124" y="6"/>
                    <a:pt x="130" y="5"/>
                    <a:pt x="133" y="6"/>
                  </a:cubicBezTo>
                  <a:cubicBezTo>
                    <a:pt x="136" y="7"/>
                    <a:pt x="136" y="11"/>
                    <a:pt x="138" y="12"/>
                  </a:cubicBezTo>
                  <a:cubicBezTo>
                    <a:pt x="140" y="13"/>
                    <a:pt x="142" y="13"/>
                    <a:pt x="144" y="13"/>
                  </a:cubicBezTo>
                  <a:cubicBezTo>
                    <a:pt x="144" y="15"/>
                    <a:pt x="146" y="22"/>
                    <a:pt x="145" y="26"/>
                  </a:cubicBezTo>
                  <a:cubicBezTo>
                    <a:pt x="144" y="29"/>
                    <a:pt x="141" y="28"/>
                    <a:pt x="140" y="33"/>
                  </a:cubicBezTo>
                  <a:cubicBezTo>
                    <a:pt x="139" y="38"/>
                    <a:pt x="140" y="49"/>
                    <a:pt x="139" y="53"/>
                  </a:cubicBezTo>
                  <a:cubicBezTo>
                    <a:pt x="138" y="58"/>
                    <a:pt x="134" y="55"/>
                    <a:pt x="133" y="58"/>
                  </a:cubicBezTo>
                  <a:cubicBezTo>
                    <a:pt x="133" y="61"/>
                    <a:pt x="137" y="67"/>
                    <a:pt x="135" y="70"/>
                  </a:cubicBezTo>
                  <a:cubicBezTo>
                    <a:pt x="133" y="73"/>
                    <a:pt x="126" y="68"/>
                    <a:pt x="124" y="72"/>
                  </a:cubicBezTo>
                  <a:cubicBezTo>
                    <a:pt x="122" y="75"/>
                    <a:pt x="126" y="82"/>
                    <a:pt x="126" y="85"/>
                  </a:cubicBezTo>
                  <a:cubicBezTo>
                    <a:pt x="125" y="88"/>
                    <a:pt x="122" y="88"/>
                    <a:pt x="121" y="91"/>
                  </a:cubicBezTo>
                  <a:cubicBezTo>
                    <a:pt x="121" y="94"/>
                    <a:pt x="123" y="100"/>
                    <a:pt x="123" y="104"/>
                  </a:cubicBezTo>
                  <a:cubicBezTo>
                    <a:pt x="123" y="109"/>
                    <a:pt x="122" y="114"/>
                    <a:pt x="122" y="117"/>
                  </a:cubicBezTo>
                  <a:cubicBezTo>
                    <a:pt x="121" y="121"/>
                    <a:pt x="121" y="125"/>
                    <a:pt x="120" y="127"/>
                  </a:cubicBezTo>
                  <a:cubicBezTo>
                    <a:pt x="119" y="130"/>
                    <a:pt x="116" y="131"/>
                    <a:pt x="117" y="134"/>
                  </a:cubicBezTo>
                  <a:cubicBezTo>
                    <a:pt x="117" y="137"/>
                    <a:pt x="121" y="140"/>
                    <a:pt x="122" y="144"/>
                  </a:cubicBezTo>
                  <a:cubicBezTo>
                    <a:pt x="123" y="147"/>
                    <a:pt x="119" y="151"/>
                    <a:pt x="120" y="154"/>
                  </a:cubicBezTo>
                  <a:cubicBezTo>
                    <a:pt x="121" y="157"/>
                    <a:pt x="125" y="157"/>
                    <a:pt x="126" y="160"/>
                  </a:cubicBezTo>
                  <a:cubicBezTo>
                    <a:pt x="126" y="162"/>
                    <a:pt x="122" y="163"/>
                    <a:pt x="123" y="167"/>
                  </a:cubicBezTo>
                  <a:cubicBezTo>
                    <a:pt x="124" y="168"/>
                    <a:pt x="124" y="169"/>
                    <a:pt x="126" y="171"/>
                  </a:cubicBezTo>
                  <a:cubicBezTo>
                    <a:pt x="122" y="169"/>
                    <a:pt x="119" y="167"/>
                    <a:pt x="117" y="167"/>
                  </a:cubicBezTo>
                  <a:cubicBezTo>
                    <a:pt x="113" y="168"/>
                    <a:pt x="116" y="171"/>
                    <a:pt x="116" y="173"/>
                  </a:cubicBezTo>
                  <a:cubicBezTo>
                    <a:pt x="116" y="175"/>
                    <a:pt x="120" y="178"/>
                    <a:pt x="117" y="179"/>
                  </a:cubicBezTo>
                  <a:cubicBezTo>
                    <a:pt x="114" y="180"/>
                    <a:pt x="110" y="172"/>
                    <a:pt x="107" y="175"/>
                  </a:cubicBezTo>
                  <a:cubicBezTo>
                    <a:pt x="103" y="178"/>
                    <a:pt x="106" y="188"/>
                    <a:pt x="104" y="192"/>
                  </a:cubicBezTo>
                  <a:cubicBezTo>
                    <a:pt x="101" y="196"/>
                    <a:pt x="98" y="194"/>
                    <a:pt x="94" y="194"/>
                  </a:cubicBezTo>
                  <a:cubicBezTo>
                    <a:pt x="91" y="194"/>
                    <a:pt x="85" y="192"/>
                    <a:pt x="82" y="194"/>
                  </a:cubicBezTo>
                  <a:cubicBezTo>
                    <a:pt x="80" y="196"/>
                    <a:pt x="84" y="201"/>
                    <a:pt x="84" y="203"/>
                  </a:cubicBezTo>
                  <a:cubicBezTo>
                    <a:pt x="84" y="204"/>
                    <a:pt x="85" y="209"/>
                    <a:pt x="87" y="211"/>
                  </a:cubicBezTo>
                  <a:cubicBezTo>
                    <a:pt x="89" y="212"/>
                    <a:pt x="94" y="217"/>
                    <a:pt x="94" y="217"/>
                  </a:cubicBezTo>
                  <a:cubicBezTo>
                    <a:pt x="94" y="217"/>
                    <a:pt x="97" y="222"/>
                    <a:pt x="98" y="225"/>
                  </a:cubicBezTo>
                  <a:cubicBezTo>
                    <a:pt x="98" y="227"/>
                    <a:pt x="98" y="237"/>
                    <a:pt x="98" y="238"/>
                  </a:cubicBezTo>
                  <a:cubicBezTo>
                    <a:pt x="97" y="239"/>
                    <a:pt x="95" y="242"/>
                    <a:pt x="93" y="243"/>
                  </a:cubicBezTo>
                  <a:cubicBezTo>
                    <a:pt x="91" y="244"/>
                    <a:pt x="89" y="245"/>
                    <a:pt x="86" y="243"/>
                  </a:cubicBezTo>
                  <a:cubicBezTo>
                    <a:pt x="83" y="242"/>
                    <a:pt x="81" y="236"/>
                    <a:pt x="78" y="234"/>
                  </a:cubicBezTo>
                  <a:cubicBezTo>
                    <a:pt x="75" y="233"/>
                    <a:pt x="72" y="229"/>
                    <a:pt x="70" y="232"/>
                  </a:cubicBezTo>
                  <a:cubicBezTo>
                    <a:pt x="68" y="235"/>
                    <a:pt x="70" y="242"/>
                    <a:pt x="71" y="245"/>
                  </a:cubicBezTo>
                  <a:cubicBezTo>
                    <a:pt x="72" y="248"/>
                    <a:pt x="74" y="249"/>
                    <a:pt x="75" y="250"/>
                  </a:cubicBezTo>
                  <a:cubicBezTo>
                    <a:pt x="77" y="252"/>
                    <a:pt x="80" y="251"/>
                    <a:pt x="81" y="255"/>
                  </a:cubicBezTo>
                  <a:cubicBezTo>
                    <a:pt x="82" y="259"/>
                    <a:pt x="83" y="268"/>
                    <a:pt x="82" y="272"/>
                  </a:cubicBezTo>
                  <a:cubicBezTo>
                    <a:pt x="80" y="276"/>
                    <a:pt x="77" y="275"/>
                    <a:pt x="75" y="274"/>
                  </a:cubicBezTo>
                  <a:cubicBezTo>
                    <a:pt x="72" y="274"/>
                    <a:pt x="70" y="271"/>
                    <a:pt x="68" y="270"/>
                  </a:cubicBezTo>
                  <a:cubicBezTo>
                    <a:pt x="66" y="269"/>
                    <a:pt x="66" y="266"/>
                    <a:pt x="63" y="267"/>
                  </a:cubicBezTo>
                  <a:cubicBezTo>
                    <a:pt x="60" y="267"/>
                    <a:pt x="58" y="273"/>
                    <a:pt x="56" y="273"/>
                  </a:cubicBezTo>
                  <a:cubicBezTo>
                    <a:pt x="53" y="273"/>
                    <a:pt x="55" y="269"/>
                    <a:pt x="54" y="267"/>
                  </a:cubicBezTo>
                  <a:cubicBezTo>
                    <a:pt x="54" y="264"/>
                    <a:pt x="55" y="259"/>
                    <a:pt x="54" y="257"/>
                  </a:cubicBezTo>
                  <a:cubicBezTo>
                    <a:pt x="52" y="254"/>
                    <a:pt x="48" y="253"/>
                    <a:pt x="45" y="253"/>
                  </a:cubicBezTo>
                  <a:cubicBezTo>
                    <a:pt x="42" y="252"/>
                    <a:pt x="39" y="254"/>
                    <a:pt x="36" y="255"/>
                  </a:cubicBezTo>
                  <a:cubicBezTo>
                    <a:pt x="33" y="255"/>
                    <a:pt x="29" y="256"/>
                    <a:pt x="27" y="255"/>
                  </a:cubicBezTo>
                  <a:cubicBezTo>
                    <a:pt x="24" y="253"/>
                    <a:pt x="27" y="249"/>
                    <a:pt x="26" y="247"/>
                  </a:cubicBezTo>
                  <a:cubicBezTo>
                    <a:pt x="24" y="245"/>
                    <a:pt x="21" y="245"/>
                    <a:pt x="19" y="244"/>
                  </a:cubicBezTo>
                  <a:cubicBezTo>
                    <a:pt x="17" y="243"/>
                    <a:pt x="21" y="241"/>
                    <a:pt x="15" y="240"/>
                  </a:cubicBezTo>
                  <a:cubicBezTo>
                    <a:pt x="12" y="240"/>
                    <a:pt x="9" y="243"/>
                    <a:pt x="5" y="24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6" name="Freeform 11"/>
            <p:cNvSpPr>
              <a:spLocks/>
            </p:cNvSpPr>
            <p:nvPr/>
          </p:nvSpPr>
          <p:spPr bwMode="auto">
            <a:xfrm rot="21439583">
              <a:off x="4449148" y="1136390"/>
              <a:ext cx="1462165" cy="2828491"/>
            </a:xfrm>
            <a:custGeom>
              <a:avLst/>
              <a:gdLst/>
              <a:ahLst/>
              <a:cxnLst>
                <a:cxn ang="0">
                  <a:pos x="29" y="581"/>
                </a:cxn>
                <a:cxn ang="0">
                  <a:pos x="45" y="592"/>
                </a:cxn>
                <a:cxn ang="0">
                  <a:pos x="64" y="557"/>
                </a:cxn>
                <a:cxn ang="0">
                  <a:pos x="106" y="544"/>
                </a:cxn>
                <a:cxn ang="0">
                  <a:pos x="128" y="538"/>
                </a:cxn>
                <a:cxn ang="0">
                  <a:pos x="134" y="509"/>
                </a:cxn>
                <a:cxn ang="0">
                  <a:pos x="157" y="494"/>
                </a:cxn>
                <a:cxn ang="0">
                  <a:pos x="169" y="522"/>
                </a:cxn>
                <a:cxn ang="0">
                  <a:pos x="184" y="518"/>
                </a:cxn>
                <a:cxn ang="0">
                  <a:pos x="194" y="491"/>
                </a:cxn>
                <a:cxn ang="0">
                  <a:pos x="221" y="472"/>
                </a:cxn>
                <a:cxn ang="0">
                  <a:pos x="224" y="444"/>
                </a:cxn>
                <a:cxn ang="0">
                  <a:pos x="222" y="413"/>
                </a:cxn>
                <a:cxn ang="0">
                  <a:pos x="231" y="389"/>
                </a:cxn>
                <a:cxn ang="0">
                  <a:pos x="237" y="352"/>
                </a:cxn>
                <a:cxn ang="0">
                  <a:pos x="246" y="319"/>
                </a:cxn>
                <a:cxn ang="0">
                  <a:pos x="257" y="289"/>
                </a:cxn>
                <a:cxn ang="0">
                  <a:pos x="255" y="268"/>
                </a:cxn>
                <a:cxn ang="0">
                  <a:pos x="242" y="265"/>
                </a:cxn>
                <a:cxn ang="0">
                  <a:pos x="228" y="243"/>
                </a:cxn>
                <a:cxn ang="0">
                  <a:pos x="215" y="218"/>
                </a:cxn>
                <a:cxn ang="0">
                  <a:pos x="222" y="199"/>
                </a:cxn>
                <a:cxn ang="0">
                  <a:pos x="229" y="170"/>
                </a:cxn>
                <a:cxn ang="0">
                  <a:pos x="213" y="167"/>
                </a:cxn>
                <a:cxn ang="0">
                  <a:pos x="201" y="146"/>
                </a:cxn>
                <a:cxn ang="0">
                  <a:pos x="211" y="131"/>
                </a:cxn>
                <a:cxn ang="0">
                  <a:pos x="203" y="103"/>
                </a:cxn>
                <a:cxn ang="0">
                  <a:pos x="192" y="74"/>
                </a:cxn>
                <a:cxn ang="0">
                  <a:pos x="149" y="62"/>
                </a:cxn>
                <a:cxn ang="0">
                  <a:pos x="157" y="42"/>
                </a:cxn>
                <a:cxn ang="0">
                  <a:pos x="166" y="31"/>
                </a:cxn>
                <a:cxn ang="0">
                  <a:pos x="159" y="7"/>
                </a:cxn>
                <a:cxn ang="0">
                  <a:pos x="147" y="14"/>
                </a:cxn>
                <a:cxn ang="0">
                  <a:pos x="126" y="30"/>
                </a:cxn>
                <a:cxn ang="0">
                  <a:pos x="107" y="40"/>
                </a:cxn>
                <a:cxn ang="0">
                  <a:pos x="89" y="45"/>
                </a:cxn>
                <a:cxn ang="0">
                  <a:pos x="86" y="76"/>
                </a:cxn>
                <a:cxn ang="0">
                  <a:pos x="82" y="90"/>
                </a:cxn>
                <a:cxn ang="0">
                  <a:pos x="70" y="123"/>
                </a:cxn>
                <a:cxn ang="0">
                  <a:pos x="83" y="144"/>
                </a:cxn>
                <a:cxn ang="0">
                  <a:pos x="98" y="163"/>
                </a:cxn>
                <a:cxn ang="0">
                  <a:pos x="79" y="204"/>
                </a:cxn>
                <a:cxn ang="0">
                  <a:pos x="65" y="220"/>
                </a:cxn>
                <a:cxn ang="0">
                  <a:pos x="64" y="239"/>
                </a:cxn>
                <a:cxn ang="0">
                  <a:pos x="38" y="248"/>
                </a:cxn>
                <a:cxn ang="0">
                  <a:pos x="15" y="263"/>
                </a:cxn>
                <a:cxn ang="0">
                  <a:pos x="18" y="289"/>
                </a:cxn>
                <a:cxn ang="0">
                  <a:pos x="0" y="315"/>
                </a:cxn>
                <a:cxn ang="0">
                  <a:pos x="6" y="346"/>
                </a:cxn>
                <a:cxn ang="0">
                  <a:pos x="45" y="368"/>
                </a:cxn>
                <a:cxn ang="0">
                  <a:pos x="40" y="392"/>
                </a:cxn>
                <a:cxn ang="0">
                  <a:pos x="22" y="405"/>
                </a:cxn>
                <a:cxn ang="0">
                  <a:pos x="33" y="433"/>
                </a:cxn>
                <a:cxn ang="0">
                  <a:pos x="36" y="468"/>
                </a:cxn>
                <a:cxn ang="0">
                  <a:pos x="16" y="493"/>
                </a:cxn>
                <a:cxn ang="0">
                  <a:pos x="5" y="508"/>
                </a:cxn>
                <a:cxn ang="0">
                  <a:pos x="13" y="523"/>
                </a:cxn>
                <a:cxn ang="0">
                  <a:pos x="9" y="554"/>
                </a:cxn>
                <a:cxn ang="0">
                  <a:pos x="8" y="572"/>
                </a:cxn>
              </a:cxnLst>
              <a:rect l="0" t="0" r="r" b="b"/>
              <a:pathLst>
                <a:path w="262" h="595">
                  <a:moveTo>
                    <a:pt x="16" y="574"/>
                  </a:moveTo>
                  <a:cubicBezTo>
                    <a:pt x="17" y="576"/>
                    <a:pt x="12" y="580"/>
                    <a:pt x="15" y="582"/>
                  </a:cubicBezTo>
                  <a:cubicBezTo>
                    <a:pt x="18" y="583"/>
                    <a:pt x="25" y="578"/>
                    <a:pt x="29" y="581"/>
                  </a:cubicBezTo>
                  <a:cubicBezTo>
                    <a:pt x="32" y="583"/>
                    <a:pt x="29" y="589"/>
                    <a:pt x="30" y="592"/>
                  </a:cubicBezTo>
                  <a:cubicBezTo>
                    <a:pt x="32" y="595"/>
                    <a:pt x="35" y="594"/>
                    <a:pt x="38" y="594"/>
                  </a:cubicBezTo>
                  <a:cubicBezTo>
                    <a:pt x="40" y="594"/>
                    <a:pt x="42" y="594"/>
                    <a:pt x="45" y="592"/>
                  </a:cubicBezTo>
                  <a:cubicBezTo>
                    <a:pt x="47" y="591"/>
                    <a:pt x="51" y="591"/>
                    <a:pt x="53" y="585"/>
                  </a:cubicBezTo>
                  <a:cubicBezTo>
                    <a:pt x="55" y="579"/>
                    <a:pt x="52" y="564"/>
                    <a:pt x="54" y="559"/>
                  </a:cubicBezTo>
                  <a:cubicBezTo>
                    <a:pt x="56" y="553"/>
                    <a:pt x="60" y="558"/>
                    <a:pt x="64" y="557"/>
                  </a:cubicBezTo>
                  <a:cubicBezTo>
                    <a:pt x="68" y="556"/>
                    <a:pt x="70" y="553"/>
                    <a:pt x="76" y="552"/>
                  </a:cubicBezTo>
                  <a:cubicBezTo>
                    <a:pt x="81" y="551"/>
                    <a:pt x="89" y="552"/>
                    <a:pt x="94" y="551"/>
                  </a:cubicBezTo>
                  <a:cubicBezTo>
                    <a:pt x="100" y="549"/>
                    <a:pt x="102" y="544"/>
                    <a:pt x="106" y="544"/>
                  </a:cubicBezTo>
                  <a:cubicBezTo>
                    <a:pt x="109" y="543"/>
                    <a:pt x="110" y="543"/>
                    <a:pt x="112" y="544"/>
                  </a:cubicBezTo>
                  <a:cubicBezTo>
                    <a:pt x="112" y="539"/>
                    <a:pt x="113" y="536"/>
                    <a:pt x="117" y="534"/>
                  </a:cubicBezTo>
                  <a:cubicBezTo>
                    <a:pt x="121" y="533"/>
                    <a:pt x="125" y="539"/>
                    <a:pt x="128" y="538"/>
                  </a:cubicBezTo>
                  <a:cubicBezTo>
                    <a:pt x="132" y="536"/>
                    <a:pt x="128" y="531"/>
                    <a:pt x="128" y="528"/>
                  </a:cubicBezTo>
                  <a:cubicBezTo>
                    <a:pt x="127" y="524"/>
                    <a:pt x="126" y="518"/>
                    <a:pt x="127" y="514"/>
                  </a:cubicBezTo>
                  <a:cubicBezTo>
                    <a:pt x="128" y="511"/>
                    <a:pt x="133" y="513"/>
                    <a:pt x="134" y="509"/>
                  </a:cubicBezTo>
                  <a:cubicBezTo>
                    <a:pt x="135" y="505"/>
                    <a:pt x="128" y="497"/>
                    <a:pt x="132" y="494"/>
                  </a:cubicBezTo>
                  <a:cubicBezTo>
                    <a:pt x="136" y="491"/>
                    <a:pt x="143" y="499"/>
                    <a:pt x="147" y="499"/>
                  </a:cubicBezTo>
                  <a:cubicBezTo>
                    <a:pt x="152" y="499"/>
                    <a:pt x="154" y="491"/>
                    <a:pt x="157" y="494"/>
                  </a:cubicBezTo>
                  <a:cubicBezTo>
                    <a:pt x="160" y="496"/>
                    <a:pt x="155" y="504"/>
                    <a:pt x="157" y="507"/>
                  </a:cubicBezTo>
                  <a:cubicBezTo>
                    <a:pt x="160" y="510"/>
                    <a:pt x="166" y="508"/>
                    <a:pt x="168" y="511"/>
                  </a:cubicBezTo>
                  <a:cubicBezTo>
                    <a:pt x="170" y="514"/>
                    <a:pt x="168" y="518"/>
                    <a:pt x="169" y="522"/>
                  </a:cubicBezTo>
                  <a:cubicBezTo>
                    <a:pt x="170" y="526"/>
                    <a:pt x="171" y="531"/>
                    <a:pt x="173" y="533"/>
                  </a:cubicBezTo>
                  <a:cubicBezTo>
                    <a:pt x="176" y="536"/>
                    <a:pt x="180" y="540"/>
                    <a:pt x="182" y="536"/>
                  </a:cubicBezTo>
                  <a:cubicBezTo>
                    <a:pt x="185" y="532"/>
                    <a:pt x="182" y="522"/>
                    <a:pt x="184" y="518"/>
                  </a:cubicBezTo>
                  <a:cubicBezTo>
                    <a:pt x="185" y="513"/>
                    <a:pt x="190" y="515"/>
                    <a:pt x="190" y="512"/>
                  </a:cubicBezTo>
                  <a:cubicBezTo>
                    <a:pt x="191" y="509"/>
                    <a:pt x="186" y="506"/>
                    <a:pt x="186" y="502"/>
                  </a:cubicBezTo>
                  <a:cubicBezTo>
                    <a:pt x="187" y="498"/>
                    <a:pt x="192" y="496"/>
                    <a:pt x="194" y="491"/>
                  </a:cubicBezTo>
                  <a:cubicBezTo>
                    <a:pt x="195" y="487"/>
                    <a:pt x="191" y="481"/>
                    <a:pt x="194" y="477"/>
                  </a:cubicBezTo>
                  <a:cubicBezTo>
                    <a:pt x="198" y="473"/>
                    <a:pt x="207" y="472"/>
                    <a:pt x="212" y="471"/>
                  </a:cubicBezTo>
                  <a:cubicBezTo>
                    <a:pt x="216" y="470"/>
                    <a:pt x="217" y="474"/>
                    <a:pt x="221" y="472"/>
                  </a:cubicBezTo>
                  <a:cubicBezTo>
                    <a:pt x="225" y="469"/>
                    <a:pt x="229" y="465"/>
                    <a:pt x="233" y="455"/>
                  </a:cubicBezTo>
                  <a:cubicBezTo>
                    <a:pt x="231" y="452"/>
                    <a:pt x="233" y="451"/>
                    <a:pt x="232" y="449"/>
                  </a:cubicBezTo>
                  <a:cubicBezTo>
                    <a:pt x="230" y="446"/>
                    <a:pt x="227" y="446"/>
                    <a:pt x="224" y="444"/>
                  </a:cubicBezTo>
                  <a:cubicBezTo>
                    <a:pt x="222" y="442"/>
                    <a:pt x="217" y="439"/>
                    <a:pt x="216" y="435"/>
                  </a:cubicBezTo>
                  <a:cubicBezTo>
                    <a:pt x="215" y="430"/>
                    <a:pt x="217" y="423"/>
                    <a:pt x="218" y="419"/>
                  </a:cubicBezTo>
                  <a:cubicBezTo>
                    <a:pt x="219" y="415"/>
                    <a:pt x="221" y="415"/>
                    <a:pt x="222" y="413"/>
                  </a:cubicBezTo>
                  <a:cubicBezTo>
                    <a:pt x="224" y="411"/>
                    <a:pt x="224" y="409"/>
                    <a:pt x="225" y="405"/>
                  </a:cubicBezTo>
                  <a:cubicBezTo>
                    <a:pt x="225" y="402"/>
                    <a:pt x="225" y="396"/>
                    <a:pt x="226" y="393"/>
                  </a:cubicBezTo>
                  <a:cubicBezTo>
                    <a:pt x="227" y="390"/>
                    <a:pt x="230" y="393"/>
                    <a:pt x="231" y="389"/>
                  </a:cubicBezTo>
                  <a:cubicBezTo>
                    <a:pt x="232" y="384"/>
                    <a:pt x="231" y="374"/>
                    <a:pt x="231" y="369"/>
                  </a:cubicBezTo>
                  <a:cubicBezTo>
                    <a:pt x="231" y="364"/>
                    <a:pt x="230" y="362"/>
                    <a:pt x="231" y="359"/>
                  </a:cubicBezTo>
                  <a:cubicBezTo>
                    <a:pt x="233" y="356"/>
                    <a:pt x="236" y="355"/>
                    <a:pt x="237" y="352"/>
                  </a:cubicBezTo>
                  <a:cubicBezTo>
                    <a:pt x="239" y="349"/>
                    <a:pt x="237" y="344"/>
                    <a:pt x="238" y="341"/>
                  </a:cubicBezTo>
                  <a:cubicBezTo>
                    <a:pt x="239" y="338"/>
                    <a:pt x="243" y="340"/>
                    <a:pt x="245" y="336"/>
                  </a:cubicBezTo>
                  <a:cubicBezTo>
                    <a:pt x="246" y="332"/>
                    <a:pt x="245" y="322"/>
                    <a:pt x="246" y="319"/>
                  </a:cubicBezTo>
                  <a:cubicBezTo>
                    <a:pt x="247" y="315"/>
                    <a:pt x="250" y="321"/>
                    <a:pt x="251" y="316"/>
                  </a:cubicBezTo>
                  <a:cubicBezTo>
                    <a:pt x="252" y="312"/>
                    <a:pt x="250" y="300"/>
                    <a:pt x="252" y="295"/>
                  </a:cubicBezTo>
                  <a:cubicBezTo>
                    <a:pt x="253" y="290"/>
                    <a:pt x="255" y="291"/>
                    <a:pt x="257" y="289"/>
                  </a:cubicBezTo>
                  <a:cubicBezTo>
                    <a:pt x="259" y="286"/>
                    <a:pt x="261" y="282"/>
                    <a:pt x="261" y="279"/>
                  </a:cubicBezTo>
                  <a:cubicBezTo>
                    <a:pt x="262" y="276"/>
                    <a:pt x="262" y="273"/>
                    <a:pt x="261" y="271"/>
                  </a:cubicBezTo>
                  <a:cubicBezTo>
                    <a:pt x="259" y="269"/>
                    <a:pt x="257" y="267"/>
                    <a:pt x="255" y="268"/>
                  </a:cubicBezTo>
                  <a:cubicBezTo>
                    <a:pt x="253" y="268"/>
                    <a:pt x="253" y="274"/>
                    <a:pt x="250" y="274"/>
                  </a:cubicBezTo>
                  <a:cubicBezTo>
                    <a:pt x="248" y="275"/>
                    <a:pt x="246" y="271"/>
                    <a:pt x="245" y="270"/>
                  </a:cubicBezTo>
                  <a:cubicBezTo>
                    <a:pt x="243" y="268"/>
                    <a:pt x="243" y="267"/>
                    <a:pt x="242" y="265"/>
                  </a:cubicBezTo>
                  <a:cubicBezTo>
                    <a:pt x="241" y="264"/>
                    <a:pt x="241" y="263"/>
                    <a:pt x="238" y="262"/>
                  </a:cubicBezTo>
                  <a:cubicBezTo>
                    <a:pt x="236" y="261"/>
                    <a:pt x="229" y="264"/>
                    <a:pt x="227" y="260"/>
                  </a:cubicBezTo>
                  <a:cubicBezTo>
                    <a:pt x="225" y="255"/>
                    <a:pt x="229" y="247"/>
                    <a:pt x="228" y="243"/>
                  </a:cubicBezTo>
                  <a:cubicBezTo>
                    <a:pt x="227" y="239"/>
                    <a:pt x="224" y="240"/>
                    <a:pt x="222" y="237"/>
                  </a:cubicBezTo>
                  <a:cubicBezTo>
                    <a:pt x="220" y="235"/>
                    <a:pt x="218" y="232"/>
                    <a:pt x="217" y="229"/>
                  </a:cubicBezTo>
                  <a:cubicBezTo>
                    <a:pt x="216" y="226"/>
                    <a:pt x="215" y="221"/>
                    <a:pt x="215" y="218"/>
                  </a:cubicBezTo>
                  <a:cubicBezTo>
                    <a:pt x="215" y="215"/>
                    <a:pt x="214" y="213"/>
                    <a:pt x="216" y="211"/>
                  </a:cubicBezTo>
                  <a:cubicBezTo>
                    <a:pt x="217" y="209"/>
                    <a:pt x="220" y="209"/>
                    <a:pt x="222" y="207"/>
                  </a:cubicBezTo>
                  <a:cubicBezTo>
                    <a:pt x="223" y="205"/>
                    <a:pt x="221" y="201"/>
                    <a:pt x="222" y="199"/>
                  </a:cubicBezTo>
                  <a:cubicBezTo>
                    <a:pt x="223" y="197"/>
                    <a:pt x="226" y="200"/>
                    <a:pt x="227" y="197"/>
                  </a:cubicBezTo>
                  <a:cubicBezTo>
                    <a:pt x="228" y="194"/>
                    <a:pt x="229" y="189"/>
                    <a:pt x="229" y="184"/>
                  </a:cubicBezTo>
                  <a:cubicBezTo>
                    <a:pt x="229" y="180"/>
                    <a:pt x="230" y="174"/>
                    <a:pt x="229" y="170"/>
                  </a:cubicBezTo>
                  <a:cubicBezTo>
                    <a:pt x="229" y="167"/>
                    <a:pt x="227" y="166"/>
                    <a:pt x="225" y="166"/>
                  </a:cubicBezTo>
                  <a:cubicBezTo>
                    <a:pt x="224" y="165"/>
                    <a:pt x="223" y="167"/>
                    <a:pt x="220" y="167"/>
                  </a:cubicBezTo>
                  <a:cubicBezTo>
                    <a:pt x="218" y="168"/>
                    <a:pt x="215" y="168"/>
                    <a:pt x="213" y="167"/>
                  </a:cubicBezTo>
                  <a:cubicBezTo>
                    <a:pt x="210" y="167"/>
                    <a:pt x="208" y="164"/>
                    <a:pt x="206" y="163"/>
                  </a:cubicBezTo>
                  <a:cubicBezTo>
                    <a:pt x="204" y="162"/>
                    <a:pt x="202" y="162"/>
                    <a:pt x="201" y="159"/>
                  </a:cubicBezTo>
                  <a:cubicBezTo>
                    <a:pt x="200" y="156"/>
                    <a:pt x="200" y="149"/>
                    <a:pt x="201" y="146"/>
                  </a:cubicBezTo>
                  <a:cubicBezTo>
                    <a:pt x="202" y="143"/>
                    <a:pt x="204" y="143"/>
                    <a:pt x="206" y="142"/>
                  </a:cubicBezTo>
                  <a:cubicBezTo>
                    <a:pt x="207" y="140"/>
                    <a:pt x="209" y="140"/>
                    <a:pt x="210" y="138"/>
                  </a:cubicBezTo>
                  <a:cubicBezTo>
                    <a:pt x="211" y="136"/>
                    <a:pt x="211" y="134"/>
                    <a:pt x="211" y="131"/>
                  </a:cubicBezTo>
                  <a:cubicBezTo>
                    <a:pt x="210" y="129"/>
                    <a:pt x="208" y="126"/>
                    <a:pt x="207" y="125"/>
                  </a:cubicBezTo>
                  <a:cubicBezTo>
                    <a:pt x="206" y="123"/>
                    <a:pt x="204" y="125"/>
                    <a:pt x="203" y="121"/>
                  </a:cubicBezTo>
                  <a:cubicBezTo>
                    <a:pt x="203" y="117"/>
                    <a:pt x="204" y="108"/>
                    <a:pt x="203" y="103"/>
                  </a:cubicBezTo>
                  <a:cubicBezTo>
                    <a:pt x="203" y="98"/>
                    <a:pt x="201" y="96"/>
                    <a:pt x="200" y="92"/>
                  </a:cubicBezTo>
                  <a:cubicBezTo>
                    <a:pt x="199" y="89"/>
                    <a:pt x="197" y="85"/>
                    <a:pt x="196" y="82"/>
                  </a:cubicBezTo>
                  <a:cubicBezTo>
                    <a:pt x="195" y="79"/>
                    <a:pt x="195" y="77"/>
                    <a:pt x="192" y="74"/>
                  </a:cubicBezTo>
                  <a:cubicBezTo>
                    <a:pt x="189" y="71"/>
                    <a:pt x="184" y="67"/>
                    <a:pt x="178" y="65"/>
                  </a:cubicBezTo>
                  <a:cubicBezTo>
                    <a:pt x="173" y="63"/>
                    <a:pt x="162" y="64"/>
                    <a:pt x="158" y="64"/>
                  </a:cubicBezTo>
                  <a:cubicBezTo>
                    <a:pt x="153" y="64"/>
                    <a:pt x="151" y="64"/>
                    <a:pt x="149" y="62"/>
                  </a:cubicBezTo>
                  <a:cubicBezTo>
                    <a:pt x="147" y="61"/>
                    <a:pt x="147" y="58"/>
                    <a:pt x="149" y="57"/>
                  </a:cubicBezTo>
                  <a:cubicBezTo>
                    <a:pt x="150" y="55"/>
                    <a:pt x="154" y="57"/>
                    <a:pt x="155" y="55"/>
                  </a:cubicBezTo>
                  <a:cubicBezTo>
                    <a:pt x="157" y="52"/>
                    <a:pt x="154" y="45"/>
                    <a:pt x="157" y="42"/>
                  </a:cubicBezTo>
                  <a:cubicBezTo>
                    <a:pt x="160" y="40"/>
                    <a:pt x="164" y="45"/>
                    <a:pt x="167" y="43"/>
                  </a:cubicBezTo>
                  <a:cubicBezTo>
                    <a:pt x="170" y="42"/>
                    <a:pt x="171" y="37"/>
                    <a:pt x="171" y="35"/>
                  </a:cubicBezTo>
                  <a:cubicBezTo>
                    <a:pt x="171" y="32"/>
                    <a:pt x="167" y="33"/>
                    <a:pt x="166" y="31"/>
                  </a:cubicBezTo>
                  <a:cubicBezTo>
                    <a:pt x="165" y="29"/>
                    <a:pt x="167" y="25"/>
                    <a:pt x="166" y="22"/>
                  </a:cubicBezTo>
                  <a:cubicBezTo>
                    <a:pt x="166" y="19"/>
                    <a:pt x="163" y="18"/>
                    <a:pt x="161" y="15"/>
                  </a:cubicBezTo>
                  <a:cubicBezTo>
                    <a:pt x="160" y="13"/>
                    <a:pt x="161" y="9"/>
                    <a:pt x="159" y="7"/>
                  </a:cubicBezTo>
                  <a:cubicBezTo>
                    <a:pt x="158" y="5"/>
                    <a:pt x="155" y="4"/>
                    <a:pt x="153" y="3"/>
                  </a:cubicBezTo>
                  <a:cubicBezTo>
                    <a:pt x="151" y="2"/>
                    <a:pt x="149" y="0"/>
                    <a:pt x="147" y="3"/>
                  </a:cubicBezTo>
                  <a:cubicBezTo>
                    <a:pt x="146" y="5"/>
                    <a:pt x="146" y="11"/>
                    <a:pt x="147" y="14"/>
                  </a:cubicBezTo>
                  <a:cubicBezTo>
                    <a:pt x="148" y="17"/>
                    <a:pt x="152" y="17"/>
                    <a:pt x="153" y="20"/>
                  </a:cubicBezTo>
                  <a:cubicBezTo>
                    <a:pt x="153" y="23"/>
                    <a:pt x="156" y="29"/>
                    <a:pt x="150" y="31"/>
                  </a:cubicBezTo>
                  <a:cubicBezTo>
                    <a:pt x="145" y="33"/>
                    <a:pt x="132" y="28"/>
                    <a:pt x="126" y="30"/>
                  </a:cubicBezTo>
                  <a:cubicBezTo>
                    <a:pt x="121" y="32"/>
                    <a:pt x="127" y="39"/>
                    <a:pt x="124" y="40"/>
                  </a:cubicBezTo>
                  <a:cubicBezTo>
                    <a:pt x="120" y="41"/>
                    <a:pt x="115" y="35"/>
                    <a:pt x="112" y="34"/>
                  </a:cubicBezTo>
                  <a:cubicBezTo>
                    <a:pt x="108" y="34"/>
                    <a:pt x="110" y="39"/>
                    <a:pt x="107" y="40"/>
                  </a:cubicBezTo>
                  <a:cubicBezTo>
                    <a:pt x="105" y="40"/>
                    <a:pt x="102" y="39"/>
                    <a:pt x="99" y="37"/>
                  </a:cubicBezTo>
                  <a:cubicBezTo>
                    <a:pt x="96" y="35"/>
                    <a:pt x="95" y="26"/>
                    <a:pt x="92" y="29"/>
                  </a:cubicBezTo>
                  <a:cubicBezTo>
                    <a:pt x="88" y="32"/>
                    <a:pt x="89" y="39"/>
                    <a:pt x="89" y="45"/>
                  </a:cubicBezTo>
                  <a:cubicBezTo>
                    <a:pt x="89" y="50"/>
                    <a:pt x="91" y="58"/>
                    <a:pt x="91" y="61"/>
                  </a:cubicBezTo>
                  <a:cubicBezTo>
                    <a:pt x="90" y="65"/>
                    <a:pt x="87" y="64"/>
                    <a:pt x="87" y="67"/>
                  </a:cubicBezTo>
                  <a:cubicBezTo>
                    <a:pt x="86" y="69"/>
                    <a:pt x="85" y="73"/>
                    <a:pt x="86" y="76"/>
                  </a:cubicBezTo>
                  <a:cubicBezTo>
                    <a:pt x="87" y="80"/>
                    <a:pt x="92" y="82"/>
                    <a:pt x="93" y="85"/>
                  </a:cubicBezTo>
                  <a:cubicBezTo>
                    <a:pt x="94" y="88"/>
                    <a:pt x="95" y="90"/>
                    <a:pt x="92" y="91"/>
                  </a:cubicBezTo>
                  <a:cubicBezTo>
                    <a:pt x="90" y="92"/>
                    <a:pt x="84" y="85"/>
                    <a:pt x="82" y="90"/>
                  </a:cubicBezTo>
                  <a:cubicBezTo>
                    <a:pt x="79" y="94"/>
                    <a:pt x="83" y="107"/>
                    <a:pt x="81" y="112"/>
                  </a:cubicBezTo>
                  <a:cubicBezTo>
                    <a:pt x="78" y="117"/>
                    <a:pt x="72" y="109"/>
                    <a:pt x="69" y="112"/>
                  </a:cubicBezTo>
                  <a:cubicBezTo>
                    <a:pt x="67" y="115"/>
                    <a:pt x="69" y="120"/>
                    <a:pt x="70" y="123"/>
                  </a:cubicBezTo>
                  <a:cubicBezTo>
                    <a:pt x="71" y="126"/>
                    <a:pt x="72" y="128"/>
                    <a:pt x="75" y="129"/>
                  </a:cubicBezTo>
                  <a:cubicBezTo>
                    <a:pt x="77" y="131"/>
                    <a:pt x="80" y="126"/>
                    <a:pt x="82" y="129"/>
                  </a:cubicBezTo>
                  <a:cubicBezTo>
                    <a:pt x="84" y="132"/>
                    <a:pt x="81" y="140"/>
                    <a:pt x="83" y="144"/>
                  </a:cubicBezTo>
                  <a:cubicBezTo>
                    <a:pt x="85" y="148"/>
                    <a:pt x="91" y="147"/>
                    <a:pt x="93" y="149"/>
                  </a:cubicBezTo>
                  <a:cubicBezTo>
                    <a:pt x="96" y="151"/>
                    <a:pt x="98" y="153"/>
                    <a:pt x="99" y="155"/>
                  </a:cubicBezTo>
                  <a:cubicBezTo>
                    <a:pt x="99" y="158"/>
                    <a:pt x="99" y="160"/>
                    <a:pt x="98" y="163"/>
                  </a:cubicBezTo>
                  <a:cubicBezTo>
                    <a:pt x="97" y="166"/>
                    <a:pt x="93" y="169"/>
                    <a:pt x="91" y="171"/>
                  </a:cubicBezTo>
                  <a:cubicBezTo>
                    <a:pt x="88" y="174"/>
                    <a:pt x="85" y="171"/>
                    <a:pt x="83" y="177"/>
                  </a:cubicBezTo>
                  <a:cubicBezTo>
                    <a:pt x="81" y="183"/>
                    <a:pt x="81" y="198"/>
                    <a:pt x="79" y="204"/>
                  </a:cubicBezTo>
                  <a:cubicBezTo>
                    <a:pt x="77" y="209"/>
                    <a:pt x="75" y="205"/>
                    <a:pt x="73" y="207"/>
                  </a:cubicBezTo>
                  <a:cubicBezTo>
                    <a:pt x="72" y="209"/>
                    <a:pt x="74" y="212"/>
                    <a:pt x="72" y="214"/>
                  </a:cubicBezTo>
                  <a:cubicBezTo>
                    <a:pt x="71" y="217"/>
                    <a:pt x="67" y="218"/>
                    <a:pt x="65" y="220"/>
                  </a:cubicBezTo>
                  <a:cubicBezTo>
                    <a:pt x="63" y="222"/>
                    <a:pt x="61" y="222"/>
                    <a:pt x="61" y="225"/>
                  </a:cubicBezTo>
                  <a:cubicBezTo>
                    <a:pt x="62" y="227"/>
                    <a:pt x="66" y="228"/>
                    <a:pt x="66" y="231"/>
                  </a:cubicBezTo>
                  <a:cubicBezTo>
                    <a:pt x="66" y="234"/>
                    <a:pt x="66" y="237"/>
                    <a:pt x="64" y="239"/>
                  </a:cubicBezTo>
                  <a:cubicBezTo>
                    <a:pt x="61" y="240"/>
                    <a:pt x="55" y="237"/>
                    <a:pt x="52" y="239"/>
                  </a:cubicBezTo>
                  <a:cubicBezTo>
                    <a:pt x="49" y="241"/>
                    <a:pt x="51" y="246"/>
                    <a:pt x="49" y="248"/>
                  </a:cubicBezTo>
                  <a:cubicBezTo>
                    <a:pt x="46" y="250"/>
                    <a:pt x="40" y="245"/>
                    <a:pt x="38" y="248"/>
                  </a:cubicBezTo>
                  <a:cubicBezTo>
                    <a:pt x="35" y="251"/>
                    <a:pt x="40" y="258"/>
                    <a:pt x="37" y="261"/>
                  </a:cubicBezTo>
                  <a:cubicBezTo>
                    <a:pt x="34" y="264"/>
                    <a:pt x="29" y="261"/>
                    <a:pt x="25" y="261"/>
                  </a:cubicBezTo>
                  <a:cubicBezTo>
                    <a:pt x="21" y="262"/>
                    <a:pt x="16" y="259"/>
                    <a:pt x="15" y="263"/>
                  </a:cubicBezTo>
                  <a:cubicBezTo>
                    <a:pt x="14" y="267"/>
                    <a:pt x="21" y="268"/>
                    <a:pt x="23" y="272"/>
                  </a:cubicBezTo>
                  <a:cubicBezTo>
                    <a:pt x="24" y="275"/>
                    <a:pt x="24" y="280"/>
                    <a:pt x="23" y="283"/>
                  </a:cubicBezTo>
                  <a:cubicBezTo>
                    <a:pt x="22" y="286"/>
                    <a:pt x="21" y="288"/>
                    <a:pt x="18" y="289"/>
                  </a:cubicBezTo>
                  <a:cubicBezTo>
                    <a:pt x="16" y="290"/>
                    <a:pt x="11" y="284"/>
                    <a:pt x="9" y="288"/>
                  </a:cubicBezTo>
                  <a:cubicBezTo>
                    <a:pt x="6" y="293"/>
                    <a:pt x="9" y="304"/>
                    <a:pt x="8" y="308"/>
                  </a:cubicBezTo>
                  <a:cubicBezTo>
                    <a:pt x="6" y="313"/>
                    <a:pt x="1" y="312"/>
                    <a:pt x="0" y="315"/>
                  </a:cubicBezTo>
                  <a:cubicBezTo>
                    <a:pt x="0" y="317"/>
                    <a:pt x="4" y="316"/>
                    <a:pt x="5" y="319"/>
                  </a:cubicBezTo>
                  <a:cubicBezTo>
                    <a:pt x="5" y="322"/>
                    <a:pt x="4" y="328"/>
                    <a:pt x="4" y="332"/>
                  </a:cubicBezTo>
                  <a:cubicBezTo>
                    <a:pt x="4" y="337"/>
                    <a:pt x="3" y="341"/>
                    <a:pt x="6" y="346"/>
                  </a:cubicBezTo>
                  <a:cubicBezTo>
                    <a:pt x="9" y="350"/>
                    <a:pt x="16" y="357"/>
                    <a:pt x="22" y="360"/>
                  </a:cubicBezTo>
                  <a:cubicBezTo>
                    <a:pt x="28" y="363"/>
                    <a:pt x="36" y="359"/>
                    <a:pt x="40" y="361"/>
                  </a:cubicBezTo>
                  <a:cubicBezTo>
                    <a:pt x="45" y="362"/>
                    <a:pt x="45" y="365"/>
                    <a:pt x="45" y="368"/>
                  </a:cubicBezTo>
                  <a:cubicBezTo>
                    <a:pt x="45" y="371"/>
                    <a:pt x="41" y="373"/>
                    <a:pt x="41" y="376"/>
                  </a:cubicBezTo>
                  <a:cubicBezTo>
                    <a:pt x="41" y="380"/>
                    <a:pt x="45" y="384"/>
                    <a:pt x="45" y="387"/>
                  </a:cubicBezTo>
                  <a:cubicBezTo>
                    <a:pt x="45" y="390"/>
                    <a:pt x="41" y="389"/>
                    <a:pt x="40" y="392"/>
                  </a:cubicBezTo>
                  <a:cubicBezTo>
                    <a:pt x="39" y="394"/>
                    <a:pt x="47" y="397"/>
                    <a:pt x="43" y="399"/>
                  </a:cubicBezTo>
                  <a:cubicBezTo>
                    <a:pt x="38" y="400"/>
                    <a:pt x="27" y="397"/>
                    <a:pt x="23" y="399"/>
                  </a:cubicBezTo>
                  <a:cubicBezTo>
                    <a:pt x="19" y="400"/>
                    <a:pt x="23" y="402"/>
                    <a:pt x="22" y="405"/>
                  </a:cubicBezTo>
                  <a:cubicBezTo>
                    <a:pt x="20" y="407"/>
                    <a:pt x="14" y="411"/>
                    <a:pt x="14" y="416"/>
                  </a:cubicBezTo>
                  <a:cubicBezTo>
                    <a:pt x="13" y="421"/>
                    <a:pt x="16" y="430"/>
                    <a:pt x="20" y="433"/>
                  </a:cubicBezTo>
                  <a:cubicBezTo>
                    <a:pt x="24" y="437"/>
                    <a:pt x="30" y="429"/>
                    <a:pt x="33" y="433"/>
                  </a:cubicBezTo>
                  <a:cubicBezTo>
                    <a:pt x="36" y="437"/>
                    <a:pt x="32" y="446"/>
                    <a:pt x="33" y="450"/>
                  </a:cubicBezTo>
                  <a:cubicBezTo>
                    <a:pt x="34" y="454"/>
                    <a:pt x="38" y="454"/>
                    <a:pt x="39" y="457"/>
                  </a:cubicBezTo>
                  <a:cubicBezTo>
                    <a:pt x="39" y="460"/>
                    <a:pt x="38" y="466"/>
                    <a:pt x="36" y="468"/>
                  </a:cubicBezTo>
                  <a:cubicBezTo>
                    <a:pt x="34" y="470"/>
                    <a:pt x="33" y="464"/>
                    <a:pt x="28" y="468"/>
                  </a:cubicBezTo>
                  <a:cubicBezTo>
                    <a:pt x="24" y="472"/>
                    <a:pt x="14" y="484"/>
                    <a:pt x="12" y="489"/>
                  </a:cubicBezTo>
                  <a:cubicBezTo>
                    <a:pt x="9" y="494"/>
                    <a:pt x="15" y="491"/>
                    <a:pt x="16" y="493"/>
                  </a:cubicBezTo>
                  <a:cubicBezTo>
                    <a:pt x="17" y="496"/>
                    <a:pt x="19" y="499"/>
                    <a:pt x="16" y="501"/>
                  </a:cubicBezTo>
                  <a:cubicBezTo>
                    <a:pt x="14" y="503"/>
                    <a:pt x="10" y="500"/>
                    <a:pt x="8" y="501"/>
                  </a:cubicBezTo>
                  <a:cubicBezTo>
                    <a:pt x="5" y="503"/>
                    <a:pt x="8" y="507"/>
                    <a:pt x="5" y="508"/>
                  </a:cubicBezTo>
                  <a:cubicBezTo>
                    <a:pt x="5" y="509"/>
                    <a:pt x="4" y="509"/>
                    <a:pt x="3" y="509"/>
                  </a:cubicBezTo>
                  <a:cubicBezTo>
                    <a:pt x="4" y="512"/>
                    <a:pt x="4" y="515"/>
                    <a:pt x="5" y="517"/>
                  </a:cubicBezTo>
                  <a:cubicBezTo>
                    <a:pt x="7" y="520"/>
                    <a:pt x="12" y="521"/>
                    <a:pt x="13" y="523"/>
                  </a:cubicBezTo>
                  <a:cubicBezTo>
                    <a:pt x="15" y="525"/>
                    <a:pt x="16" y="527"/>
                    <a:pt x="15" y="529"/>
                  </a:cubicBezTo>
                  <a:cubicBezTo>
                    <a:pt x="14" y="532"/>
                    <a:pt x="9" y="532"/>
                    <a:pt x="8" y="536"/>
                  </a:cubicBezTo>
                  <a:cubicBezTo>
                    <a:pt x="7" y="541"/>
                    <a:pt x="9" y="551"/>
                    <a:pt x="9" y="554"/>
                  </a:cubicBezTo>
                  <a:cubicBezTo>
                    <a:pt x="9" y="557"/>
                    <a:pt x="11" y="556"/>
                    <a:pt x="11" y="557"/>
                  </a:cubicBezTo>
                  <a:cubicBezTo>
                    <a:pt x="11" y="558"/>
                    <a:pt x="8" y="565"/>
                    <a:pt x="8" y="566"/>
                  </a:cubicBezTo>
                  <a:cubicBezTo>
                    <a:pt x="8" y="567"/>
                    <a:pt x="6" y="571"/>
                    <a:pt x="8" y="572"/>
                  </a:cubicBezTo>
                  <a:cubicBezTo>
                    <a:pt x="10" y="574"/>
                    <a:pt x="14" y="572"/>
                    <a:pt x="16" y="57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7" name="Freeform 31"/>
            <p:cNvSpPr>
              <a:spLocks noEditPoints="1"/>
            </p:cNvSpPr>
            <p:nvPr/>
          </p:nvSpPr>
          <p:spPr bwMode="auto">
            <a:xfrm rot="21439583">
              <a:off x="4403946" y="4657555"/>
              <a:ext cx="832093" cy="926370"/>
            </a:xfrm>
            <a:custGeom>
              <a:avLst/>
              <a:gdLst/>
              <a:ahLst/>
              <a:cxnLst>
                <a:cxn ang="0">
                  <a:pos x="69" y="21"/>
                </a:cxn>
                <a:cxn ang="0">
                  <a:pos x="79" y="17"/>
                </a:cxn>
                <a:cxn ang="0">
                  <a:pos x="92" y="22"/>
                </a:cxn>
                <a:cxn ang="0">
                  <a:pos x="109" y="13"/>
                </a:cxn>
                <a:cxn ang="0">
                  <a:pos x="137" y="12"/>
                </a:cxn>
                <a:cxn ang="0">
                  <a:pos x="144" y="26"/>
                </a:cxn>
                <a:cxn ang="0">
                  <a:pos x="148" y="33"/>
                </a:cxn>
                <a:cxn ang="0">
                  <a:pos x="144" y="39"/>
                </a:cxn>
                <a:cxn ang="0">
                  <a:pos x="140" y="56"/>
                </a:cxn>
                <a:cxn ang="0">
                  <a:pos x="142" y="65"/>
                </a:cxn>
                <a:cxn ang="0">
                  <a:pos x="143" y="79"/>
                </a:cxn>
                <a:cxn ang="0">
                  <a:pos x="138" y="91"/>
                </a:cxn>
                <a:cxn ang="0">
                  <a:pos x="131" y="94"/>
                </a:cxn>
                <a:cxn ang="0">
                  <a:pos x="116" y="99"/>
                </a:cxn>
                <a:cxn ang="0">
                  <a:pos x="107" y="114"/>
                </a:cxn>
                <a:cxn ang="0">
                  <a:pos x="105" y="124"/>
                </a:cxn>
                <a:cxn ang="0">
                  <a:pos x="99" y="132"/>
                </a:cxn>
                <a:cxn ang="0">
                  <a:pos x="89" y="126"/>
                </a:cxn>
                <a:cxn ang="0">
                  <a:pos x="80" y="133"/>
                </a:cxn>
                <a:cxn ang="0">
                  <a:pos x="70" y="149"/>
                </a:cxn>
                <a:cxn ang="0">
                  <a:pos x="56" y="155"/>
                </a:cxn>
                <a:cxn ang="0">
                  <a:pos x="51" y="170"/>
                </a:cxn>
                <a:cxn ang="0">
                  <a:pos x="58" y="187"/>
                </a:cxn>
                <a:cxn ang="0">
                  <a:pos x="40" y="188"/>
                </a:cxn>
                <a:cxn ang="0">
                  <a:pos x="26" y="195"/>
                </a:cxn>
                <a:cxn ang="0">
                  <a:pos x="19" y="171"/>
                </a:cxn>
                <a:cxn ang="0">
                  <a:pos x="11" y="151"/>
                </a:cxn>
                <a:cxn ang="0">
                  <a:pos x="1" y="126"/>
                </a:cxn>
                <a:cxn ang="0">
                  <a:pos x="6" y="106"/>
                </a:cxn>
                <a:cxn ang="0">
                  <a:pos x="13" y="90"/>
                </a:cxn>
                <a:cxn ang="0">
                  <a:pos x="24" y="74"/>
                </a:cxn>
                <a:cxn ang="0">
                  <a:pos x="30" y="61"/>
                </a:cxn>
                <a:cxn ang="0">
                  <a:pos x="49" y="58"/>
                </a:cxn>
                <a:cxn ang="0">
                  <a:pos x="56" y="33"/>
                </a:cxn>
                <a:cxn ang="0">
                  <a:pos x="56" y="18"/>
                </a:cxn>
                <a:cxn ang="0">
                  <a:pos x="18" y="170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42" y="2"/>
                </a:cxn>
                <a:cxn ang="0">
                  <a:pos x="142" y="2"/>
                </a:cxn>
                <a:cxn ang="0">
                  <a:pos x="142" y="2"/>
                </a:cxn>
                <a:cxn ang="0">
                  <a:pos x="143" y="0"/>
                </a:cxn>
                <a:cxn ang="0">
                  <a:pos x="143" y="0"/>
                </a:cxn>
                <a:cxn ang="0">
                  <a:pos x="143" y="0"/>
                </a:cxn>
              </a:cxnLst>
              <a:rect l="0" t="0" r="r" b="b"/>
              <a:pathLst>
                <a:path w="149" h="195">
                  <a:moveTo>
                    <a:pt x="56" y="18"/>
                  </a:moveTo>
                  <a:cubicBezTo>
                    <a:pt x="59" y="20"/>
                    <a:pt x="65" y="20"/>
                    <a:pt x="69" y="21"/>
                  </a:cubicBezTo>
                  <a:cubicBezTo>
                    <a:pt x="72" y="22"/>
                    <a:pt x="73" y="26"/>
                    <a:pt x="76" y="25"/>
                  </a:cubicBezTo>
                  <a:cubicBezTo>
                    <a:pt x="78" y="24"/>
                    <a:pt x="77" y="19"/>
                    <a:pt x="79" y="17"/>
                  </a:cubicBezTo>
                  <a:cubicBezTo>
                    <a:pt x="81" y="16"/>
                    <a:pt x="83" y="16"/>
                    <a:pt x="85" y="17"/>
                  </a:cubicBezTo>
                  <a:cubicBezTo>
                    <a:pt x="88" y="18"/>
                    <a:pt x="88" y="21"/>
                    <a:pt x="92" y="22"/>
                  </a:cubicBezTo>
                  <a:cubicBezTo>
                    <a:pt x="96" y="23"/>
                    <a:pt x="102" y="24"/>
                    <a:pt x="106" y="22"/>
                  </a:cubicBezTo>
                  <a:cubicBezTo>
                    <a:pt x="109" y="20"/>
                    <a:pt x="106" y="15"/>
                    <a:pt x="109" y="13"/>
                  </a:cubicBezTo>
                  <a:cubicBezTo>
                    <a:pt x="111" y="11"/>
                    <a:pt x="114" y="12"/>
                    <a:pt x="119" y="12"/>
                  </a:cubicBezTo>
                  <a:cubicBezTo>
                    <a:pt x="123" y="11"/>
                    <a:pt x="131" y="12"/>
                    <a:pt x="137" y="12"/>
                  </a:cubicBezTo>
                  <a:cubicBezTo>
                    <a:pt x="139" y="14"/>
                    <a:pt x="141" y="16"/>
                    <a:pt x="142" y="18"/>
                  </a:cubicBezTo>
                  <a:cubicBezTo>
                    <a:pt x="145" y="23"/>
                    <a:pt x="144" y="24"/>
                    <a:pt x="144" y="26"/>
                  </a:cubicBezTo>
                  <a:cubicBezTo>
                    <a:pt x="144" y="29"/>
                    <a:pt x="143" y="30"/>
                    <a:pt x="144" y="31"/>
                  </a:cubicBezTo>
                  <a:cubicBezTo>
                    <a:pt x="144" y="33"/>
                    <a:pt x="147" y="32"/>
                    <a:pt x="148" y="33"/>
                  </a:cubicBezTo>
                  <a:cubicBezTo>
                    <a:pt x="149" y="34"/>
                    <a:pt x="149" y="36"/>
                    <a:pt x="148" y="37"/>
                  </a:cubicBezTo>
                  <a:cubicBezTo>
                    <a:pt x="147" y="38"/>
                    <a:pt x="145" y="36"/>
                    <a:pt x="144" y="39"/>
                  </a:cubicBezTo>
                  <a:cubicBezTo>
                    <a:pt x="143" y="42"/>
                    <a:pt x="144" y="48"/>
                    <a:pt x="144" y="51"/>
                  </a:cubicBezTo>
                  <a:cubicBezTo>
                    <a:pt x="143" y="54"/>
                    <a:pt x="141" y="54"/>
                    <a:pt x="140" y="56"/>
                  </a:cubicBezTo>
                  <a:cubicBezTo>
                    <a:pt x="139" y="58"/>
                    <a:pt x="137" y="59"/>
                    <a:pt x="138" y="61"/>
                  </a:cubicBezTo>
                  <a:cubicBezTo>
                    <a:pt x="138" y="63"/>
                    <a:pt x="141" y="63"/>
                    <a:pt x="142" y="65"/>
                  </a:cubicBezTo>
                  <a:cubicBezTo>
                    <a:pt x="143" y="67"/>
                    <a:pt x="145" y="69"/>
                    <a:pt x="145" y="72"/>
                  </a:cubicBezTo>
                  <a:cubicBezTo>
                    <a:pt x="145" y="74"/>
                    <a:pt x="144" y="77"/>
                    <a:pt x="143" y="79"/>
                  </a:cubicBezTo>
                  <a:cubicBezTo>
                    <a:pt x="142" y="81"/>
                    <a:pt x="139" y="79"/>
                    <a:pt x="138" y="81"/>
                  </a:cubicBezTo>
                  <a:cubicBezTo>
                    <a:pt x="137" y="83"/>
                    <a:pt x="137" y="88"/>
                    <a:pt x="138" y="91"/>
                  </a:cubicBezTo>
                  <a:cubicBezTo>
                    <a:pt x="138" y="91"/>
                    <a:pt x="138" y="92"/>
                    <a:pt x="138" y="92"/>
                  </a:cubicBezTo>
                  <a:cubicBezTo>
                    <a:pt x="135" y="93"/>
                    <a:pt x="133" y="93"/>
                    <a:pt x="131" y="94"/>
                  </a:cubicBezTo>
                  <a:cubicBezTo>
                    <a:pt x="127" y="96"/>
                    <a:pt x="130" y="100"/>
                    <a:pt x="127" y="101"/>
                  </a:cubicBezTo>
                  <a:cubicBezTo>
                    <a:pt x="124" y="102"/>
                    <a:pt x="120" y="99"/>
                    <a:pt x="116" y="99"/>
                  </a:cubicBezTo>
                  <a:cubicBezTo>
                    <a:pt x="113" y="100"/>
                    <a:pt x="109" y="101"/>
                    <a:pt x="107" y="104"/>
                  </a:cubicBezTo>
                  <a:cubicBezTo>
                    <a:pt x="105" y="107"/>
                    <a:pt x="108" y="111"/>
                    <a:pt x="107" y="114"/>
                  </a:cubicBezTo>
                  <a:cubicBezTo>
                    <a:pt x="106" y="116"/>
                    <a:pt x="103" y="115"/>
                    <a:pt x="102" y="118"/>
                  </a:cubicBezTo>
                  <a:cubicBezTo>
                    <a:pt x="102" y="120"/>
                    <a:pt x="104" y="122"/>
                    <a:pt x="105" y="124"/>
                  </a:cubicBezTo>
                  <a:cubicBezTo>
                    <a:pt x="106" y="127"/>
                    <a:pt x="109" y="130"/>
                    <a:pt x="107" y="132"/>
                  </a:cubicBezTo>
                  <a:cubicBezTo>
                    <a:pt x="105" y="134"/>
                    <a:pt x="102" y="133"/>
                    <a:pt x="99" y="132"/>
                  </a:cubicBezTo>
                  <a:cubicBezTo>
                    <a:pt x="97" y="130"/>
                    <a:pt x="96" y="124"/>
                    <a:pt x="94" y="123"/>
                  </a:cubicBezTo>
                  <a:cubicBezTo>
                    <a:pt x="91" y="122"/>
                    <a:pt x="90" y="125"/>
                    <a:pt x="89" y="126"/>
                  </a:cubicBezTo>
                  <a:cubicBezTo>
                    <a:pt x="88" y="128"/>
                    <a:pt x="90" y="130"/>
                    <a:pt x="88" y="132"/>
                  </a:cubicBezTo>
                  <a:cubicBezTo>
                    <a:pt x="86" y="133"/>
                    <a:pt x="82" y="132"/>
                    <a:pt x="80" y="133"/>
                  </a:cubicBezTo>
                  <a:cubicBezTo>
                    <a:pt x="77" y="134"/>
                    <a:pt x="75" y="134"/>
                    <a:pt x="73" y="137"/>
                  </a:cubicBezTo>
                  <a:cubicBezTo>
                    <a:pt x="71" y="140"/>
                    <a:pt x="72" y="146"/>
                    <a:pt x="70" y="149"/>
                  </a:cubicBezTo>
                  <a:cubicBezTo>
                    <a:pt x="68" y="152"/>
                    <a:pt x="65" y="152"/>
                    <a:pt x="63" y="153"/>
                  </a:cubicBezTo>
                  <a:cubicBezTo>
                    <a:pt x="60" y="154"/>
                    <a:pt x="58" y="154"/>
                    <a:pt x="56" y="155"/>
                  </a:cubicBezTo>
                  <a:cubicBezTo>
                    <a:pt x="54" y="156"/>
                    <a:pt x="52" y="157"/>
                    <a:pt x="51" y="159"/>
                  </a:cubicBezTo>
                  <a:cubicBezTo>
                    <a:pt x="50" y="162"/>
                    <a:pt x="50" y="167"/>
                    <a:pt x="51" y="170"/>
                  </a:cubicBezTo>
                  <a:cubicBezTo>
                    <a:pt x="52" y="173"/>
                    <a:pt x="55" y="174"/>
                    <a:pt x="56" y="177"/>
                  </a:cubicBezTo>
                  <a:cubicBezTo>
                    <a:pt x="57" y="180"/>
                    <a:pt x="59" y="184"/>
                    <a:pt x="58" y="187"/>
                  </a:cubicBezTo>
                  <a:cubicBezTo>
                    <a:pt x="57" y="190"/>
                    <a:pt x="54" y="193"/>
                    <a:pt x="51" y="193"/>
                  </a:cubicBezTo>
                  <a:cubicBezTo>
                    <a:pt x="47" y="193"/>
                    <a:pt x="43" y="188"/>
                    <a:pt x="40" y="188"/>
                  </a:cubicBezTo>
                  <a:cubicBezTo>
                    <a:pt x="37" y="188"/>
                    <a:pt x="37" y="190"/>
                    <a:pt x="32" y="191"/>
                  </a:cubicBezTo>
                  <a:cubicBezTo>
                    <a:pt x="30" y="191"/>
                    <a:pt x="28" y="194"/>
                    <a:pt x="26" y="195"/>
                  </a:cubicBezTo>
                  <a:cubicBezTo>
                    <a:pt x="26" y="192"/>
                    <a:pt x="27" y="190"/>
                    <a:pt x="26" y="187"/>
                  </a:cubicBezTo>
                  <a:cubicBezTo>
                    <a:pt x="25" y="182"/>
                    <a:pt x="22" y="175"/>
                    <a:pt x="19" y="171"/>
                  </a:cubicBezTo>
                  <a:cubicBezTo>
                    <a:pt x="18" y="167"/>
                    <a:pt x="16" y="163"/>
                    <a:pt x="16" y="160"/>
                  </a:cubicBezTo>
                  <a:cubicBezTo>
                    <a:pt x="15" y="152"/>
                    <a:pt x="13" y="154"/>
                    <a:pt x="11" y="151"/>
                  </a:cubicBezTo>
                  <a:cubicBezTo>
                    <a:pt x="9" y="148"/>
                    <a:pt x="7" y="145"/>
                    <a:pt x="5" y="141"/>
                  </a:cubicBezTo>
                  <a:cubicBezTo>
                    <a:pt x="4" y="137"/>
                    <a:pt x="0" y="130"/>
                    <a:pt x="1" y="126"/>
                  </a:cubicBezTo>
                  <a:cubicBezTo>
                    <a:pt x="2" y="122"/>
                    <a:pt x="7" y="121"/>
                    <a:pt x="8" y="118"/>
                  </a:cubicBezTo>
                  <a:cubicBezTo>
                    <a:pt x="9" y="114"/>
                    <a:pt x="6" y="111"/>
                    <a:pt x="6" y="106"/>
                  </a:cubicBezTo>
                  <a:cubicBezTo>
                    <a:pt x="5" y="102"/>
                    <a:pt x="4" y="95"/>
                    <a:pt x="6" y="92"/>
                  </a:cubicBezTo>
                  <a:cubicBezTo>
                    <a:pt x="7" y="88"/>
                    <a:pt x="10" y="92"/>
                    <a:pt x="13" y="90"/>
                  </a:cubicBezTo>
                  <a:cubicBezTo>
                    <a:pt x="17" y="88"/>
                    <a:pt x="22" y="84"/>
                    <a:pt x="24" y="81"/>
                  </a:cubicBezTo>
                  <a:cubicBezTo>
                    <a:pt x="26" y="78"/>
                    <a:pt x="24" y="77"/>
                    <a:pt x="24" y="74"/>
                  </a:cubicBezTo>
                  <a:cubicBezTo>
                    <a:pt x="24" y="71"/>
                    <a:pt x="23" y="67"/>
                    <a:pt x="24" y="65"/>
                  </a:cubicBezTo>
                  <a:cubicBezTo>
                    <a:pt x="25" y="63"/>
                    <a:pt x="27" y="62"/>
                    <a:pt x="30" y="61"/>
                  </a:cubicBezTo>
                  <a:cubicBezTo>
                    <a:pt x="33" y="61"/>
                    <a:pt x="39" y="62"/>
                    <a:pt x="43" y="61"/>
                  </a:cubicBezTo>
                  <a:cubicBezTo>
                    <a:pt x="46" y="61"/>
                    <a:pt x="47" y="60"/>
                    <a:pt x="49" y="58"/>
                  </a:cubicBezTo>
                  <a:cubicBezTo>
                    <a:pt x="52" y="56"/>
                    <a:pt x="55" y="54"/>
                    <a:pt x="57" y="50"/>
                  </a:cubicBezTo>
                  <a:cubicBezTo>
                    <a:pt x="58" y="45"/>
                    <a:pt x="56" y="38"/>
                    <a:pt x="56" y="33"/>
                  </a:cubicBezTo>
                  <a:cubicBezTo>
                    <a:pt x="56" y="29"/>
                    <a:pt x="59" y="31"/>
                    <a:pt x="57" y="23"/>
                  </a:cubicBezTo>
                  <a:cubicBezTo>
                    <a:pt x="57" y="22"/>
                    <a:pt x="57" y="20"/>
                    <a:pt x="56" y="18"/>
                  </a:cubicBezTo>
                  <a:close/>
                  <a:moveTo>
                    <a:pt x="17" y="169"/>
                  </a:moveTo>
                  <a:cubicBezTo>
                    <a:pt x="17" y="169"/>
                    <a:pt x="18" y="170"/>
                    <a:pt x="18" y="170"/>
                  </a:cubicBezTo>
                  <a:cubicBezTo>
                    <a:pt x="18" y="170"/>
                    <a:pt x="17" y="169"/>
                    <a:pt x="17" y="169"/>
                  </a:cubicBezTo>
                  <a:close/>
                  <a:moveTo>
                    <a:pt x="141" y="11"/>
                  </a:moveTo>
                  <a:cubicBezTo>
                    <a:pt x="141" y="11"/>
                    <a:pt x="141" y="11"/>
                    <a:pt x="141" y="11"/>
                  </a:cubicBezTo>
                  <a:cubicBezTo>
                    <a:pt x="141" y="11"/>
                    <a:pt x="141" y="11"/>
                    <a:pt x="141" y="11"/>
                  </a:cubicBezTo>
                  <a:close/>
                  <a:moveTo>
                    <a:pt x="141" y="11"/>
                  </a:moveTo>
                  <a:cubicBezTo>
                    <a:pt x="141" y="11"/>
                    <a:pt x="141" y="11"/>
                    <a:pt x="141" y="11"/>
                  </a:cubicBezTo>
                  <a:cubicBezTo>
                    <a:pt x="141" y="11"/>
                    <a:pt x="141" y="11"/>
                    <a:pt x="141" y="11"/>
                  </a:cubicBezTo>
                  <a:close/>
                  <a:moveTo>
                    <a:pt x="141" y="11"/>
                  </a:moveTo>
                  <a:cubicBezTo>
                    <a:pt x="142" y="11"/>
                    <a:pt x="142" y="11"/>
                    <a:pt x="142" y="11"/>
                  </a:cubicBezTo>
                  <a:cubicBezTo>
                    <a:pt x="142" y="11"/>
                    <a:pt x="142" y="11"/>
                    <a:pt x="141" y="11"/>
                  </a:cubicBezTo>
                  <a:close/>
                  <a:moveTo>
                    <a:pt x="142" y="2"/>
                  </a:moveTo>
                  <a:cubicBezTo>
                    <a:pt x="142" y="2"/>
                    <a:pt x="142" y="2"/>
                    <a:pt x="142" y="2"/>
                  </a:cubicBezTo>
                  <a:cubicBezTo>
                    <a:pt x="142" y="2"/>
                    <a:pt x="142" y="2"/>
                    <a:pt x="142" y="2"/>
                  </a:cubicBezTo>
                  <a:close/>
                  <a:moveTo>
                    <a:pt x="142" y="2"/>
                  </a:moveTo>
                  <a:cubicBezTo>
                    <a:pt x="142" y="1"/>
                    <a:pt x="142" y="1"/>
                    <a:pt x="142" y="1"/>
                  </a:cubicBezTo>
                  <a:cubicBezTo>
                    <a:pt x="142" y="1"/>
                    <a:pt x="142" y="1"/>
                    <a:pt x="142" y="2"/>
                  </a:cubicBezTo>
                  <a:close/>
                  <a:moveTo>
                    <a:pt x="142" y="1"/>
                  </a:moveTo>
                  <a:cubicBezTo>
                    <a:pt x="143" y="1"/>
                    <a:pt x="143" y="0"/>
                    <a:pt x="143" y="0"/>
                  </a:cubicBezTo>
                  <a:cubicBezTo>
                    <a:pt x="143" y="0"/>
                    <a:pt x="143" y="1"/>
                    <a:pt x="142" y="1"/>
                  </a:cubicBezTo>
                  <a:close/>
                  <a:moveTo>
                    <a:pt x="143" y="0"/>
                  </a:move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143" y="0"/>
                    <a:pt x="143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8" name="Freeform 30"/>
            <p:cNvSpPr>
              <a:spLocks/>
            </p:cNvSpPr>
            <p:nvPr/>
          </p:nvSpPr>
          <p:spPr bwMode="auto">
            <a:xfrm rot="21439583">
              <a:off x="5140642" y="3925142"/>
              <a:ext cx="888099" cy="1265244"/>
            </a:xfrm>
            <a:custGeom>
              <a:avLst/>
              <a:gdLst/>
              <a:ahLst/>
              <a:cxnLst>
                <a:cxn ang="0">
                  <a:pos x="151" y="77"/>
                </a:cxn>
                <a:cxn ang="0">
                  <a:pos x="130" y="81"/>
                </a:cxn>
                <a:cxn ang="0">
                  <a:pos x="115" y="86"/>
                </a:cxn>
                <a:cxn ang="0">
                  <a:pos x="99" y="93"/>
                </a:cxn>
                <a:cxn ang="0">
                  <a:pos x="94" y="107"/>
                </a:cxn>
                <a:cxn ang="0">
                  <a:pos x="101" y="125"/>
                </a:cxn>
                <a:cxn ang="0">
                  <a:pos x="114" y="135"/>
                </a:cxn>
                <a:cxn ang="0">
                  <a:pos x="110" y="154"/>
                </a:cxn>
                <a:cxn ang="0">
                  <a:pos x="103" y="175"/>
                </a:cxn>
                <a:cxn ang="0">
                  <a:pos x="102" y="206"/>
                </a:cxn>
                <a:cxn ang="0">
                  <a:pos x="108" y="231"/>
                </a:cxn>
                <a:cxn ang="0">
                  <a:pos x="108" y="243"/>
                </a:cxn>
                <a:cxn ang="0">
                  <a:pos x="107" y="266"/>
                </a:cxn>
                <a:cxn ang="0">
                  <a:pos x="94" y="257"/>
                </a:cxn>
                <a:cxn ang="0">
                  <a:pos x="82" y="239"/>
                </a:cxn>
                <a:cxn ang="0">
                  <a:pos x="68" y="239"/>
                </a:cxn>
                <a:cxn ang="0">
                  <a:pos x="58" y="244"/>
                </a:cxn>
                <a:cxn ang="0">
                  <a:pos x="45" y="237"/>
                </a:cxn>
                <a:cxn ang="0">
                  <a:pos x="36" y="244"/>
                </a:cxn>
                <a:cxn ang="0">
                  <a:pos x="19" y="246"/>
                </a:cxn>
                <a:cxn ang="0">
                  <a:pos x="4" y="244"/>
                </a:cxn>
                <a:cxn ang="0">
                  <a:pos x="1" y="229"/>
                </a:cxn>
                <a:cxn ang="0">
                  <a:pos x="8" y="220"/>
                </a:cxn>
                <a:cxn ang="0">
                  <a:pos x="1" y="209"/>
                </a:cxn>
                <a:cxn ang="0">
                  <a:pos x="7" y="199"/>
                </a:cxn>
                <a:cxn ang="0">
                  <a:pos x="11" y="185"/>
                </a:cxn>
                <a:cxn ang="0">
                  <a:pos x="7" y="179"/>
                </a:cxn>
                <a:cxn ang="0">
                  <a:pos x="5" y="166"/>
                </a:cxn>
                <a:cxn ang="0">
                  <a:pos x="5" y="159"/>
                </a:cxn>
                <a:cxn ang="0">
                  <a:pos x="13" y="142"/>
                </a:cxn>
                <a:cxn ang="0">
                  <a:pos x="17" y="117"/>
                </a:cxn>
                <a:cxn ang="0">
                  <a:pos x="26" y="87"/>
                </a:cxn>
                <a:cxn ang="0">
                  <a:pos x="28" y="76"/>
                </a:cxn>
                <a:cxn ang="0">
                  <a:pos x="23" y="71"/>
                </a:cxn>
                <a:cxn ang="0">
                  <a:pos x="47" y="53"/>
                </a:cxn>
                <a:cxn ang="0">
                  <a:pos x="61" y="46"/>
                </a:cxn>
                <a:cxn ang="0">
                  <a:pos x="76" y="14"/>
                </a:cxn>
                <a:cxn ang="0">
                  <a:pos x="103" y="11"/>
                </a:cxn>
                <a:cxn ang="0">
                  <a:pos x="112" y="46"/>
                </a:cxn>
                <a:cxn ang="0">
                  <a:pos x="130" y="51"/>
                </a:cxn>
                <a:cxn ang="0">
                  <a:pos x="156" y="63"/>
                </a:cxn>
              </a:cxnLst>
              <a:rect l="0" t="0" r="r" b="b"/>
              <a:pathLst>
                <a:path w="159" h="266">
                  <a:moveTo>
                    <a:pt x="155" y="65"/>
                  </a:moveTo>
                  <a:cubicBezTo>
                    <a:pt x="153" y="68"/>
                    <a:pt x="154" y="74"/>
                    <a:pt x="151" y="77"/>
                  </a:cubicBezTo>
                  <a:cubicBezTo>
                    <a:pt x="148" y="79"/>
                    <a:pt x="143" y="76"/>
                    <a:pt x="140" y="77"/>
                  </a:cubicBezTo>
                  <a:cubicBezTo>
                    <a:pt x="136" y="78"/>
                    <a:pt x="133" y="81"/>
                    <a:pt x="130" y="81"/>
                  </a:cubicBezTo>
                  <a:cubicBezTo>
                    <a:pt x="127" y="82"/>
                    <a:pt x="125" y="80"/>
                    <a:pt x="122" y="81"/>
                  </a:cubicBezTo>
                  <a:cubicBezTo>
                    <a:pt x="119" y="81"/>
                    <a:pt x="117" y="84"/>
                    <a:pt x="115" y="86"/>
                  </a:cubicBezTo>
                  <a:cubicBezTo>
                    <a:pt x="113" y="88"/>
                    <a:pt x="114" y="91"/>
                    <a:pt x="111" y="93"/>
                  </a:cubicBezTo>
                  <a:cubicBezTo>
                    <a:pt x="108" y="94"/>
                    <a:pt x="102" y="90"/>
                    <a:pt x="99" y="93"/>
                  </a:cubicBezTo>
                  <a:cubicBezTo>
                    <a:pt x="96" y="96"/>
                    <a:pt x="100" y="103"/>
                    <a:pt x="99" y="105"/>
                  </a:cubicBezTo>
                  <a:cubicBezTo>
                    <a:pt x="98" y="108"/>
                    <a:pt x="95" y="105"/>
                    <a:pt x="94" y="107"/>
                  </a:cubicBezTo>
                  <a:cubicBezTo>
                    <a:pt x="94" y="110"/>
                    <a:pt x="94" y="118"/>
                    <a:pt x="95" y="121"/>
                  </a:cubicBezTo>
                  <a:cubicBezTo>
                    <a:pt x="96" y="124"/>
                    <a:pt x="98" y="124"/>
                    <a:pt x="101" y="125"/>
                  </a:cubicBezTo>
                  <a:cubicBezTo>
                    <a:pt x="103" y="125"/>
                    <a:pt x="107" y="124"/>
                    <a:pt x="110" y="126"/>
                  </a:cubicBezTo>
                  <a:cubicBezTo>
                    <a:pt x="112" y="128"/>
                    <a:pt x="113" y="131"/>
                    <a:pt x="114" y="135"/>
                  </a:cubicBezTo>
                  <a:cubicBezTo>
                    <a:pt x="114" y="139"/>
                    <a:pt x="114" y="146"/>
                    <a:pt x="114" y="149"/>
                  </a:cubicBezTo>
                  <a:cubicBezTo>
                    <a:pt x="113" y="153"/>
                    <a:pt x="111" y="151"/>
                    <a:pt x="110" y="154"/>
                  </a:cubicBezTo>
                  <a:cubicBezTo>
                    <a:pt x="109" y="158"/>
                    <a:pt x="110" y="166"/>
                    <a:pt x="108" y="169"/>
                  </a:cubicBezTo>
                  <a:cubicBezTo>
                    <a:pt x="107" y="173"/>
                    <a:pt x="104" y="171"/>
                    <a:pt x="103" y="175"/>
                  </a:cubicBezTo>
                  <a:cubicBezTo>
                    <a:pt x="102" y="178"/>
                    <a:pt x="104" y="186"/>
                    <a:pt x="104" y="191"/>
                  </a:cubicBezTo>
                  <a:cubicBezTo>
                    <a:pt x="104" y="196"/>
                    <a:pt x="101" y="202"/>
                    <a:pt x="102" y="206"/>
                  </a:cubicBezTo>
                  <a:cubicBezTo>
                    <a:pt x="102" y="210"/>
                    <a:pt x="107" y="207"/>
                    <a:pt x="108" y="211"/>
                  </a:cubicBezTo>
                  <a:cubicBezTo>
                    <a:pt x="109" y="216"/>
                    <a:pt x="108" y="226"/>
                    <a:pt x="108" y="231"/>
                  </a:cubicBezTo>
                  <a:cubicBezTo>
                    <a:pt x="107" y="235"/>
                    <a:pt x="106" y="236"/>
                    <a:pt x="106" y="239"/>
                  </a:cubicBezTo>
                  <a:cubicBezTo>
                    <a:pt x="106" y="241"/>
                    <a:pt x="108" y="239"/>
                    <a:pt x="108" y="243"/>
                  </a:cubicBezTo>
                  <a:cubicBezTo>
                    <a:pt x="109" y="248"/>
                    <a:pt x="110" y="259"/>
                    <a:pt x="109" y="263"/>
                  </a:cubicBezTo>
                  <a:cubicBezTo>
                    <a:pt x="109" y="265"/>
                    <a:pt x="108" y="265"/>
                    <a:pt x="107" y="266"/>
                  </a:cubicBezTo>
                  <a:cubicBezTo>
                    <a:pt x="106" y="264"/>
                    <a:pt x="105" y="261"/>
                    <a:pt x="103" y="261"/>
                  </a:cubicBezTo>
                  <a:cubicBezTo>
                    <a:pt x="99" y="259"/>
                    <a:pt x="97" y="258"/>
                    <a:pt x="94" y="257"/>
                  </a:cubicBezTo>
                  <a:cubicBezTo>
                    <a:pt x="92" y="255"/>
                    <a:pt x="92" y="253"/>
                    <a:pt x="90" y="250"/>
                  </a:cubicBezTo>
                  <a:cubicBezTo>
                    <a:pt x="88" y="247"/>
                    <a:pt x="84" y="242"/>
                    <a:pt x="82" y="239"/>
                  </a:cubicBezTo>
                  <a:cubicBezTo>
                    <a:pt x="79" y="236"/>
                    <a:pt x="78" y="235"/>
                    <a:pt x="75" y="235"/>
                  </a:cubicBezTo>
                  <a:cubicBezTo>
                    <a:pt x="73" y="235"/>
                    <a:pt x="70" y="237"/>
                    <a:pt x="68" y="239"/>
                  </a:cubicBezTo>
                  <a:cubicBezTo>
                    <a:pt x="66" y="240"/>
                    <a:pt x="65" y="242"/>
                    <a:pt x="64" y="243"/>
                  </a:cubicBezTo>
                  <a:cubicBezTo>
                    <a:pt x="62" y="244"/>
                    <a:pt x="60" y="245"/>
                    <a:pt x="58" y="244"/>
                  </a:cubicBezTo>
                  <a:cubicBezTo>
                    <a:pt x="56" y="244"/>
                    <a:pt x="55" y="241"/>
                    <a:pt x="53" y="239"/>
                  </a:cubicBezTo>
                  <a:cubicBezTo>
                    <a:pt x="51" y="238"/>
                    <a:pt x="48" y="237"/>
                    <a:pt x="45" y="237"/>
                  </a:cubicBezTo>
                  <a:cubicBezTo>
                    <a:pt x="43" y="237"/>
                    <a:pt x="42" y="238"/>
                    <a:pt x="40" y="239"/>
                  </a:cubicBezTo>
                  <a:cubicBezTo>
                    <a:pt x="39" y="241"/>
                    <a:pt x="39" y="243"/>
                    <a:pt x="36" y="244"/>
                  </a:cubicBezTo>
                  <a:cubicBezTo>
                    <a:pt x="32" y="244"/>
                    <a:pt x="25" y="242"/>
                    <a:pt x="22" y="243"/>
                  </a:cubicBezTo>
                  <a:cubicBezTo>
                    <a:pt x="19" y="243"/>
                    <a:pt x="21" y="245"/>
                    <a:pt x="19" y="246"/>
                  </a:cubicBezTo>
                  <a:cubicBezTo>
                    <a:pt x="18" y="247"/>
                    <a:pt x="14" y="249"/>
                    <a:pt x="12" y="249"/>
                  </a:cubicBezTo>
                  <a:cubicBezTo>
                    <a:pt x="9" y="248"/>
                    <a:pt x="6" y="246"/>
                    <a:pt x="4" y="244"/>
                  </a:cubicBezTo>
                  <a:cubicBezTo>
                    <a:pt x="3" y="243"/>
                    <a:pt x="1" y="242"/>
                    <a:pt x="1" y="239"/>
                  </a:cubicBezTo>
                  <a:cubicBezTo>
                    <a:pt x="0" y="236"/>
                    <a:pt x="0" y="231"/>
                    <a:pt x="1" y="229"/>
                  </a:cubicBezTo>
                  <a:cubicBezTo>
                    <a:pt x="2" y="227"/>
                    <a:pt x="5" y="229"/>
                    <a:pt x="6" y="227"/>
                  </a:cubicBezTo>
                  <a:cubicBezTo>
                    <a:pt x="7" y="225"/>
                    <a:pt x="8" y="222"/>
                    <a:pt x="8" y="220"/>
                  </a:cubicBezTo>
                  <a:cubicBezTo>
                    <a:pt x="8" y="217"/>
                    <a:pt x="6" y="215"/>
                    <a:pt x="5" y="213"/>
                  </a:cubicBezTo>
                  <a:cubicBezTo>
                    <a:pt x="4" y="211"/>
                    <a:pt x="1" y="211"/>
                    <a:pt x="1" y="209"/>
                  </a:cubicBezTo>
                  <a:cubicBezTo>
                    <a:pt x="0" y="207"/>
                    <a:pt x="2" y="206"/>
                    <a:pt x="3" y="204"/>
                  </a:cubicBezTo>
                  <a:cubicBezTo>
                    <a:pt x="4" y="202"/>
                    <a:pt x="6" y="202"/>
                    <a:pt x="7" y="199"/>
                  </a:cubicBezTo>
                  <a:cubicBezTo>
                    <a:pt x="7" y="196"/>
                    <a:pt x="6" y="190"/>
                    <a:pt x="7" y="187"/>
                  </a:cubicBezTo>
                  <a:cubicBezTo>
                    <a:pt x="8" y="184"/>
                    <a:pt x="10" y="186"/>
                    <a:pt x="11" y="185"/>
                  </a:cubicBezTo>
                  <a:cubicBezTo>
                    <a:pt x="12" y="184"/>
                    <a:pt x="12" y="182"/>
                    <a:pt x="11" y="181"/>
                  </a:cubicBezTo>
                  <a:cubicBezTo>
                    <a:pt x="10" y="180"/>
                    <a:pt x="7" y="181"/>
                    <a:pt x="7" y="179"/>
                  </a:cubicBezTo>
                  <a:cubicBezTo>
                    <a:pt x="6" y="178"/>
                    <a:pt x="7" y="177"/>
                    <a:pt x="7" y="174"/>
                  </a:cubicBezTo>
                  <a:cubicBezTo>
                    <a:pt x="7" y="172"/>
                    <a:pt x="8" y="171"/>
                    <a:pt x="5" y="166"/>
                  </a:cubicBezTo>
                  <a:cubicBezTo>
                    <a:pt x="4" y="164"/>
                    <a:pt x="2" y="162"/>
                    <a:pt x="0" y="160"/>
                  </a:cubicBezTo>
                  <a:cubicBezTo>
                    <a:pt x="2" y="160"/>
                    <a:pt x="3" y="159"/>
                    <a:pt x="5" y="159"/>
                  </a:cubicBezTo>
                  <a:cubicBezTo>
                    <a:pt x="9" y="157"/>
                    <a:pt x="3" y="153"/>
                    <a:pt x="5" y="150"/>
                  </a:cubicBezTo>
                  <a:cubicBezTo>
                    <a:pt x="6" y="147"/>
                    <a:pt x="11" y="145"/>
                    <a:pt x="13" y="142"/>
                  </a:cubicBezTo>
                  <a:cubicBezTo>
                    <a:pt x="15" y="139"/>
                    <a:pt x="15" y="138"/>
                    <a:pt x="16" y="134"/>
                  </a:cubicBezTo>
                  <a:cubicBezTo>
                    <a:pt x="16" y="129"/>
                    <a:pt x="15" y="122"/>
                    <a:pt x="17" y="117"/>
                  </a:cubicBezTo>
                  <a:cubicBezTo>
                    <a:pt x="19" y="113"/>
                    <a:pt x="24" y="114"/>
                    <a:pt x="26" y="108"/>
                  </a:cubicBezTo>
                  <a:cubicBezTo>
                    <a:pt x="28" y="103"/>
                    <a:pt x="25" y="91"/>
                    <a:pt x="26" y="87"/>
                  </a:cubicBezTo>
                  <a:cubicBezTo>
                    <a:pt x="27" y="83"/>
                    <a:pt x="29" y="86"/>
                    <a:pt x="29" y="84"/>
                  </a:cubicBezTo>
                  <a:cubicBezTo>
                    <a:pt x="30" y="81"/>
                    <a:pt x="30" y="79"/>
                    <a:pt x="28" y="76"/>
                  </a:cubicBezTo>
                  <a:cubicBezTo>
                    <a:pt x="27" y="74"/>
                    <a:pt x="24" y="73"/>
                    <a:pt x="22" y="72"/>
                  </a:cubicBezTo>
                  <a:cubicBezTo>
                    <a:pt x="22" y="72"/>
                    <a:pt x="23" y="71"/>
                    <a:pt x="23" y="71"/>
                  </a:cubicBezTo>
                  <a:cubicBezTo>
                    <a:pt x="25" y="70"/>
                    <a:pt x="31" y="70"/>
                    <a:pt x="35" y="67"/>
                  </a:cubicBezTo>
                  <a:cubicBezTo>
                    <a:pt x="39" y="64"/>
                    <a:pt x="45" y="57"/>
                    <a:pt x="47" y="53"/>
                  </a:cubicBezTo>
                  <a:cubicBezTo>
                    <a:pt x="50" y="49"/>
                    <a:pt x="47" y="46"/>
                    <a:pt x="50" y="45"/>
                  </a:cubicBezTo>
                  <a:cubicBezTo>
                    <a:pt x="53" y="43"/>
                    <a:pt x="59" y="49"/>
                    <a:pt x="61" y="46"/>
                  </a:cubicBezTo>
                  <a:cubicBezTo>
                    <a:pt x="64" y="42"/>
                    <a:pt x="60" y="35"/>
                    <a:pt x="62" y="29"/>
                  </a:cubicBezTo>
                  <a:cubicBezTo>
                    <a:pt x="65" y="23"/>
                    <a:pt x="72" y="19"/>
                    <a:pt x="76" y="14"/>
                  </a:cubicBezTo>
                  <a:cubicBezTo>
                    <a:pt x="81" y="10"/>
                    <a:pt x="85" y="2"/>
                    <a:pt x="90" y="1"/>
                  </a:cubicBezTo>
                  <a:cubicBezTo>
                    <a:pt x="96" y="0"/>
                    <a:pt x="100" y="5"/>
                    <a:pt x="103" y="11"/>
                  </a:cubicBezTo>
                  <a:cubicBezTo>
                    <a:pt x="106" y="17"/>
                    <a:pt x="104" y="28"/>
                    <a:pt x="106" y="34"/>
                  </a:cubicBezTo>
                  <a:cubicBezTo>
                    <a:pt x="108" y="40"/>
                    <a:pt x="108" y="44"/>
                    <a:pt x="112" y="46"/>
                  </a:cubicBezTo>
                  <a:cubicBezTo>
                    <a:pt x="116" y="47"/>
                    <a:pt x="122" y="42"/>
                    <a:pt x="126" y="43"/>
                  </a:cubicBezTo>
                  <a:cubicBezTo>
                    <a:pt x="129" y="44"/>
                    <a:pt x="126" y="51"/>
                    <a:pt x="130" y="51"/>
                  </a:cubicBezTo>
                  <a:cubicBezTo>
                    <a:pt x="134" y="50"/>
                    <a:pt x="132" y="36"/>
                    <a:pt x="140" y="41"/>
                  </a:cubicBezTo>
                  <a:cubicBezTo>
                    <a:pt x="145" y="45"/>
                    <a:pt x="149" y="54"/>
                    <a:pt x="156" y="63"/>
                  </a:cubicBezTo>
                  <a:cubicBezTo>
                    <a:pt x="159" y="58"/>
                    <a:pt x="156" y="62"/>
                    <a:pt x="155" y="6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9" name="Freeform 28"/>
            <p:cNvSpPr>
              <a:spLocks noEditPoints="1"/>
            </p:cNvSpPr>
            <p:nvPr/>
          </p:nvSpPr>
          <p:spPr bwMode="auto">
            <a:xfrm rot="21439583">
              <a:off x="4551520" y="5058294"/>
              <a:ext cx="1228136" cy="732240"/>
            </a:xfrm>
            <a:custGeom>
              <a:avLst/>
              <a:gdLst/>
              <a:ahLst/>
              <a:cxnLst>
                <a:cxn ang="0">
                  <a:pos x="16" y="101"/>
                </a:cxn>
                <a:cxn ang="0">
                  <a:pos x="34" y="100"/>
                </a:cxn>
                <a:cxn ang="0">
                  <a:pos x="27" y="83"/>
                </a:cxn>
                <a:cxn ang="0">
                  <a:pos x="32" y="68"/>
                </a:cxn>
                <a:cxn ang="0">
                  <a:pos x="46" y="62"/>
                </a:cxn>
                <a:cxn ang="0">
                  <a:pos x="56" y="46"/>
                </a:cxn>
                <a:cxn ang="0">
                  <a:pos x="65" y="39"/>
                </a:cxn>
                <a:cxn ang="0">
                  <a:pos x="75" y="45"/>
                </a:cxn>
                <a:cxn ang="0">
                  <a:pos x="81" y="37"/>
                </a:cxn>
                <a:cxn ang="0">
                  <a:pos x="83" y="27"/>
                </a:cxn>
                <a:cxn ang="0">
                  <a:pos x="92" y="12"/>
                </a:cxn>
                <a:cxn ang="0">
                  <a:pos x="107" y="7"/>
                </a:cxn>
                <a:cxn ang="0">
                  <a:pos x="117" y="9"/>
                </a:cxn>
                <a:cxn ang="0">
                  <a:pos x="132" y="11"/>
                </a:cxn>
                <a:cxn ang="0">
                  <a:pos x="149" y="9"/>
                </a:cxn>
                <a:cxn ang="0">
                  <a:pos x="158" y="2"/>
                </a:cxn>
                <a:cxn ang="0">
                  <a:pos x="171" y="9"/>
                </a:cxn>
                <a:cxn ang="0">
                  <a:pos x="181" y="4"/>
                </a:cxn>
                <a:cxn ang="0">
                  <a:pos x="195" y="4"/>
                </a:cxn>
                <a:cxn ang="0">
                  <a:pos x="207" y="22"/>
                </a:cxn>
                <a:cxn ang="0">
                  <a:pos x="220" y="31"/>
                </a:cxn>
                <a:cxn ang="0">
                  <a:pos x="211" y="37"/>
                </a:cxn>
                <a:cxn ang="0">
                  <a:pos x="208" y="59"/>
                </a:cxn>
                <a:cxn ang="0">
                  <a:pos x="199" y="77"/>
                </a:cxn>
                <a:cxn ang="0">
                  <a:pos x="192" y="89"/>
                </a:cxn>
                <a:cxn ang="0">
                  <a:pos x="180" y="98"/>
                </a:cxn>
                <a:cxn ang="0">
                  <a:pos x="163" y="110"/>
                </a:cxn>
                <a:cxn ang="0">
                  <a:pos x="157" y="133"/>
                </a:cxn>
                <a:cxn ang="0">
                  <a:pos x="148" y="137"/>
                </a:cxn>
                <a:cxn ang="0">
                  <a:pos x="140" y="143"/>
                </a:cxn>
                <a:cxn ang="0">
                  <a:pos x="130" y="136"/>
                </a:cxn>
                <a:cxn ang="0">
                  <a:pos x="114" y="149"/>
                </a:cxn>
                <a:cxn ang="0">
                  <a:pos x="101" y="154"/>
                </a:cxn>
                <a:cxn ang="0">
                  <a:pos x="85" y="149"/>
                </a:cxn>
                <a:cxn ang="0">
                  <a:pos x="81" y="139"/>
                </a:cxn>
                <a:cxn ang="0">
                  <a:pos x="72" y="142"/>
                </a:cxn>
                <a:cxn ang="0">
                  <a:pos x="74" y="129"/>
                </a:cxn>
                <a:cxn ang="0">
                  <a:pos x="65" y="122"/>
                </a:cxn>
                <a:cxn ang="0">
                  <a:pos x="66" y="132"/>
                </a:cxn>
                <a:cxn ang="0">
                  <a:pos x="60" y="142"/>
                </a:cxn>
                <a:cxn ang="0">
                  <a:pos x="46" y="135"/>
                </a:cxn>
                <a:cxn ang="0">
                  <a:pos x="33" y="142"/>
                </a:cxn>
                <a:cxn ang="0">
                  <a:pos x="18" y="132"/>
                </a:cxn>
                <a:cxn ang="0">
                  <a:pos x="1" y="117"/>
                </a:cxn>
                <a:cxn ang="0">
                  <a:pos x="114" y="4"/>
                </a:cxn>
                <a:cxn ang="0">
                  <a:pos x="114" y="4"/>
                </a:cxn>
                <a:cxn ang="0">
                  <a:pos x="114" y="5"/>
                </a:cxn>
              </a:cxnLst>
              <a:rect l="0" t="0" r="r" b="b"/>
              <a:pathLst>
                <a:path w="220" h="154">
                  <a:moveTo>
                    <a:pt x="8" y="104"/>
                  </a:moveTo>
                  <a:cubicBezTo>
                    <a:pt x="13" y="103"/>
                    <a:pt x="13" y="101"/>
                    <a:pt x="16" y="101"/>
                  </a:cubicBezTo>
                  <a:cubicBezTo>
                    <a:pt x="19" y="101"/>
                    <a:pt x="23" y="106"/>
                    <a:pt x="27" y="106"/>
                  </a:cubicBezTo>
                  <a:cubicBezTo>
                    <a:pt x="30" y="106"/>
                    <a:pt x="33" y="103"/>
                    <a:pt x="34" y="100"/>
                  </a:cubicBezTo>
                  <a:cubicBezTo>
                    <a:pt x="35" y="97"/>
                    <a:pt x="33" y="93"/>
                    <a:pt x="32" y="90"/>
                  </a:cubicBezTo>
                  <a:cubicBezTo>
                    <a:pt x="31" y="87"/>
                    <a:pt x="28" y="86"/>
                    <a:pt x="27" y="83"/>
                  </a:cubicBezTo>
                  <a:cubicBezTo>
                    <a:pt x="26" y="80"/>
                    <a:pt x="26" y="75"/>
                    <a:pt x="27" y="72"/>
                  </a:cubicBezTo>
                  <a:cubicBezTo>
                    <a:pt x="28" y="70"/>
                    <a:pt x="30" y="69"/>
                    <a:pt x="32" y="68"/>
                  </a:cubicBezTo>
                  <a:cubicBezTo>
                    <a:pt x="34" y="67"/>
                    <a:pt x="36" y="67"/>
                    <a:pt x="39" y="66"/>
                  </a:cubicBezTo>
                  <a:cubicBezTo>
                    <a:pt x="41" y="65"/>
                    <a:pt x="44" y="65"/>
                    <a:pt x="46" y="62"/>
                  </a:cubicBezTo>
                  <a:cubicBezTo>
                    <a:pt x="48" y="59"/>
                    <a:pt x="47" y="53"/>
                    <a:pt x="49" y="50"/>
                  </a:cubicBezTo>
                  <a:cubicBezTo>
                    <a:pt x="51" y="47"/>
                    <a:pt x="53" y="47"/>
                    <a:pt x="56" y="46"/>
                  </a:cubicBezTo>
                  <a:cubicBezTo>
                    <a:pt x="58" y="45"/>
                    <a:pt x="62" y="46"/>
                    <a:pt x="64" y="45"/>
                  </a:cubicBezTo>
                  <a:cubicBezTo>
                    <a:pt x="66" y="43"/>
                    <a:pt x="64" y="41"/>
                    <a:pt x="65" y="39"/>
                  </a:cubicBezTo>
                  <a:cubicBezTo>
                    <a:pt x="66" y="38"/>
                    <a:pt x="67" y="35"/>
                    <a:pt x="70" y="36"/>
                  </a:cubicBezTo>
                  <a:cubicBezTo>
                    <a:pt x="72" y="37"/>
                    <a:pt x="73" y="43"/>
                    <a:pt x="75" y="45"/>
                  </a:cubicBezTo>
                  <a:cubicBezTo>
                    <a:pt x="78" y="46"/>
                    <a:pt x="81" y="47"/>
                    <a:pt x="83" y="45"/>
                  </a:cubicBezTo>
                  <a:cubicBezTo>
                    <a:pt x="85" y="43"/>
                    <a:pt x="82" y="40"/>
                    <a:pt x="81" y="37"/>
                  </a:cubicBezTo>
                  <a:cubicBezTo>
                    <a:pt x="80" y="35"/>
                    <a:pt x="78" y="33"/>
                    <a:pt x="78" y="31"/>
                  </a:cubicBezTo>
                  <a:cubicBezTo>
                    <a:pt x="79" y="28"/>
                    <a:pt x="82" y="29"/>
                    <a:pt x="83" y="27"/>
                  </a:cubicBezTo>
                  <a:cubicBezTo>
                    <a:pt x="84" y="24"/>
                    <a:pt x="81" y="20"/>
                    <a:pt x="83" y="17"/>
                  </a:cubicBezTo>
                  <a:cubicBezTo>
                    <a:pt x="85" y="14"/>
                    <a:pt x="89" y="13"/>
                    <a:pt x="92" y="12"/>
                  </a:cubicBezTo>
                  <a:cubicBezTo>
                    <a:pt x="96" y="12"/>
                    <a:pt x="100" y="15"/>
                    <a:pt x="103" y="14"/>
                  </a:cubicBezTo>
                  <a:cubicBezTo>
                    <a:pt x="106" y="13"/>
                    <a:pt x="103" y="9"/>
                    <a:pt x="107" y="7"/>
                  </a:cubicBezTo>
                  <a:cubicBezTo>
                    <a:pt x="109" y="6"/>
                    <a:pt x="111" y="6"/>
                    <a:pt x="114" y="5"/>
                  </a:cubicBezTo>
                  <a:cubicBezTo>
                    <a:pt x="115" y="7"/>
                    <a:pt x="116" y="8"/>
                    <a:pt x="117" y="9"/>
                  </a:cubicBezTo>
                  <a:cubicBezTo>
                    <a:pt x="119" y="11"/>
                    <a:pt x="122" y="13"/>
                    <a:pt x="125" y="14"/>
                  </a:cubicBezTo>
                  <a:cubicBezTo>
                    <a:pt x="127" y="14"/>
                    <a:pt x="131" y="12"/>
                    <a:pt x="132" y="11"/>
                  </a:cubicBezTo>
                  <a:cubicBezTo>
                    <a:pt x="134" y="10"/>
                    <a:pt x="132" y="8"/>
                    <a:pt x="135" y="8"/>
                  </a:cubicBezTo>
                  <a:cubicBezTo>
                    <a:pt x="138" y="7"/>
                    <a:pt x="145" y="9"/>
                    <a:pt x="149" y="9"/>
                  </a:cubicBezTo>
                  <a:cubicBezTo>
                    <a:pt x="152" y="8"/>
                    <a:pt x="152" y="6"/>
                    <a:pt x="153" y="4"/>
                  </a:cubicBezTo>
                  <a:cubicBezTo>
                    <a:pt x="155" y="3"/>
                    <a:pt x="156" y="2"/>
                    <a:pt x="158" y="2"/>
                  </a:cubicBezTo>
                  <a:cubicBezTo>
                    <a:pt x="161" y="2"/>
                    <a:pt x="164" y="3"/>
                    <a:pt x="166" y="4"/>
                  </a:cubicBezTo>
                  <a:cubicBezTo>
                    <a:pt x="168" y="6"/>
                    <a:pt x="169" y="9"/>
                    <a:pt x="171" y="9"/>
                  </a:cubicBezTo>
                  <a:cubicBezTo>
                    <a:pt x="173" y="10"/>
                    <a:pt x="175" y="9"/>
                    <a:pt x="177" y="8"/>
                  </a:cubicBezTo>
                  <a:cubicBezTo>
                    <a:pt x="178" y="7"/>
                    <a:pt x="179" y="5"/>
                    <a:pt x="181" y="4"/>
                  </a:cubicBezTo>
                  <a:cubicBezTo>
                    <a:pt x="183" y="2"/>
                    <a:pt x="186" y="0"/>
                    <a:pt x="188" y="0"/>
                  </a:cubicBezTo>
                  <a:cubicBezTo>
                    <a:pt x="191" y="0"/>
                    <a:pt x="192" y="1"/>
                    <a:pt x="195" y="4"/>
                  </a:cubicBezTo>
                  <a:cubicBezTo>
                    <a:pt x="197" y="7"/>
                    <a:pt x="201" y="12"/>
                    <a:pt x="203" y="15"/>
                  </a:cubicBezTo>
                  <a:cubicBezTo>
                    <a:pt x="205" y="18"/>
                    <a:pt x="205" y="20"/>
                    <a:pt x="207" y="22"/>
                  </a:cubicBezTo>
                  <a:cubicBezTo>
                    <a:pt x="210" y="23"/>
                    <a:pt x="212" y="24"/>
                    <a:pt x="216" y="26"/>
                  </a:cubicBezTo>
                  <a:cubicBezTo>
                    <a:pt x="218" y="26"/>
                    <a:pt x="219" y="29"/>
                    <a:pt x="220" y="31"/>
                  </a:cubicBezTo>
                  <a:cubicBezTo>
                    <a:pt x="219" y="31"/>
                    <a:pt x="219" y="32"/>
                    <a:pt x="218" y="33"/>
                  </a:cubicBezTo>
                  <a:cubicBezTo>
                    <a:pt x="215" y="34"/>
                    <a:pt x="213" y="35"/>
                    <a:pt x="211" y="37"/>
                  </a:cubicBezTo>
                  <a:cubicBezTo>
                    <a:pt x="208" y="40"/>
                    <a:pt x="209" y="44"/>
                    <a:pt x="208" y="47"/>
                  </a:cubicBezTo>
                  <a:cubicBezTo>
                    <a:pt x="208" y="51"/>
                    <a:pt x="210" y="56"/>
                    <a:pt x="208" y="59"/>
                  </a:cubicBezTo>
                  <a:cubicBezTo>
                    <a:pt x="206" y="62"/>
                    <a:pt x="200" y="60"/>
                    <a:pt x="198" y="64"/>
                  </a:cubicBezTo>
                  <a:cubicBezTo>
                    <a:pt x="197" y="67"/>
                    <a:pt x="200" y="74"/>
                    <a:pt x="199" y="77"/>
                  </a:cubicBezTo>
                  <a:cubicBezTo>
                    <a:pt x="198" y="80"/>
                    <a:pt x="195" y="78"/>
                    <a:pt x="194" y="80"/>
                  </a:cubicBezTo>
                  <a:cubicBezTo>
                    <a:pt x="193" y="82"/>
                    <a:pt x="194" y="87"/>
                    <a:pt x="192" y="89"/>
                  </a:cubicBezTo>
                  <a:cubicBezTo>
                    <a:pt x="190" y="91"/>
                    <a:pt x="186" y="89"/>
                    <a:pt x="184" y="90"/>
                  </a:cubicBezTo>
                  <a:cubicBezTo>
                    <a:pt x="182" y="92"/>
                    <a:pt x="182" y="96"/>
                    <a:pt x="180" y="98"/>
                  </a:cubicBezTo>
                  <a:cubicBezTo>
                    <a:pt x="177" y="101"/>
                    <a:pt x="173" y="103"/>
                    <a:pt x="170" y="105"/>
                  </a:cubicBezTo>
                  <a:cubicBezTo>
                    <a:pt x="167" y="107"/>
                    <a:pt x="165" y="108"/>
                    <a:pt x="163" y="110"/>
                  </a:cubicBezTo>
                  <a:cubicBezTo>
                    <a:pt x="161" y="112"/>
                    <a:pt x="158" y="114"/>
                    <a:pt x="157" y="118"/>
                  </a:cubicBezTo>
                  <a:cubicBezTo>
                    <a:pt x="156" y="122"/>
                    <a:pt x="159" y="130"/>
                    <a:pt x="157" y="133"/>
                  </a:cubicBezTo>
                  <a:cubicBezTo>
                    <a:pt x="156" y="136"/>
                    <a:pt x="154" y="132"/>
                    <a:pt x="152" y="133"/>
                  </a:cubicBezTo>
                  <a:cubicBezTo>
                    <a:pt x="150" y="134"/>
                    <a:pt x="148" y="135"/>
                    <a:pt x="148" y="137"/>
                  </a:cubicBezTo>
                  <a:cubicBezTo>
                    <a:pt x="147" y="139"/>
                    <a:pt x="149" y="143"/>
                    <a:pt x="147" y="145"/>
                  </a:cubicBezTo>
                  <a:cubicBezTo>
                    <a:pt x="145" y="146"/>
                    <a:pt x="142" y="144"/>
                    <a:pt x="140" y="143"/>
                  </a:cubicBezTo>
                  <a:cubicBezTo>
                    <a:pt x="138" y="141"/>
                    <a:pt x="138" y="138"/>
                    <a:pt x="136" y="137"/>
                  </a:cubicBezTo>
                  <a:cubicBezTo>
                    <a:pt x="134" y="135"/>
                    <a:pt x="133" y="134"/>
                    <a:pt x="130" y="136"/>
                  </a:cubicBezTo>
                  <a:cubicBezTo>
                    <a:pt x="127" y="137"/>
                    <a:pt x="121" y="141"/>
                    <a:pt x="119" y="143"/>
                  </a:cubicBezTo>
                  <a:cubicBezTo>
                    <a:pt x="116" y="146"/>
                    <a:pt x="117" y="149"/>
                    <a:pt x="114" y="149"/>
                  </a:cubicBezTo>
                  <a:cubicBezTo>
                    <a:pt x="112" y="150"/>
                    <a:pt x="108" y="146"/>
                    <a:pt x="106" y="147"/>
                  </a:cubicBezTo>
                  <a:cubicBezTo>
                    <a:pt x="103" y="148"/>
                    <a:pt x="110" y="152"/>
                    <a:pt x="101" y="154"/>
                  </a:cubicBezTo>
                  <a:cubicBezTo>
                    <a:pt x="99" y="154"/>
                    <a:pt x="96" y="154"/>
                    <a:pt x="93" y="154"/>
                  </a:cubicBezTo>
                  <a:cubicBezTo>
                    <a:pt x="92" y="150"/>
                    <a:pt x="87" y="152"/>
                    <a:pt x="85" y="149"/>
                  </a:cubicBezTo>
                  <a:cubicBezTo>
                    <a:pt x="84" y="146"/>
                    <a:pt x="87" y="142"/>
                    <a:pt x="86" y="140"/>
                  </a:cubicBezTo>
                  <a:cubicBezTo>
                    <a:pt x="85" y="137"/>
                    <a:pt x="83" y="137"/>
                    <a:pt x="81" y="139"/>
                  </a:cubicBezTo>
                  <a:cubicBezTo>
                    <a:pt x="79" y="140"/>
                    <a:pt x="80" y="146"/>
                    <a:pt x="78" y="147"/>
                  </a:cubicBezTo>
                  <a:cubicBezTo>
                    <a:pt x="75" y="148"/>
                    <a:pt x="74" y="145"/>
                    <a:pt x="72" y="142"/>
                  </a:cubicBezTo>
                  <a:cubicBezTo>
                    <a:pt x="71" y="140"/>
                    <a:pt x="70" y="136"/>
                    <a:pt x="71" y="133"/>
                  </a:cubicBezTo>
                  <a:cubicBezTo>
                    <a:pt x="71" y="131"/>
                    <a:pt x="74" y="131"/>
                    <a:pt x="74" y="129"/>
                  </a:cubicBezTo>
                  <a:cubicBezTo>
                    <a:pt x="74" y="127"/>
                    <a:pt x="74" y="124"/>
                    <a:pt x="72" y="123"/>
                  </a:cubicBezTo>
                  <a:cubicBezTo>
                    <a:pt x="70" y="121"/>
                    <a:pt x="67" y="121"/>
                    <a:pt x="65" y="122"/>
                  </a:cubicBezTo>
                  <a:cubicBezTo>
                    <a:pt x="63" y="122"/>
                    <a:pt x="62" y="124"/>
                    <a:pt x="62" y="126"/>
                  </a:cubicBezTo>
                  <a:cubicBezTo>
                    <a:pt x="62" y="128"/>
                    <a:pt x="65" y="130"/>
                    <a:pt x="66" y="132"/>
                  </a:cubicBezTo>
                  <a:cubicBezTo>
                    <a:pt x="66" y="134"/>
                    <a:pt x="67" y="137"/>
                    <a:pt x="66" y="139"/>
                  </a:cubicBezTo>
                  <a:cubicBezTo>
                    <a:pt x="64" y="141"/>
                    <a:pt x="62" y="143"/>
                    <a:pt x="60" y="142"/>
                  </a:cubicBezTo>
                  <a:cubicBezTo>
                    <a:pt x="57" y="141"/>
                    <a:pt x="56" y="136"/>
                    <a:pt x="53" y="135"/>
                  </a:cubicBezTo>
                  <a:cubicBezTo>
                    <a:pt x="51" y="134"/>
                    <a:pt x="49" y="134"/>
                    <a:pt x="46" y="135"/>
                  </a:cubicBezTo>
                  <a:cubicBezTo>
                    <a:pt x="43" y="135"/>
                    <a:pt x="38" y="136"/>
                    <a:pt x="36" y="137"/>
                  </a:cubicBezTo>
                  <a:cubicBezTo>
                    <a:pt x="34" y="138"/>
                    <a:pt x="36" y="141"/>
                    <a:pt x="33" y="142"/>
                  </a:cubicBezTo>
                  <a:cubicBezTo>
                    <a:pt x="29" y="142"/>
                    <a:pt x="22" y="143"/>
                    <a:pt x="19" y="141"/>
                  </a:cubicBezTo>
                  <a:cubicBezTo>
                    <a:pt x="16" y="139"/>
                    <a:pt x="20" y="135"/>
                    <a:pt x="18" y="132"/>
                  </a:cubicBezTo>
                  <a:cubicBezTo>
                    <a:pt x="16" y="129"/>
                    <a:pt x="10" y="129"/>
                    <a:pt x="7" y="126"/>
                  </a:cubicBezTo>
                  <a:cubicBezTo>
                    <a:pt x="4" y="124"/>
                    <a:pt x="1" y="121"/>
                    <a:pt x="1" y="117"/>
                  </a:cubicBezTo>
                  <a:cubicBezTo>
                    <a:pt x="0" y="111"/>
                    <a:pt x="2" y="105"/>
                    <a:pt x="8" y="104"/>
                  </a:cubicBezTo>
                  <a:close/>
                  <a:moveTo>
                    <a:pt x="114" y="4"/>
                  </a:moveTo>
                  <a:lnTo>
                    <a:pt x="114" y="4"/>
                  </a:lnTo>
                  <a:cubicBezTo>
                    <a:pt x="114" y="4"/>
                    <a:pt x="114" y="4"/>
                    <a:pt x="114" y="4"/>
                  </a:cubicBezTo>
                  <a:close/>
                  <a:moveTo>
                    <a:pt x="114" y="5"/>
                  </a:moveTo>
                  <a:cubicBezTo>
                    <a:pt x="114" y="5"/>
                    <a:pt x="114" y="5"/>
                    <a:pt x="114" y="5"/>
                  </a:cubicBezTo>
                  <a:cubicBezTo>
                    <a:pt x="114" y="5"/>
                    <a:pt x="114" y="5"/>
                    <a:pt x="114" y="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100" name="Freeform 17"/>
            <p:cNvSpPr>
              <a:spLocks/>
            </p:cNvSpPr>
            <p:nvPr/>
          </p:nvSpPr>
          <p:spPr bwMode="auto">
            <a:xfrm rot="21439583">
              <a:off x="4205242" y="6107696"/>
              <a:ext cx="292032" cy="146448"/>
            </a:xfrm>
            <a:custGeom>
              <a:avLst/>
              <a:gdLst/>
              <a:ahLst/>
              <a:cxnLst>
                <a:cxn ang="0">
                  <a:pos x="20" y="31"/>
                </a:cxn>
                <a:cxn ang="0">
                  <a:pos x="27" y="28"/>
                </a:cxn>
                <a:cxn ang="0">
                  <a:pos x="34" y="21"/>
                </a:cxn>
                <a:cxn ang="0">
                  <a:pos x="51" y="16"/>
                </a:cxn>
                <a:cxn ang="0">
                  <a:pos x="36" y="0"/>
                </a:cxn>
                <a:cxn ang="0">
                  <a:pos x="30" y="10"/>
                </a:cxn>
                <a:cxn ang="0">
                  <a:pos x="23" y="12"/>
                </a:cxn>
                <a:cxn ang="0">
                  <a:pos x="14" y="15"/>
                </a:cxn>
                <a:cxn ang="0">
                  <a:pos x="5" y="19"/>
                </a:cxn>
                <a:cxn ang="0">
                  <a:pos x="3" y="25"/>
                </a:cxn>
                <a:cxn ang="0">
                  <a:pos x="20" y="25"/>
                </a:cxn>
                <a:cxn ang="0">
                  <a:pos x="20" y="31"/>
                </a:cxn>
              </a:cxnLst>
              <a:rect l="0" t="0" r="r" b="b"/>
              <a:pathLst>
                <a:path w="52" h="31">
                  <a:moveTo>
                    <a:pt x="20" y="31"/>
                  </a:moveTo>
                  <a:cubicBezTo>
                    <a:pt x="23" y="30"/>
                    <a:pt x="25" y="29"/>
                    <a:pt x="27" y="28"/>
                  </a:cubicBezTo>
                  <a:cubicBezTo>
                    <a:pt x="32" y="25"/>
                    <a:pt x="30" y="23"/>
                    <a:pt x="34" y="21"/>
                  </a:cubicBezTo>
                  <a:cubicBezTo>
                    <a:pt x="38" y="19"/>
                    <a:pt x="50" y="22"/>
                    <a:pt x="51" y="16"/>
                  </a:cubicBezTo>
                  <a:cubicBezTo>
                    <a:pt x="52" y="9"/>
                    <a:pt x="46" y="1"/>
                    <a:pt x="36" y="0"/>
                  </a:cubicBezTo>
                  <a:cubicBezTo>
                    <a:pt x="35" y="3"/>
                    <a:pt x="33" y="8"/>
                    <a:pt x="30" y="10"/>
                  </a:cubicBezTo>
                  <a:cubicBezTo>
                    <a:pt x="28" y="12"/>
                    <a:pt x="25" y="11"/>
                    <a:pt x="23" y="12"/>
                  </a:cubicBezTo>
                  <a:cubicBezTo>
                    <a:pt x="20" y="13"/>
                    <a:pt x="17" y="13"/>
                    <a:pt x="14" y="15"/>
                  </a:cubicBezTo>
                  <a:cubicBezTo>
                    <a:pt x="11" y="16"/>
                    <a:pt x="7" y="17"/>
                    <a:pt x="5" y="19"/>
                  </a:cubicBezTo>
                  <a:cubicBezTo>
                    <a:pt x="3" y="21"/>
                    <a:pt x="0" y="23"/>
                    <a:pt x="3" y="25"/>
                  </a:cubicBezTo>
                  <a:cubicBezTo>
                    <a:pt x="7" y="26"/>
                    <a:pt x="17" y="24"/>
                    <a:pt x="20" y="25"/>
                  </a:cubicBezTo>
                  <a:cubicBezTo>
                    <a:pt x="23" y="26"/>
                    <a:pt x="20" y="29"/>
                    <a:pt x="20" y="3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101" name="Freeform 22"/>
            <p:cNvSpPr>
              <a:spLocks/>
            </p:cNvSpPr>
            <p:nvPr/>
          </p:nvSpPr>
          <p:spPr bwMode="auto">
            <a:xfrm rot="21439583">
              <a:off x="4012979" y="3893633"/>
              <a:ext cx="682076" cy="883797"/>
            </a:xfrm>
            <a:custGeom>
              <a:avLst/>
              <a:gdLst/>
              <a:ahLst/>
              <a:cxnLst>
                <a:cxn ang="0">
                  <a:pos x="86" y="29"/>
                </a:cxn>
                <a:cxn ang="0">
                  <a:pos x="95" y="46"/>
                </a:cxn>
                <a:cxn ang="0">
                  <a:pos x="93" y="68"/>
                </a:cxn>
                <a:cxn ang="0">
                  <a:pos x="96" y="88"/>
                </a:cxn>
                <a:cxn ang="0">
                  <a:pos x="107" y="108"/>
                </a:cxn>
                <a:cxn ang="0">
                  <a:pos x="111" y="130"/>
                </a:cxn>
                <a:cxn ang="0">
                  <a:pos x="112" y="146"/>
                </a:cxn>
                <a:cxn ang="0">
                  <a:pos x="115" y="162"/>
                </a:cxn>
                <a:cxn ang="0">
                  <a:pos x="120" y="183"/>
                </a:cxn>
                <a:cxn ang="0">
                  <a:pos x="104" y="178"/>
                </a:cxn>
                <a:cxn ang="0">
                  <a:pos x="109" y="165"/>
                </a:cxn>
                <a:cxn ang="0">
                  <a:pos x="97" y="155"/>
                </a:cxn>
                <a:cxn ang="0">
                  <a:pos x="88" y="145"/>
                </a:cxn>
                <a:cxn ang="0">
                  <a:pos x="77" y="153"/>
                </a:cxn>
                <a:cxn ang="0">
                  <a:pos x="49" y="139"/>
                </a:cxn>
                <a:cxn ang="0">
                  <a:pos x="37" y="133"/>
                </a:cxn>
                <a:cxn ang="0">
                  <a:pos x="27" y="148"/>
                </a:cxn>
                <a:cxn ang="0">
                  <a:pos x="7" y="147"/>
                </a:cxn>
                <a:cxn ang="0">
                  <a:pos x="10" y="115"/>
                </a:cxn>
                <a:cxn ang="0">
                  <a:pos x="2" y="101"/>
                </a:cxn>
                <a:cxn ang="0">
                  <a:pos x="3" y="82"/>
                </a:cxn>
                <a:cxn ang="0">
                  <a:pos x="9" y="70"/>
                </a:cxn>
                <a:cxn ang="0">
                  <a:pos x="9" y="54"/>
                </a:cxn>
                <a:cxn ang="0">
                  <a:pos x="11" y="44"/>
                </a:cxn>
                <a:cxn ang="0">
                  <a:pos x="1" y="31"/>
                </a:cxn>
                <a:cxn ang="0">
                  <a:pos x="6" y="17"/>
                </a:cxn>
                <a:cxn ang="0">
                  <a:pos x="16" y="26"/>
                </a:cxn>
                <a:cxn ang="0">
                  <a:pos x="27" y="40"/>
                </a:cxn>
                <a:cxn ang="0">
                  <a:pos x="39" y="28"/>
                </a:cxn>
                <a:cxn ang="0">
                  <a:pos x="53" y="16"/>
                </a:cxn>
                <a:cxn ang="0">
                  <a:pos x="64" y="3"/>
                </a:cxn>
                <a:cxn ang="0">
                  <a:pos x="78" y="13"/>
                </a:cxn>
              </a:cxnLst>
              <a:rect l="0" t="0" r="r" b="b"/>
              <a:pathLst>
                <a:path w="122" h="186">
                  <a:moveTo>
                    <a:pt x="86" y="16"/>
                  </a:moveTo>
                  <a:cubicBezTo>
                    <a:pt x="86" y="21"/>
                    <a:pt x="85" y="26"/>
                    <a:pt x="86" y="29"/>
                  </a:cubicBezTo>
                  <a:cubicBezTo>
                    <a:pt x="86" y="35"/>
                    <a:pt x="91" y="36"/>
                    <a:pt x="92" y="38"/>
                  </a:cubicBezTo>
                  <a:cubicBezTo>
                    <a:pt x="93" y="39"/>
                    <a:pt x="92" y="43"/>
                    <a:pt x="95" y="46"/>
                  </a:cubicBezTo>
                  <a:cubicBezTo>
                    <a:pt x="98" y="49"/>
                    <a:pt x="97" y="55"/>
                    <a:pt x="96" y="57"/>
                  </a:cubicBezTo>
                  <a:cubicBezTo>
                    <a:pt x="96" y="59"/>
                    <a:pt x="93" y="64"/>
                    <a:pt x="93" y="68"/>
                  </a:cubicBezTo>
                  <a:cubicBezTo>
                    <a:pt x="93" y="72"/>
                    <a:pt x="95" y="76"/>
                    <a:pt x="95" y="79"/>
                  </a:cubicBezTo>
                  <a:cubicBezTo>
                    <a:pt x="96" y="83"/>
                    <a:pt x="96" y="87"/>
                    <a:pt x="96" y="88"/>
                  </a:cubicBezTo>
                  <a:cubicBezTo>
                    <a:pt x="96" y="90"/>
                    <a:pt x="101" y="95"/>
                    <a:pt x="104" y="97"/>
                  </a:cubicBezTo>
                  <a:cubicBezTo>
                    <a:pt x="106" y="99"/>
                    <a:pt x="107" y="104"/>
                    <a:pt x="107" y="108"/>
                  </a:cubicBezTo>
                  <a:cubicBezTo>
                    <a:pt x="107" y="112"/>
                    <a:pt x="104" y="119"/>
                    <a:pt x="105" y="121"/>
                  </a:cubicBezTo>
                  <a:cubicBezTo>
                    <a:pt x="106" y="122"/>
                    <a:pt x="109" y="127"/>
                    <a:pt x="111" y="130"/>
                  </a:cubicBezTo>
                  <a:cubicBezTo>
                    <a:pt x="112" y="133"/>
                    <a:pt x="115" y="135"/>
                    <a:pt x="115" y="138"/>
                  </a:cubicBezTo>
                  <a:cubicBezTo>
                    <a:pt x="115" y="141"/>
                    <a:pt x="112" y="144"/>
                    <a:pt x="112" y="146"/>
                  </a:cubicBezTo>
                  <a:cubicBezTo>
                    <a:pt x="112" y="149"/>
                    <a:pt x="116" y="149"/>
                    <a:pt x="117" y="152"/>
                  </a:cubicBezTo>
                  <a:cubicBezTo>
                    <a:pt x="117" y="155"/>
                    <a:pt x="114" y="159"/>
                    <a:pt x="115" y="162"/>
                  </a:cubicBezTo>
                  <a:cubicBezTo>
                    <a:pt x="115" y="165"/>
                    <a:pt x="118" y="165"/>
                    <a:pt x="119" y="169"/>
                  </a:cubicBezTo>
                  <a:cubicBezTo>
                    <a:pt x="120" y="172"/>
                    <a:pt x="122" y="180"/>
                    <a:pt x="120" y="183"/>
                  </a:cubicBezTo>
                  <a:cubicBezTo>
                    <a:pt x="118" y="186"/>
                    <a:pt x="117" y="179"/>
                    <a:pt x="114" y="178"/>
                  </a:cubicBezTo>
                  <a:cubicBezTo>
                    <a:pt x="111" y="177"/>
                    <a:pt x="106" y="180"/>
                    <a:pt x="104" y="178"/>
                  </a:cubicBezTo>
                  <a:cubicBezTo>
                    <a:pt x="101" y="176"/>
                    <a:pt x="103" y="173"/>
                    <a:pt x="104" y="170"/>
                  </a:cubicBezTo>
                  <a:cubicBezTo>
                    <a:pt x="105" y="168"/>
                    <a:pt x="109" y="168"/>
                    <a:pt x="109" y="165"/>
                  </a:cubicBezTo>
                  <a:cubicBezTo>
                    <a:pt x="108" y="163"/>
                    <a:pt x="103" y="162"/>
                    <a:pt x="101" y="161"/>
                  </a:cubicBezTo>
                  <a:cubicBezTo>
                    <a:pt x="100" y="160"/>
                    <a:pt x="97" y="157"/>
                    <a:pt x="97" y="155"/>
                  </a:cubicBezTo>
                  <a:cubicBezTo>
                    <a:pt x="97" y="153"/>
                    <a:pt x="94" y="144"/>
                    <a:pt x="93" y="144"/>
                  </a:cubicBezTo>
                  <a:cubicBezTo>
                    <a:pt x="92" y="144"/>
                    <a:pt x="90" y="144"/>
                    <a:pt x="88" y="145"/>
                  </a:cubicBezTo>
                  <a:cubicBezTo>
                    <a:pt x="87" y="146"/>
                    <a:pt x="86" y="148"/>
                    <a:pt x="84" y="149"/>
                  </a:cubicBezTo>
                  <a:cubicBezTo>
                    <a:pt x="82" y="151"/>
                    <a:pt x="80" y="153"/>
                    <a:pt x="77" y="153"/>
                  </a:cubicBezTo>
                  <a:cubicBezTo>
                    <a:pt x="73" y="154"/>
                    <a:pt x="66" y="154"/>
                    <a:pt x="62" y="152"/>
                  </a:cubicBezTo>
                  <a:cubicBezTo>
                    <a:pt x="57" y="149"/>
                    <a:pt x="52" y="142"/>
                    <a:pt x="49" y="139"/>
                  </a:cubicBezTo>
                  <a:cubicBezTo>
                    <a:pt x="47" y="135"/>
                    <a:pt x="48" y="133"/>
                    <a:pt x="46" y="132"/>
                  </a:cubicBezTo>
                  <a:cubicBezTo>
                    <a:pt x="43" y="131"/>
                    <a:pt x="40" y="132"/>
                    <a:pt x="37" y="133"/>
                  </a:cubicBezTo>
                  <a:cubicBezTo>
                    <a:pt x="35" y="134"/>
                    <a:pt x="32" y="136"/>
                    <a:pt x="30" y="139"/>
                  </a:cubicBezTo>
                  <a:cubicBezTo>
                    <a:pt x="28" y="141"/>
                    <a:pt x="28" y="144"/>
                    <a:pt x="27" y="148"/>
                  </a:cubicBezTo>
                  <a:cubicBezTo>
                    <a:pt x="23" y="147"/>
                    <a:pt x="20" y="153"/>
                    <a:pt x="16" y="152"/>
                  </a:cubicBezTo>
                  <a:cubicBezTo>
                    <a:pt x="13" y="152"/>
                    <a:pt x="9" y="151"/>
                    <a:pt x="7" y="147"/>
                  </a:cubicBezTo>
                  <a:cubicBezTo>
                    <a:pt x="5" y="142"/>
                    <a:pt x="7" y="135"/>
                    <a:pt x="8" y="130"/>
                  </a:cubicBezTo>
                  <a:cubicBezTo>
                    <a:pt x="8" y="124"/>
                    <a:pt x="11" y="119"/>
                    <a:pt x="10" y="115"/>
                  </a:cubicBezTo>
                  <a:cubicBezTo>
                    <a:pt x="10" y="111"/>
                    <a:pt x="6" y="112"/>
                    <a:pt x="5" y="108"/>
                  </a:cubicBezTo>
                  <a:cubicBezTo>
                    <a:pt x="4" y="106"/>
                    <a:pt x="3" y="104"/>
                    <a:pt x="2" y="101"/>
                  </a:cubicBezTo>
                  <a:cubicBezTo>
                    <a:pt x="3" y="100"/>
                    <a:pt x="4" y="100"/>
                    <a:pt x="5" y="99"/>
                  </a:cubicBezTo>
                  <a:cubicBezTo>
                    <a:pt x="10" y="95"/>
                    <a:pt x="1" y="86"/>
                    <a:pt x="3" y="82"/>
                  </a:cubicBezTo>
                  <a:cubicBezTo>
                    <a:pt x="4" y="77"/>
                    <a:pt x="11" y="79"/>
                    <a:pt x="12" y="76"/>
                  </a:cubicBezTo>
                  <a:cubicBezTo>
                    <a:pt x="14" y="74"/>
                    <a:pt x="9" y="72"/>
                    <a:pt x="9" y="70"/>
                  </a:cubicBezTo>
                  <a:cubicBezTo>
                    <a:pt x="8" y="67"/>
                    <a:pt x="10" y="65"/>
                    <a:pt x="10" y="62"/>
                  </a:cubicBezTo>
                  <a:cubicBezTo>
                    <a:pt x="10" y="60"/>
                    <a:pt x="9" y="56"/>
                    <a:pt x="9" y="54"/>
                  </a:cubicBezTo>
                  <a:cubicBezTo>
                    <a:pt x="8" y="52"/>
                    <a:pt x="4" y="51"/>
                    <a:pt x="5" y="49"/>
                  </a:cubicBezTo>
                  <a:cubicBezTo>
                    <a:pt x="6" y="46"/>
                    <a:pt x="11" y="46"/>
                    <a:pt x="11" y="44"/>
                  </a:cubicBezTo>
                  <a:cubicBezTo>
                    <a:pt x="12" y="42"/>
                    <a:pt x="10" y="41"/>
                    <a:pt x="9" y="39"/>
                  </a:cubicBezTo>
                  <a:cubicBezTo>
                    <a:pt x="7" y="37"/>
                    <a:pt x="3" y="34"/>
                    <a:pt x="1" y="31"/>
                  </a:cubicBezTo>
                  <a:cubicBezTo>
                    <a:pt x="0" y="29"/>
                    <a:pt x="2" y="27"/>
                    <a:pt x="2" y="24"/>
                  </a:cubicBezTo>
                  <a:cubicBezTo>
                    <a:pt x="3" y="22"/>
                    <a:pt x="4" y="18"/>
                    <a:pt x="6" y="17"/>
                  </a:cubicBezTo>
                  <a:cubicBezTo>
                    <a:pt x="9" y="16"/>
                    <a:pt x="11" y="18"/>
                    <a:pt x="13" y="20"/>
                  </a:cubicBezTo>
                  <a:cubicBezTo>
                    <a:pt x="15" y="21"/>
                    <a:pt x="15" y="22"/>
                    <a:pt x="16" y="26"/>
                  </a:cubicBezTo>
                  <a:cubicBezTo>
                    <a:pt x="16" y="29"/>
                    <a:pt x="12" y="36"/>
                    <a:pt x="15" y="39"/>
                  </a:cubicBezTo>
                  <a:cubicBezTo>
                    <a:pt x="17" y="43"/>
                    <a:pt x="23" y="41"/>
                    <a:pt x="27" y="40"/>
                  </a:cubicBezTo>
                  <a:cubicBezTo>
                    <a:pt x="30" y="39"/>
                    <a:pt x="29" y="35"/>
                    <a:pt x="32" y="33"/>
                  </a:cubicBezTo>
                  <a:cubicBezTo>
                    <a:pt x="34" y="31"/>
                    <a:pt x="37" y="29"/>
                    <a:pt x="39" y="28"/>
                  </a:cubicBezTo>
                  <a:cubicBezTo>
                    <a:pt x="42" y="27"/>
                    <a:pt x="44" y="29"/>
                    <a:pt x="47" y="27"/>
                  </a:cubicBezTo>
                  <a:cubicBezTo>
                    <a:pt x="50" y="25"/>
                    <a:pt x="51" y="19"/>
                    <a:pt x="53" y="16"/>
                  </a:cubicBezTo>
                  <a:cubicBezTo>
                    <a:pt x="56" y="14"/>
                    <a:pt x="61" y="16"/>
                    <a:pt x="63" y="14"/>
                  </a:cubicBezTo>
                  <a:cubicBezTo>
                    <a:pt x="65" y="11"/>
                    <a:pt x="61" y="5"/>
                    <a:pt x="64" y="3"/>
                  </a:cubicBezTo>
                  <a:cubicBezTo>
                    <a:pt x="67" y="0"/>
                    <a:pt x="72" y="1"/>
                    <a:pt x="75" y="3"/>
                  </a:cubicBezTo>
                  <a:cubicBezTo>
                    <a:pt x="77" y="5"/>
                    <a:pt x="76" y="11"/>
                    <a:pt x="78" y="13"/>
                  </a:cubicBezTo>
                  <a:cubicBezTo>
                    <a:pt x="80" y="15"/>
                    <a:pt x="84" y="15"/>
                    <a:pt x="86" y="1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102" name="Freeform 10"/>
            <p:cNvSpPr>
              <a:spLocks noEditPoints="1"/>
            </p:cNvSpPr>
            <p:nvPr/>
          </p:nvSpPr>
          <p:spPr bwMode="auto">
            <a:xfrm rot="21439583">
              <a:off x="3442544" y="3294430"/>
              <a:ext cx="1168131" cy="1103469"/>
            </a:xfrm>
            <a:custGeom>
              <a:avLst/>
              <a:gdLst/>
              <a:ahLst/>
              <a:cxnLst>
                <a:cxn ang="0">
                  <a:pos x="194" y="133"/>
                </a:cxn>
                <a:cxn ang="0">
                  <a:pos x="187" y="148"/>
                </a:cxn>
                <a:cxn ang="0">
                  <a:pos x="175" y="142"/>
                </a:cxn>
                <a:cxn ang="0">
                  <a:pos x="161" y="132"/>
                </a:cxn>
                <a:cxn ang="0">
                  <a:pos x="150" y="145"/>
                </a:cxn>
                <a:cxn ang="0">
                  <a:pos x="136" y="157"/>
                </a:cxn>
                <a:cxn ang="0">
                  <a:pos x="124" y="169"/>
                </a:cxn>
                <a:cxn ang="0">
                  <a:pos x="113" y="155"/>
                </a:cxn>
                <a:cxn ang="0">
                  <a:pos x="103" y="146"/>
                </a:cxn>
                <a:cxn ang="0">
                  <a:pos x="98" y="160"/>
                </a:cxn>
                <a:cxn ang="0">
                  <a:pos x="108" y="173"/>
                </a:cxn>
                <a:cxn ang="0">
                  <a:pos x="106" y="183"/>
                </a:cxn>
                <a:cxn ang="0">
                  <a:pos x="106" y="199"/>
                </a:cxn>
                <a:cxn ang="0">
                  <a:pos x="100" y="211"/>
                </a:cxn>
                <a:cxn ang="0">
                  <a:pos x="80" y="227"/>
                </a:cxn>
                <a:cxn ang="0">
                  <a:pos x="57" y="214"/>
                </a:cxn>
                <a:cxn ang="0">
                  <a:pos x="38" y="216"/>
                </a:cxn>
                <a:cxn ang="0">
                  <a:pos x="14" y="212"/>
                </a:cxn>
                <a:cxn ang="0">
                  <a:pos x="2" y="210"/>
                </a:cxn>
                <a:cxn ang="0">
                  <a:pos x="14" y="192"/>
                </a:cxn>
                <a:cxn ang="0">
                  <a:pos x="11" y="176"/>
                </a:cxn>
                <a:cxn ang="0">
                  <a:pos x="15" y="163"/>
                </a:cxn>
                <a:cxn ang="0">
                  <a:pos x="25" y="160"/>
                </a:cxn>
                <a:cxn ang="0">
                  <a:pos x="20" y="148"/>
                </a:cxn>
                <a:cxn ang="0">
                  <a:pos x="27" y="122"/>
                </a:cxn>
                <a:cxn ang="0">
                  <a:pos x="35" y="101"/>
                </a:cxn>
                <a:cxn ang="0">
                  <a:pos x="53" y="93"/>
                </a:cxn>
                <a:cxn ang="0">
                  <a:pos x="67" y="75"/>
                </a:cxn>
                <a:cxn ang="0">
                  <a:pos x="83" y="71"/>
                </a:cxn>
                <a:cxn ang="0">
                  <a:pos x="95" y="58"/>
                </a:cxn>
                <a:cxn ang="0">
                  <a:pos x="106" y="49"/>
                </a:cxn>
                <a:cxn ang="0">
                  <a:pos x="97" y="30"/>
                </a:cxn>
                <a:cxn ang="0">
                  <a:pos x="103" y="12"/>
                </a:cxn>
                <a:cxn ang="0">
                  <a:pos x="122" y="2"/>
                </a:cxn>
                <a:cxn ang="0">
                  <a:pos x="130" y="6"/>
                </a:cxn>
                <a:cxn ang="0">
                  <a:pos x="139" y="22"/>
                </a:cxn>
                <a:cxn ang="0">
                  <a:pos x="148" y="31"/>
                </a:cxn>
                <a:cxn ang="0">
                  <a:pos x="165" y="40"/>
                </a:cxn>
                <a:cxn ang="0">
                  <a:pos x="170" y="51"/>
                </a:cxn>
                <a:cxn ang="0">
                  <a:pos x="188" y="52"/>
                </a:cxn>
                <a:cxn ang="0">
                  <a:pos x="196" y="65"/>
                </a:cxn>
                <a:cxn ang="0">
                  <a:pos x="198" y="73"/>
                </a:cxn>
                <a:cxn ang="0">
                  <a:pos x="208" y="85"/>
                </a:cxn>
                <a:cxn ang="0">
                  <a:pos x="202" y="110"/>
                </a:cxn>
                <a:cxn ang="0">
                  <a:pos x="201" y="122"/>
                </a:cxn>
                <a:cxn ang="0">
                  <a:pos x="207" y="129"/>
                </a:cxn>
                <a:cxn ang="0">
                  <a:pos x="197" y="65"/>
                </a:cxn>
                <a:cxn ang="0">
                  <a:pos x="197" y="65"/>
                </a:cxn>
                <a:cxn ang="0">
                  <a:pos x="197" y="65"/>
                </a:cxn>
              </a:cxnLst>
              <a:rect l="0" t="0" r="r" b="b"/>
              <a:pathLst>
                <a:path w="209" h="232">
                  <a:moveTo>
                    <a:pt x="207" y="129"/>
                  </a:moveTo>
                  <a:cubicBezTo>
                    <a:pt x="201" y="133"/>
                    <a:pt x="197" y="130"/>
                    <a:pt x="194" y="133"/>
                  </a:cubicBezTo>
                  <a:cubicBezTo>
                    <a:pt x="190" y="138"/>
                    <a:pt x="196" y="144"/>
                    <a:pt x="194" y="147"/>
                  </a:cubicBezTo>
                  <a:cubicBezTo>
                    <a:pt x="193" y="150"/>
                    <a:pt x="189" y="148"/>
                    <a:pt x="187" y="148"/>
                  </a:cubicBezTo>
                  <a:cubicBezTo>
                    <a:pt x="185" y="147"/>
                    <a:pt x="186" y="146"/>
                    <a:pt x="183" y="145"/>
                  </a:cubicBezTo>
                  <a:cubicBezTo>
                    <a:pt x="181" y="144"/>
                    <a:pt x="177" y="145"/>
                    <a:pt x="175" y="142"/>
                  </a:cubicBezTo>
                  <a:cubicBezTo>
                    <a:pt x="173" y="140"/>
                    <a:pt x="174" y="134"/>
                    <a:pt x="172" y="132"/>
                  </a:cubicBezTo>
                  <a:cubicBezTo>
                    <a:pt x="169" y="130"/>
                    <a:pt x="164" y="129"/>
                    <a:pt x="161" y="132"/>
                  </a:cubicBezTo>
                  <a:cubicBezTo>
                    <a:pt x="158" y="134"/>
                    <a:pt x="162" y="140"/>
                    <a:pt x="160" y="143"/>
                  </a:cubicBezTo>
                  <a:cubicBezTo>
                    <a:pt x="158" y="145"/>
                    <a:pt x="153" y="143"/>
                    <a:pt x="150" y="145"/>
                  </a:cubicBezTo>
                  <a:cubicBezTo>
                    <a:pt x="148" y="148"/>
                    <a:pt x="147" y="154"/>
                    <a:pt x="144" y="156"/>
                  </a:cubicBezTo>
                  <a:cubicBezTo>
                    <a:pt x="141" y="158"/>
                    <a:pt x="139" y="156"/>
                    <a:pt x="136" y="157"/>
                  </a:cubicBezTo>
                  <a:cubicBezTo>
                    <a:pt x="134" y="158"/>
                    <a:pt x="131" y="160"/>
                    <a:pt x="129" y="162"/>
                  </a:cubicBezTo>
                  <a:cubicBezTo>
                    <a:pt x="126" y="164"/>
                    <a:pt x="127" y="168"/>
                    <a:pt x="124" y="169"/>
                  </a:cubicBezTo>
                  <a:cubicBezTo>
                    <a:pt x="120" y="170"/>
                    <a:pt x="114" y="172"/>
                    <a:pt x="112" y="168"/>
                  </a:cubicBezTo>
                  <a:cubicBezTo>
                    <a:pt x="109" y="165"/>
                    <a:pt x="113" y="158"/>
                    <a:pt x="113" y="155"/>
                  </a:cubicBezTo>
                  <a:cubicBezTo>
                    <a:pt x="112" y="151"/>
                    <a:pt x="112" y="150"/>
                    <a:pt x="110" y="149"/>
                  </a:cubicBezTo>
                  <a:cubicBezTo>
                    <a:pt x="108" y="147"/>
                    <a:pt x="106" y="145"/>
                    <a:pt x="103" y="146"/>
                  </a:cubicBezTo>
                  <a:cubicBezTo>
                    <a:pt x="101" y="147"/>
                    <a:pt x="100" y="151"/>
                    <a:pt x="99" y="153"/>
                  </a:cubicBezTo>
                  <a:cubicBezTo>
                    <a:pt x="99" y="156"/>
                    <a:pt x="97" y="158"/>
                    <a:pt x="98" y="160"/>
                  </a:cubicBezTo>
                  <a:cubicBezTo>
                    <a:pt x="100" y="163"/>
                    <a:pt x="104" y="166"/>
                    <a:pt x="106" y="168"/>
                  </a:cubicBezTo>
                  <a:cubicBezTo>
                    <a:pt x="107" y="170"/>
                    <a:pt x="109" y="171"/>
                    <a:pt x="108" y="173"/>
                  </a:cubicBezTo>
                  <a:cubicBezTo>
                    <a:pt x="108" y="175"/>
                    <a:pt x="103" y="175"/>
                    <a:pt x="102" y="178"/>
                  </a:cubicBezTo>
                  <a:cubicBezTo>
                    <a:pt x="101" y="180"/>
                    <a:pt x="105" y="181"/>
                    <a:pt x="106" y="183"/>
                  </a:cubicBezTo>
                  <a:cubicBezTo>
                    <a:pt x="106" y="185"/>
                    <a:pt x="107" y="189"/>
                    <a:pt x="107" y="191"/>
                  </a:cubicBezTo>
                  <a:cubicBezTo>
                    <a:pt x="107" y="194"/>
                    <a:pt x="105" y="196"/>
                    <a:pt x="106" y="199"/>
                  </a:cubicBezTo>
                  <a:cubicBezTo>
                    <a:pt x="106" y="201"/>
                    <a:pt x="111" y="203"/>
                    <a:pt x="109" y="205"/>
                  </a:cubicBezTo>
                  <a:cubicBezTo>
                    <a:pt x="108" y="208"/>
                    <a:pt x="101" y="206"/>
                    <a:pt x="100" y="211"/>
                  </a:cubicBezTo>
                  <a:cubicBezTo>
                    <a:pt x="98" y="215"/>
                    <a:pt x="107" y="224"/>
                    <a:pt x="102" y="228"/>
                  </a:cubicBezTo>
                  <a:cubicBezTo>
                    <a:pt x="97" y="232"/>
                    <a:pt x="86" y="229"/>
                    <a:pt x="80" y="227"/>
                  </a:cubicBezTo>
                  <a:cubicBezTo>
                    <a:pt x="74" y="225"/>
                    <a:pt x="74" y="221"/>
                    <a:pt x="70" y="219"/>
                  </a:cubicBezTo>
                  <a:cubicBezTo>
                    <a:pt x="66" y="217"/>
                    <a:pt x="61" y="216"/>
                    <a:pt x="57" y="214"/>
                  </a:cubicBezTo>
                  <a:cubicBezTo>
                    <a:pt x="53" y="213"/>
                    <a:pt x="50" y="211"/>
                    <a:pt x="47" y="211"/>
                  </a:cubicBezTo>
                  <a:cubicBezTo>
                    <a:pt x="44" y="211"/>
                    <a:pt x="42" y="215"/>
                    <a:pt x="38" y="216"/>
                  </a:cubicBezTo>
                  <a:cubicBezTo>
                    <a:pt x="34" y="217"/>
                    <a:pt x="29" y="216"/>
                    <a:pt x="25" y="215"/>
                  </a:cubicBezTo>
                  <a:cubicBezTo>
                    <a:pt x="22" y="215"/>
                    <a:pt x="18" y="212"/>
                    <a:pt x="14" y="212"/>
                  </a:cubicBezTo>
                  <a:cubicBezTo>
                    <a:pt x="11" y="212"/>
                    <a:pt x="8" y="215"/>
                    <a:pt x="6" y="214"/>
                  </a:cubicBezTo>
                  <a:cubicBezTo>
                    <a:pt x="3" y="214"/>
                    <a:pt x="0" y="213"/>
                    <a:pt x="2" y="210"/>
                  </a:cubicBezTo>
                  <a:cubicBezTo>
                    <a:pt x="4" y="208"/>
                    <a:pt x="13" y="205"/>
                    <a:pt x="15" y="202"/>
                  </a:cubicBezTo>
                  <a:cubicBezTo>
                    <a:pt x="17" y="198"/>
                    <a:pt x="15" y="195"/>
                    <a:pt x="14" y="192"/>
                  </a:cubicBezTo>
                  <a:cubicBezTo>
                    <a:pt x="13" y="189"/>
                    <a:pt x="9" y="189"/>
                    <a:pt x="9" y="186"/>
                  </a:cubicBezTo>
                  <a:cubicBezTo>
                    <a:pt x="9" y="183"/>
                    <a:pt x="11" y="183"/>
                    <a:pt x="11" y="176"/>
                  </a:cubicBezTo>
                  <a:cubicBezTo>
                    <a:pt x="11" y="172"/>
                    <a:pt x="12" y="167"/>
                    <a:pt x="12" y="162"/>
                  </a:cubicBezTo>
                  <a:cubicBezTo>
                    <a:pt x="13" y="162"/>
                    <a:pt x="14" y="163"/>
                    <a:pt x="15" y="163"/>
                  </a:cubicBezTo>
                  <a:cubicBezTo>
                    <a:pt x="19" y="165"/>
                    <a:pt x="17" y="158"/>
                    <a:pt x="19" y="158"/>
                  </a:cubicBezTo>
                  <a:cubicBezTo>
                    <a:pt x="21" y="157"/>
                    <a:pt x="23" y="162"/>
                    <a:pt x="25" y="160"/>
                  </a:cubicBezTo>
                  <a:cubicBezTo>
                    <a:pt x="26" y="158"/>
                    <a:pt x="25" y="153"/>
                    <a:pt x="24" y="150"/>
                  </a:cubicBezTo>
                  <a:cubicBezTo>
                    <a:pt x="23" y="148"/>
                    <a:pt x="21" y="153"/>
                    <a:pt x="20" y="148"/>
                  </a:cubicBezTo>
                  <a:cubicBezTo>
                    <a:pt x="19" y="143"/>
                    <a:pt x="18" y="128"/>
                    <a:pt x="20" y="122"/>
                  </a:cubicBezTo>
                  <a:cubicBezTo>
                    <a:pt x="21" y="117"/>
                    <a:pt x="25" y="123"/>
                    <a:pt x="27" y="122"/>
                  </a:cubicBezTo>
                  <a:cubicBezTo>
                    <a:pt x="30" y="121"/>
                    <a:pt x="34" y="119"/>
                    <a:pt x="36" y="115"/>
                  </a:cubicBezTo>
                  <a:cubicBezTo>
                    <a:pt x="37" y="111"/>
                    <a:pt x="33" y="105"/>
                    <a:pt x="35" y="101"/>
                  </a:cubicBezTo>
                  <a:cubicBezTo>
                    <a:pt x="37" y="97"/>
                    <a:pt x="41" y="96"/>
                    <a:pt x="45" y="94"/>
                  </a:cubicBezTo>
                  <a:cubicBezTo>
                    <a:pt x="48" y="93"/>
                    <a:pt x="51" y="95"/>
                    <a:pt x="53" y="93"/>
                  </a:cubicBezTo>
                  <a:cubicBezTo>
                    <a:pt x="56" y="92"/>
                    <a:pt x="56" y="88"/>
                    <a:pt x="58" y="85"/>
                  </a:cubicBezTo>
                  <a:cubicBezTo>
                    <a:pt x="60" y="82"/>
                    <a:pt x="63" y="77"/>
                    <a:pt x="67" y="75"/>
                  </a:cubicBezTo>
                  <a:cubicBezTo>
                    <a:pt x="70" y="73"/>
                    <a:pt x="74" y="75"/>
                    <a:pt x="77" y="75"/>
                  </a:cubicBezTo>
                  <a:cubicBezTo>
                    <a:pt x="79" y="74"/>
                    <a:pt x="80" y="72"/>
                    <a:pt x="83" y="71"/>
                  </a:cubicBezTo>
                  <a:cubicBezTo>
                    <a:pt x="85" y="71"/>
                    <a:pt x="87" y="74"/>
                    <a:pt x="89" y="72"/>
                  </a:cubicBezTo>
                  <a:cubicBezTo>
                    <a:pt x="92" y="69"/>
                    <a:pt x="93" y="61"/>
                    <a:pt x="95" y="58"/>
                  </a:cubicBezTo>
                  <a:cubicBezTo>
                    <a:pt x="97" y="55"/>
                    <a:pt x="101" y="57"/>
                    <a:pt x="103" y="55"/>
                  </a:cubicBezTo>
                  <a:cubicBezTo>
                    <a:pt x="105" y="54"/>
                    <a:pt x="105" y="52"/>
                    <a:pt x="106" y="49"/>
                  </a:cubicBezTo>
                  <a:cubicBezTo>
                    <a:pt x="106" y="46"/>
                    <a:pt x="105" y="41"/>
                    <a:pt x="104" y="38"/>
                  </a:cubicBezTo>
                  <a:cubicBezTo>
                    <a:pt x="102" y="35"/>
                    <a:pt x="98" y="33"/>
                    <a:pt x="97" y="30"/>
                  </a:cubicBezTo>
                  <a:cubicBezTo>
                    <a:pt x="96" y="27"/>
                    <a:pt x="96" y="23"/>
                    <a:pt x="98" y="20"/>
                  </a:cubicBezTo>
                  <a:cubicBezTo>
                    <a:pt x="99" y="17"/>
                    <a:pt x="99" y="14"/>
                    <a:pt x="103" y="12"/>
                  </a:cubicBezTo>
                  <a:cubicBezTo>
                    <a:pt x="107" y="10"/>
                    <a:pt x="116" y="12"/>
                    <a:pt x="119" y="10"/>
                  </a:cubicBezTo>
                  <a:cubicBezTo>
                    <a:pt x="123" y="8"/>
                    <a:pt x="120" y="3"/>
                    <a:pt x="122" y="2"/>
                  </a:cubicBezTo>
                  <a:cubicBezTo>
                    <a:pt x="124" y="0"/>
                    <a:pt x="127" y="0"/>
                    <a:pt x="129" y="1"/>
                  </a:cubicBezTo>
                  <a:cubicBezTo>
                    <a:pt x="131" y="2"/>
                    <a:pt x="129" y="5"/>
                    <a:pt x="130" y="6"/>
                  </a:cubicBezTo>
                  <a:cubicBezTo>
                    <a:pt x="132" y="7"/>
                    <a:pt x="136" y="1"/>
                    <a:pt x="138" y="5"/>
                  </a:cubicBezTo>
                  <a:cubicBezTo>
                    <a:pt x="140" y="9"/>
                    <a:pt x="138" y="19"/>
                    <a:pt x="139" y="22"/>
                  </a:cubicBezTo>
                  <a:cubicBezTo>
                    <a:pt x="140" y="26"/>
                    <a:pt x="143" y="22"/>
                    <a:pt x="145" y="24"/>
                  </a:cubicBezTo>
                  <a:cubicBezTo>
                    <a:pt x="146" y="25"/>
                    <a:pt x="146" y="29"/>
                    <a:pt x="148" y="31"/>
                  </a:cubicBezTo>
                  <a:cubicBezTo>
                    <a:pt x="151" y="33"/>
                    <a:pt x="154" y="37"/>
                    <a:pt x="157" y="38"/>
                  </a:cubicBezTo>
                  <a:cubicBezTo>
                    <a:pt x="160" y="40"/>
                    <a:pt x="163" y="39"/>
                    <a:pt x="165" y="40"/>
                  </a:cubicBezTo>
                  <a:cubicBezTo>
                    <a:pt x="167" y="41"/>
                    <a:pt x="168" y="42"/>
                    <a:pt x="169" y="44"/>
                  </a:cubicBezTo>
                  <a:cubicBezTo>
                    <a:pt x="170" y="46"/>
                    <a:pt x="168" y="49"/>
                    <a:pt x="170" y="51"/>
                  </a:cubicBezTo>
                  <a:cubicBezTo>
                    <a:pt x="173" y="52"/>
                    <a:pt x="177" y="49"/>
                    <a:pt x="180" y="49"/>
                  </a:cubicBezTo>
                  <a:cubicBezTo>
                    <a:pt x="183" y="50"/>
                    <a:pt x="186" y="50"/>
                    <a:pt x="188" y="52"/>
                  </a:cubicBezTo>
                  <a:cubicBezTo>
                    <a:pt x="190" y="55"/>
                    <a:pt x="186" y="59"/>
                    <a:pt x="189" y="61"/>
                  </a:cubicBezTo>
                  <a:cubicBezTo>
                    <a:pt x="190" y="63"/>
                    <a:pt x="194" y="64"/>
                    <a:pt x="196" y="65"/>
                  </a:cubicBezTo>
                  <a:cubicBezTo>
                    <a:pt x="196" y="65"/>
                    <a:pt x="196" y="65"/>
                    <a:pt x="196" y="65"/>
                  </a:cubicBezTo>
                  <a:cubicBezTo>
                    <a:pt x="197" y="68"/>
                    <a:pt x="197" y="71"/>
                    <a:pt x="198" y="73"/>
                  </a:cubicBezTo>
                  <a:cubicBezTo>
                    <a:pt x="200" y="76"/>
                    <a:pt x="205" y="77"/>
                    <a:pt x="206" y="79"/>
                  </a:cubicBezTo>
                  <a:cubicBezTo>
                    <a:pt x="208" y="81"/>
                    <a:pt x="209" y="83"/>
                    <a:pt x="208" y="85"/>
                  </a:cubicBezTo>
                  <a:cubicBezTo>
                    <a:pt x="207" y="88"/>
                    <a:pt x="202" y="88"/>
                    <a:pt x="201" y="92"/>
                  </a:cubicBezTo>
                  <a:cubicBezTo>
                    <a:pt x="200" y="97"/>
                    <a:pt x="202" y="107"/>
                    <a:pt x="202" y="110"/>
                  </a:cubicBezTo>
                  <a:cubicBezTo>
                    <a:pt x="202" y="113"/>
                    <a:pt x="204" y="112"/>
                    <a:pt x="204" y="113"/>
                  </a:cubicBezTo>
                  <a:cubicBezTo>
                    <a:pt x="204" y="114"/>
                    <a:pt x="201" y="121"/>
                    <a:pt x="201" y="122"/>
                  </a:cubicBezTo>
                  <a:cubicBezTo>
                    <a:pt x="201" y="123"/>
                    <a:pt x="199" y="127"/>
                    <a:pt x="201" y="128"/>
                  </a:cubicBezTo>
                  <a:cubicBezTo>
                    <a:pt x="202" y="130"/>
                    <a:pt x="205" y="129"/>
                    <a:pt x="207" y="129"/>
                  </a:cubicBezTo>
                  <a:close/>
                  <a:moveTo>
                    <a:pt x="196" y="65"/>
                  </a:moveTo>
                  <a:cubicBezTo>
                    <a:pt x="197" y="65"/>
                    <a:pt x="197" y="65"/>
                    <a:pt x="197" y="65"/>
                  </a:cubicBezTo>
                  <a:cubicBezTo>
                    <a:pt x="197" y="65"/>
                    <a:pt x="197" y="65"/>
                    <a:pt x="196" y="65"/>
                  </a:cubicBezTo>
                  <a:close/>
                  <a:moveTo>
                    <a:pt x="197" y="65"/>
                  </a:moveTo>
                  <a:cubicBezTo>
                    <a:pt x="197" y="65"/>
                    <a:pt x="198" y="65"/>
                    <a:pt x="198" y="65"/>
                  </a:cubicBezTo>
                  <a:cubicBezTo>
                    <a:pt x="198" y="65"/>
                    <a:pt x="197" y="65"/>
                    <a:pt x="197" y="65"/>
                  </a:cubicBezTo>
                  <a:close/>
                </a:path>
              </a:pathLst>
            </a:custGeom>
            <a:grpFill/>
            <a:ln w="6350" cap="flat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179388" indent="-4763">
                <a:defRPr/>
              </a:pPr>
              <a:endParaRPr lang="ru-RU" sz="1400" dirty="0">
                <a:latin typeface="Calibri" pitchFamily="34" charset="0"/>
              </a:endParaRPr>
            </a:p>
          </p:txBody>
        </p:sp>
        <p:sp>
          <p:nvSpPr>
            <p:cNvPr id="103" name="Freeform 23"/>
            <p:cNvSpPr>
              <a:spLocks noEditPoints="1"/>
            </p:cNvSpPr>
            <p:nvPr/>
          </p:nvSpPr>
          <p:spPr bwMode="auto">
            <a:xfrm rot="21439583">
              <a:off x="3245095" y="4307373"/>
              <a:ext cx="1026113" cy="822492"/>
            </a:xfrm>
            <a:custGeom>
              <a:avLst/>
              <a:gdLst/>
              <a:ahLst/>
              <a:cxnLst>
                <a:cxn ang="0">
                  <a:pos x="151" y="33"/>
                </a:cxn>
                <a:cxn ang="0">
                  <a:pos x="157" y="70"/>
                </a:cxn>
                <a:cxn ang="0">
                  <a:pos x="182" y="86"/>
                </a:cxn>
                <a:cxn ang="0">
                  <a:pos x="182" y="120"/>
                </a:cxn>
                <a:cxn ang="0">
                  <a:pos x="152" y="142"/>
                </a:cxn>
                <a:cxn ang="0">
                  <a:pos x="144" y="144"/>
                </a:cxn>
                <a:cxn ang="0">
                  <a:pos x="132" y="171"/>
                </a:cxn>
                <a:cxn ang="0">
                  <a:pos x="111" y="150"/>
                </a:cxn>
                <a:cxn ang="0">
                  <a:pos x="82" y="160"/>
                </a:cxn>
                <a:cxn ang="0">
                  <a:pos x="61" y="164"/>
                </a:cxn>
                <a:cxn ang="0">
                  <a:pos x="4" y="157"/>
                </a:cxn>
                <a:cxn ang="0">
                  <a:pos x="16" y="132"/>
                </a:cxn>
                <a:cxn ang="0">
                  <a:pos x="19" y="102"/>
                </a:cxn>
                <a:cxn ang="0">
                  <a:pos x="47" y="93"/>
                </a:cxn>
                <a:cxn ang="0">
                  <a:pos x="48" y="75"/>
                </a:cxn>
                <a:cxn ang="0">
                  <a:pos x="48" y="73"/>
                </a:cxn>
                <a:cxn ang="0">
                  <a:pos x="49" y="55"/>
                </a:cxn>
                <a:cxn ang="0">
                  <a:pos x="34" y="46"/>
                </a:cxn>
                <a:cxn ang="0">
                  <a:pos x="22" y="17"/>
                </a:cxn>
                <a:cxn ang="0">
                  <a:pos x="46" y="2"/>
                </a:cxn>
                <a:cxn ang="0">
                  <a:pos x="58" y="1"/>
                </a:cxn>
                <a:cxn ang="0">
                  <a:pos x="91" y="0"/>
                </a:cxn>
                <a:cxn ang="0">
                  <a:pos x="124" y="16"/>
                </a:cxn>
                <a:cxn ang="0">
                  <a:pos x="1" y="112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</a:cxnLst>
              <a:rect l="0" t="0" r="r" b="b"/>
              <a:pathLst>
                <a:path w="184" h="173">
                  <a:moveTo>
                    <a:pt x="143" y="19"/>
                  </a:moveTo>
                  <a:cubicBezTo>
                    <a:pt x="144" y="22"/>
                    <a:pt x="145" y="24"/>
                    <a:pt x="146" y="26"/>
                  </a:cubicBezTo>
                  <a:cubicBezTo>
                    <a:pt x="147" y="30"/>
                    <a:pt x="151" y="29"/>
                    <a:pt x="151" y="33"/>
                  </a:cubicBezTo>
                  <a:cubicBezTo>
                    <a:pt x="152" y="37"/>
                    <a:pt x="149" y="42"/>
                    <a:pt x="149" y="48"/>
                  </a:cubicBezTo>
                  <a:cubicBezTo>
                    <a:pt x="148" y="53"/>
                    <a:pt x="146" y="60"/>
                    <a:pt x="148" y="65"/>
                  </a:cubicBezTo>
                  <a:cubicBezTo>
                    <a:pt x="150" y="69"/>
                    <a:pt x="154" y="70"/>
                    <a:pt x="157" y="70"/>
                  </a:cubicBezTo>
                  <a:cubicBezTo>
                    <a:pt x="161" y="71"/>
                    <a:pt x="164" y="65"/>
                    <a:pt x="168" y="66"/>
                  </a:cubicBezTo>
                  <a:cubicBezTo>
                    <a:pt x="171" y="66"/>
                    <a:pt x="172" y="70"/>
                    <a:pt x="174" y="74"/>
                  </a:cubicBezTo>
                  <a:cubicBezTo>
                    <a:pt x="177" y="77"/>
                    <a:pt x="181" y="81"/>
                    <a:pt x="182" y="86"/>
                  </a:cubicBezTo>
                  <a:cubicBezTo>
                    <a:pt x="182" y="91"/>
                    <a:pt x="178" y="98"/>
                    <a:pt x="178" y="101"/>
                  </a:cubicBezTo>
                  <a:cubicBezTo>
                    <a:pt x="178" y="105"/>
                    <a:pt x="181" y="103"/>
                    <a:pt x="182" y="106"/>
                  </a:cubicBezTo>
                  <a:cubicBezTo>
                    <a:pt x="182" y="109"/>
                    <a:pt x="182" y="117"/>
                    <a:pt x="182" y="120"/>
                  </a:cubicBezTo>
                  <a:cubicBezTo>
                    <a:pt x="182" y="122"/>
                    <a:pt x="184" y="132"/>
                    <a:pt x="182" y="133"/>
                  </a:cubicBezTo>
                  <a:cubicBezTo>
                    <a:pt x="180" y="133"/>
                    <a:pt x="166" y="141"/>
                    <a:pt x="164" y="141"/>
                  </a:cubicBezTo>
                  <a:cubicBezTo>
                    <a:pt x="162" y="141"/>
                    <a:pt x="155" y="143"/>
                    <a:pt x="152" y="142"/>
                  </a:cubicBezTo>
                  <a:cubicBezTo>
                    <a:pt x="149" y="140"/>
                    <a:pt x="150" y="135"/>
                    <a:pt x="148" y="133"/>
                  </a:cubicBezTo>
                  <a:cubicBezTo>
                    <a:pt x="146" y="132"/>
                    <a:pt x="143" y="131"/>
                    <a:pt x="142" y="133"/>
                  </a:cubicBezTo>
                  <a:cubicBezTo>
                    <a:pt x="141" y="136"/>
                    <a:pt x="144" y="140"/>
                    <a:pt x="144" y="144"/>
                  </a:cubicBezTo>
                  <a:cubicBezTo>
                    <a:pt x="144" y="149"/>
                    <a:pt x="145" y="154"/>
                    <a:pt x="144" y="158"/>
                  </a:cubicBezTo>
                  <a:cubicBezTo>
                    <a:pt x="143" y="163"/>
                    <a:pt x="141" y="166"/>
                    <a:pt x="139" y="169"/>
                  </a:cubicBezTo>
                  <a:cubicBezTo>
                    <a:pt x="136" y="171"/>
                    <a:pt x="135" y="173"/>
                    <a:pt x="132" y="171"/>
                  </a:cubicBezTo>
                  <a:cubicBezTo>
                    <a:pt x="130" y="170"/>
                    <a:pt x="130" y="164"/>
                    <a:pt x="127" y="162"/>
                  </a:cubicBezTo>
                  <a:cubicBezTo>
                    <a:pt x="124" y="160"/>
                    <a:pt x="120" y="164"/>
                    <a:pt x="117" y="162"/>
                  </a:cubicBezTo>
                  <a:cubicBezTo>
                    <a:pt x="114" y="160"/>
                    <a:pt x="114" y="152"/>
                    <a:pt x="111" y="150"/>
                  </a:cubicBezTo>
                  <a:cubicBezTo>
                    <a:pt x="108" y="149"/>
                    <a:pt x="108" y="155"/>
                    <a:pt x="104" y="155"/>
                  </a:cubicBezTo>
                  <a:cubicBezTo>
                    <a:pt x="100" y="155"/>
                    <a:pt x="92" y="154"/>
                    <a:pt x="87" y="152"/>
                  </a:cubicBezTo>
                  <a:cubicBezTo>
                    <a:pt x="86" y="152"/>
                    <a:pt x="85" y="158"/>
                    <a:pt x="82" y="160"/>
                  </a:cubicBezTo>
                  <a:cubicBezTo>
                    <a:pt x="80" y="161"/>
                    <a:pt x="75" y="159"/>
                    <a:pt x="73" y="162"/>
                  </a:cubicBezTo>
                  <a:cubicBezTo>
                    <a:pt x="70" y="165"/>
                    <a:pt x="72" y="169"/>
                    <a:pt x="69" y="171"/>
                  </a:cubicBezTo>
                  <a:cubicBezTo>
                    <a:pt x="66" y="173"/>
                    <a:pt x="62" y="166"/>
                    <a:pt x="61" y="164"/>
                  </a:cubicBezTo>
                  <a:cubicBezTo>
                    <a:pt x="59" y="159"/>
                    <a:pt x="50" y="168"/>
                    <a:pt x="49" y="164"/>
                  </a:cubicBezTo>
                  <a:cubicBezTo>
                    <a:pt x="48" y="159"/>
                    <a:pt x="45" y="161"/>
                    <a:pt x="45" y="158"/>
                  </a:cubicBezTo>
                  <a:cubicBezTo>
                    <a:pt x="44" y="155"/>
                    <a:pt x="4" y="160"/>
                    <a:pt x="4" y="157"/>
                  </a:cubicBezTo>
                  <a:cubicBezTo>
                    <a:pt x="5" y="156"/>
                    <a:pt x="6" y="155"/>
                    <a:pt x="7" y="154"/>
                  </a:cubicBezTo>
                  <a:cubicBezTo>
                    <a:pt x="9" y="150"/>
                    <a:pt x="7" y="144"/>
                    <a:pt x="9" y="140"/>
                  </a:cubicBezTo>
                  <a:cubicBezTo>
                    <a:pt x="10" y="136"/>
                    <a:pt x="15" y="136"/>
                    <a:pt x="16" y="132"/>
                  </a:cubicBezTo>
                  <a:cubicBezTo>
                    <a:pt x="17" y="129"/>
                    <a:pt x="14" y="125"/>
                    <a:pt x="14" y="121"/>
                  </a:cubicBezTo>
                  <a:cubicBezTo>
                    <a:pt x="15" y="117"/>
                    <a:pt x="20" y="115"/>
                    <a:pt x="19" y="110"/>
                  </a:cubicBezTo>
                  <a:cubicBezTo>
                    <a:pt x="21" y="108"/>
                    <a:pt x="18" y="104"/>
                    <a:pt x="19" y="102"/>
                  </a:cubicBezTo>
                  <a:cubicBezTo>
                    <a:pt x="21" y="99"/>
                    <a:pt x="22" y="97"/>
                    <a:pt x="26" y="96"/>
                  </a:cubicBezTo>
                  <a:cubicBezTo>
                    <a:pt x="29" y="96"/>
                    <a:pt x="36" y="98"/>
                    <a:pt x="40" y="97"/>
                  </a:cubicBezTo>
                  <a:cubicBezTo>
                    <a:pt x="43" y="97"/>
                    <a:pt x="44" y="94"/>
                    <a:pt x="47" y="93"/>
                  </a:cubicBezTo>
                  <a:lnTo>
                    <a:pt x="47" y="77"/>
                  </a:lnTo>
                  <a:cubicBezTo>
                    <a:pt x="48" y="76"/>
                    <a:pt x="48" y="75"/>
                    <a:pt x="48" y="75"/>
                  </a:cubicBezTo>
                  <a:lnTo>
                    <a:pt x="48" y="75"/>
                  </a:lnTo>
                  <a:lnTo>
                    <a:pt x="48" y="75"/>
                  </a:lnTo>
                  <a:lnTo>
                    <a:pt x="48" y="74"/>
                  </a:lnTo>
                  <a:lnTo>
                    <a:pt x="48" y="73"/>
                  </a:lnTo>
                  <a:lnTo>
                    <a:pt x="48" y="72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2"/>
                  </a:lnTo>
                  <a:cubicBezTo>
                    <a:pt x="48" y="50"/>
                    <a:pt x="47" y="48"/>
                    <a:pt x="45" y="46"/>
                  </a:cubicBezTo>
                  <a:cubicBezTo>
                    <a:pt x="42" y="46"/>
                    <a:pt x="37" y="48"/>
                    <a:pt x="34" y="46"/>
                  </a:cubicBezTo>
                  <a:cubicBezTo>
                    <a:pt x="31" y="45"/>
                    <a:pt x="31" y="40"/>
                    <a:pt x="29" y="37"/>
                  </a:cubicBezTo>
                  <a:cubicBezTo>
                    <a:pt x="26" y="33"/>
                    <a:pt x="21" y="30"/>
                    <a:pt x="19" y="26"/>
                  </a:cubicBezTo>
                  <a:cubicBezTo>
                    <a:pt x="18" y="22"/>
                    <a:pt x="20" y="19"/>
                    <a:pt x="22" y="17"/>
                  </a:cubicBezTo>
                  <a:cubicBezTo>
                    <a:pt x="25" y="15"/>
                    <a:pt x="29" y="18"/>
                    <a:pt x="31" y="16"/>
                  </a:cubicBezTo>
                  <a:cubicBezTo>
                    <a:pt x="34" y="15"/>
                    <a:pt x="33" y="10"/>
                    <a:pt x="36" y="7"/>
                  </a:cubicBezTo>
                  <a:cubicBezTo>
                    <a:pt x="38" y="5"/>
                    <a:pt x="43" y="4"/>
                    <a:pt x="46" y="2"/>
                  </a:cubicBezTo>
                  <a:lnTo>
                    <a:pt x="46" y="2"/>
                  </a:lnTo>
                  <a:cubicBezTo>
                    <a:pt x="47" y="3"/>
                    <a:pt x="48" y="3"/>
                    <a:pt x="50" y="3"/>
                  </a:cubicBezTo>
                  <a:cubicBezTo>
                    <a:pt x="52" y="4"/>
                    <a:pt x="55" y="1"/>
                    <a:pt x="58" y="1"/>
                  </a:cubicBezTo>
                  <a:cubicBezTo>
                    <a:pt x="62" y="1"/>
                    <a:pt x="66" y="4"/>
                    <a:pt x="69" y="4"/>
                  </a:cubicBezTo>
                  <a:cubicBezTo>
                    <a:pt x="73" y="5"/>
                    <a:pt x="78" y="6"/>
                    <a:pt x="82" y="5"/>
                  </a:cubicBezTo>
                  <a:cubicBezTo>
                    <a:pt x="86" y="4"/>
                    <a:pt x="88" y="0"/>
                    <a:pt x="91" y="0"/>
                  </a:cubicBezTo>
                  <a:cubicBezTo>
                    <a:pt x="94" y="0"/>
                    <a:pt x="97" y="2"/>
                    <a:pt x="101" y="3"/>
                  </a:cubicBezTo>
                  <a:cubicBezTo>
                    <a:pt x="105" y="5"/>
                    <a:pt x="110" y="6"/>
                    <a:pt x="114" y="8"/>
                  </a:cubicBezTo>
                  <a:cubicBezTo>
                    <a:pt x="118" y="10"/>
                    <a:pt x="118" y="14"/>
                    <a:pt x="124" y="16"/>
                  </a:cubicBezTo>
                  <a:cubicBezTo>
                    <a:pt x="129" y="17"/>
                    <a:pt x="138" y="20"/>
                    <a:pt x="143" y="19"/>
                  </a:cubicBezTo>
                  <a:close/>
                  <a:moveTo>
                    <a:pt x="1" y="112"/>
                  </a:moveTo>
                  <a:cubicBezTo>
                    <a:pt x="0" y="111"/>
                    <a:pt x="0" y="111"/>
                    <a:pt x="1" y="112"/>
                  </a:cubicBezTo>
                  <a:close/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lose/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lose/>
                  <a:moveTo>
                    <a:pt x="46" y="0"/>
                  </a:moveTo>
                  <a:lnTo>
                    <a:pt x="46" y="0"/>
                  </a:lnTo>
                  <a:close/>
                  <a:moveTo>
                    <a:pt x="46" y="0"/>
                  </a:moveTo>
                  <a:lnTo>
                    <a:pt x="46" y="0"/>
                  </a:lnTo>
                  <a:close/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moveTo>
                    <a:pt x="46" y="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lose/>
                  <a:moveTo>
                    <a:pt x="46" y="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2"/>
                  </a:lnTo>
                  <a:lnTo>
                    <a:pt x="46" y="1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lnTo>
                    <a:pt x="46" y="2"/>
                  </a:ln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</a:path>
              </a:pathLst>
            </a:custGeom>
            <a:grpFill/>
            <a:ln w="6350" cap="flat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179388" indent="-4763">
                <a:defRPr/>
              </a:pPr>
              <a:endParaRPr lang="ru-RU" sz="1400" dirty="0">
                <a:latin typeface="Calibri" pitchFamily="34" charset="0"/>
              </a:endParaRPr>
            </a:p>
          </p:txBody>
        </p:sp>
      </p:grpSp>
      <p:sp>
        <p:nvSpPr>
          <p:cNvPr id="79" name="TextBox 78"/>
          <p:cNvSpPr txBox="1"/>
          <p:nvPr/>
        </p:nvSpPr>
        <p:spPr>
          <a:xfrm>
            <a:off x="691876" y="343151"/>
            <a:ext cx="7897286" cy="28161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>
            <a:defPPr>
              <a:defRPr lang="en-US"/>
            </a:defPPr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>
              <a:lnSpc>
                <a:spcPct val="80000"/>
              </a:lnSpc>
              <a:defRPr/>
            </a:pPr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  <a:t>ОСНОВНЫЕ НАПРАВЛЕНИЯ ОКАЗАНИЯ УСЛУГ ЦССИ (КП)</a:t>
            </a:r>
            <a:endParaRPr lang="ru-RU" sz="1500" dirty="0">
              <a:solidFill>
                <a:schemeClr val="accent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80" name="Rectangle 1"/>
          <p:cNvSpPr>
            <a:spLocks noChangeArrowheads="1"/>
          </p:cNvSpPr>
          <p:nvPr/>
        </p:nvSpPr>
        <p:spPr bwMode="auto">
          <a:xfrm>
            <a:off x="973974" y="2320100"/>
            <a:ext cx="7705725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anchor="ctr">
            <a:spAutoFit/>
          </a:bodyPr>
          <a:lstStyle/>
          <a:p>
            <a:pPr algn="just">
              <a:spcAft>
                <a:spcPts val="1500"/>
              </a:spcAft>
              <a:defRPr/>
            </a:pPr>
            <a:r>
              <a:rPr lang="ru-RU" sz="1400" dirty="0" smtClean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Проведение </a:t>
            </a:r>
            <a:r>
              <a:rPr lang="ru-RU" sz="1400" dirty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испытаний опытных образцов выпускаемой продукции, оборудования, технологических процессов для нужд предприятий МСП и других предприятий на предмет воздействия физических, механических и климатических факторов, обеспечения требований директивных технологических процессов и т.п.;</a:t>
            </a:r>
          </a:p>
          <a:p>
            <a:pPr algn="just">
              <a:spcAft>
                <a:spcPts val="1500"/>
              </a:spcAft>
              <a:defRPr/>
            </a:pPr>
            <a:r>
              <a:rPr lang="ru-RU" sz="1400" dirty="0" smtClean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Консалтинговые </a:t>
            </a:r>
            <a:r>
              <a:rPr lang="ru-RU" sz="1400" dirty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услуги по профилю деятельности Центра и инжиниринговые услуги по </a:t>
            </a:r>
            <a:r>
              <a:rPr lang="ru-RU" sz="1400" dirty="0" smtClean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обратному инжинирингу деталей </a:t>
            </a:r>
            <a:r>
              <a:rPr lang="ru-RU" sz="1400" dirty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и конструкций;</a:t>
            </a:r>
          </a:p>
          <a:p>
            <a:pPr algn="just">
              <a:spcAft>
                <a:spcPts val="1500"/>
              </a:spcAft>
              <a:defRPr/>
            </a:pPr>
            <a:r>
              <a:rPr lang="ru-RU" sz="1400" dirty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мониторинг производственных и инжиниринговых компаний региона,  с целью формирования отраслевой системы поставщиков;</a:t>
            </a:r>
          </a:p>
          <a:p>
            <a:pPr algn="just">
              <a:spcAft>
                <a:spcPts val="1500"/>
              </a:spcAft>
              <a:defRPr/>
            </a:pPr>
            <a:r>
              <a:rPr lang="ru-RU" sz="1400" dirty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организация и проведение обучающих мероприятий по профилю деятельности центра;</a:t>
            </a:r>
          </a:p>
          <a:p>
            <a:pPr algn="just">
              <a:spcAft>
                <a:spcPts val="1500"/>
              </a:spcAft>
              <a:defRPr/>
            </a:pPr>
            <a:r>
              <a:rPr lang="ru-RU" sz="1400" dirty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предоставление в </a:t>
            </a:r>
            <a:r>
              <a:rPr lang="ru-RU" sz="1400" dirty="0" smtClean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аренду </a:t>
            </a:r>
            <a:r>
              <a:rPr lang="ru-RU" sz="1400" dirty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высокотехнологичного </a:t>
            </a:r>
            <a:r>
              <a:rPr lang="ru-RU" sz="1400" dirty="0" smtClean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оборудования, конференц-зала, учебного класса со специализированным ПО в машиностроении и нормативной базой документов </a:t>
            </a:r>
            <a:r>
              <a:rPr lang="ru-RU" sz="1400" dirty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субъектам МСП на принципах коллективного </a:t>
            </a:r>
            <a:r>
              <a:rPr lang="ru-RU" sz="1400" dirty="0" smtClean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доступа.</a:t>
            </a:r>
            <a:endParaRPr lang="ru-RU" sz="1400" dirty="0">
              <a:latin typeface="Cambria" panose="02040503050406030204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81" name="Picture 3" descr="Орган по сертификации Серконс &quot; Монтажники и ремонтники всех стран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64449" y="622751"/>
            <a:ext cx="1767755" cy="1570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4" name="Группа 78"/>
          <p:cNvGrpSpPr>
            <a:grpSpLocks/>
          </p:cNvGrpSpPr>
          <p:nvPr/>
        </p:nvGrpSpPr>
        <p:grpSpPr bwMode="auto">
          <a:xfrm>
            <a:off x="2745624" y="865211"/>
            <a:ext cx="819150" cy="400050"/>
            <a:chOff x="942975" y="923925"/>
            <a:chExt cx="819150" cy="400110"/>
          </a:xfrm>
        </p:grpSpPr>
        <p:sp>
          <p:nvSpPr>
            <p:cNvPr id="105" name="TextBox 104"/>
            <p:cNvSpPr txBox="1"/>
            <p:nvPr/>
          </p:nvSpPr>
          <p:spPr>
            <a:xfrm>
              <a:off x="942975" y="923925"/>
              <a:ext cx="819150" cy="4001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+mn-lt"/>
                </a:rPr>
                <a:t>1</a:t>
              </a:r>
            </a:p>
          </p:txBody>
        </p:sp>
        <p:cxnSp>
          <p:nvCxnSpPr>
            <p:cNvPr id="106" name="Прямая соединительная линия 105"/>
            <p:cNvCxnSpPr/>
            <p:nvPr/>
          </p:nvCxnSpPr>
          <p:spPr>
            <a:xfrm>
              <a:off x="1114425" y="1285929"/>
              <a:ext cx="485775" cy="0"/>
            </a:xfrm>
            <a:prstGeom prst="line">
              <a:avLst/>
            </a:prstGeom>
            <a:ln w="19050"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Прямая соединительная линия 106"/>
            <p:cNvCxnSpPr/>
            <p:nvPr/>
          </p:nvCxnSpPr>
          <p:spPr>
            <a:xfrm>
              <a:off x="1114425" y="981084"/>
              <a:ext cx="485775" cy="0"/>
            </a:xfrm>
            <a:prstGeom prst="line">
              <a:avLst/>
            </a:prstGeom>
            <a:ln w="19050"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Группа 79"/>
          <p:cNvGrpSpPr>
            <a:grpSpLocks/>
          </p:cNvGrpSpPr>
          <p:nvPr/>
        </p:nvGrpSpPr>
        <p:grpSpPr bwMode="auto">
          <a:xfrm>
            <a:off x="2736099" y="1350986"/>
            <a:ext cx="819150" cy="400050"/>
            <a:chOff x="942975" y="923925"/>
            <a:chExt cx="819150" cy="400110"/>
          </a:xfrm>
        </p:grpSpPr>
        <p:sp>
          <p:nvSpPr>
            <p:cNvPr id="109" name="TextBox 108"/>
            <p:cNvSpPr txBox="1"/>
            <p:nvPr/>
          </p:nvSpPr>
          <p:spPr>
            <a:xfrm>
              <a:off x="942975" y="923925"/>
              <a:ext cx="819150" cy="4001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+mn-lt"/>
                </a:rPr>
                <a:t>2</a:t>
              </a:r>
            </a:p>
          </p:txBody>
        </p:sp>
        <p:cxnSp>
          <p:nvCxnSpPr>
            <p:cNvPr id="110" name="Прямая соединительная линия 109"/>
            <p:cNvCxnSpPr/>
            <p:nvPr/>
          </p:nvCxnSpPr>
          <p:spPr>
            <a:xfrm>
              <a:off x="1114425" y="1285929"/>
              <a:ext cx="485775" cy="0"/>
            </a:xfrm>
            <a:prstGeom prst="line">
              <a:avLst/>
            </a:prstGeom>
            <a:ln w="19050"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Прямая соединительная линия 110"/>
            <p:cNvCxnSpPr/>
            <p:nvPr/>
          </p:nvCxnSpPr>
          <p:spPr>
            <a:xfrm>
              <a:off x="1114425" y="981084"/>
              <a:ext cx="485775" cy="0"/>
            </a:xfrm>
            <a:prstGeom prst="line">
              <a:avLst/>
            </a:prstGeom>
            <a:ln w="19050"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Группа 83"/>
          <p:cNvGrpSpPr>
            <a:grpSpLocks/>
          </p:cNvGrpSpPr>
          <p:nvPr/>
        </p:nvGrpSpPr>
        <p:grpSpPr bwMode="auto">
          <a:xfrm>
            <a:off x="328563" y="2332904"/>
            <a:ext cx="819150" cy="400050"/>
            <a:chOff x="942975" y="923925"/>
            <a:chExt cx="819150" cy="400110"/>
          </a:xfrm>
        </p:grpSpPr>
        <p:sp>
          <p:nvSpPr>
            <p:cNvPr id="113" name="TextBox 112"/>
            <p:cNvSpPr txBox="1"/>
            <p:nvPr/>
          </p:nvSpPr>
          <p:spPr>
            <a:xfrm>
              <a:off x="942975" y="923925"/>
              <a:ext cx="819150" cy="4001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+mn-lt"/>
                </a:rPr>
                <a:t>3</a:t>
              </a:r>
            </a:p>
          </p:txBody>
        </p:sp>
        <p:cxnSp>
          <p:nvCxnSpPr>
            <p:cNvPr id="114" name="Прямая соединительная линия 113"/>
            <p:cNvCxnSpPr/>
            <p:nvPr/>
          </p:nvCxnSpPr>
          <p:spPr>
            <a:xfrm>
              <a:off x="1114425" y="1285929"/>
              <a:ext cx="485775" cy="0"/>
            </a:xfrm>
            <a:prstGeom prst="line">
              <a:avLst/>
            </a:prstGeom>
            <a:ln w="19050"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Прямая соединительная линия 114"/>
            <p:cNvCxnSpPr/>
            <p:nvPr/>
          </p:nvCxnSpPr>
          <p:spPr>
            <a:xfrm>
              <a:off x="1114425" y="981084"/>
              <a:ext cx="485775" cy="0"/>
            </a:xfrm>
            <a:prstGeom prst="line">
              <a:avLst/>
            </a:prstGeom>
            <a:ln w="19050"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6" name="Группа 87"/>
          <p:cNvGrpSpPr>
            <a:grpSpLocks/>
          </p:cNvGrpSpPr>
          <p:nvPr/>
        </p:nvGrpSpPr>
        <p:grpSpPr bwMode="auto">
          <a:xfrm>
            <a:off x="328563" y="3379811"/>
            <a:ext cx="819150" cy="400050"/>
            <a:chOff x="942975" y="923925"/>
            <a:chExt cx="819150" cy="400110"/>
          </a:xfrm>
        </p:grpSpPr>
        <p:sp>
          <p:nvSpPr>
            <p:cNvPr id="117" name="TextBox 116"/>
            <p:cNvSpPr txBox="1"/>
            <p:nvPr/>
          </p:nvSpPr>
          <p:spPr>
            <a:xfrm>
              <a:off x="942975" y="923925"/>
              <a:ext cx="819150" cy="4001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+mn-lt"/>
                </a:rPr>
                <a:t>4</a:t>
              </a:r>
            </a:p>
          </p:txBody>
        </p:sp>
        <p:cxnSp>
          <p:nvCxnSpPr>
            <p:cNvPr id="118" name="Прямая соединительная линия 117"/>
            <p:cNvCxnSpPr/>
            <p:nvPr/>
          </p:nvCxnSpPr>
          <p:spPr>
            <a:xfrm>
              <a:off x="1114425" y="1285929"/>
              <a:ext cx="485775" cy="0"/>
            </a:xfrm>
            <a:prstGeom prst="line">
              <a:avLst/>
            </a:prstGeom>
            <a:ln w="19050"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Прямая соединительная линия 118"/>
            <p:cNvCxnSpPr/>
            <p:nvPr/>
          </p:nvCxnSpPr>
          <p:spPr>
            <a:xfrm>
              <a:off x="1114425" y="981084"/>
              <a:ext cx="485775" cy="0"/>
            </a:xfrm>
            <a:prstGeom prst="line">
              <a:avLst/>
            </a:prstGeom>
            <a:ln w="19050"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0" name="Группа 91"/>
          <p:cNvGrpSpPr>
            <a:grpSpLocks/>
          </p:cNvGrpSpPr>
          <p:nvPr/>
        </p:nvGrpSpPr>
        <p:grpSpPr bwMode="auto">
          <a:xfrm>
            <a:off x="328563" y="4006026"/>
            <a:ext cx="819150" cy="400050"/>
            <a:chOff x="942975" y="923925"/>
            <a:chExt cx="819150" cy="400110"/>
          </a:xfrm>
        </p:grpSpPr>
        <p:sp>
          <p:nvSpPr>
            <p:cNvPr id="121" name="TextBox 120"/>
            <p:cNvSpPr txBox="1"/>
            <p:nvPr/>
          </p:nvSpPr>
          <p:spPr>
            <a:xfrm>
              <a:off x="942975" y="923925"/>
              <a:ext cx="819150" cy="4001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+mn-lt"/>
                </a:rPr>
                <a:t>5</a:t>
              </a:r>
            </a:p>
          </p:txBody>
        </p:sp>
        <p:cxnSp>
          <p:nvCxnSpPr>
            <p:cNvPr id="122" name="Прямая соединительная линия 121"/>
            <p:cNvCxnSpPr/>
            <p:nvPr/>
          </p:nvCxnSpPr>
          <p:spPr>
            <a:xfrm>
              <a:off x="1114425" y="1285929"/>
              <a:ext cx="485775" cy="0"/>
            </a:xfrm>
            <a:prstGeom prst="line">
              <a:avLst/>
            </a:prstGeom>
            <a:ln w="19050"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Прямая соединительная линия 122"/>
            <p:cNvCxnSpPr/>
            <p:nvPr/>
          </p:nvCxnSpPr>
          <p:spPr>
            <a:xfrm>
              <a:off x="1114425" y="981084"/>
              <a:ext cx="485775" cy="0"/>
            </a:xfrm>
            <a:prstGeom prst="line">
              <a:avLst/>
            </a:prstGeom>
            <a:ln w="19050"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4" name="Группа 95"/>
          <p:cNvGrpSpPr>
            <a:grpSpLocks/>
          </p:cNvGrpSpPr>
          <p:nvPr/>
        </p:nvGrpSpPr>
        <p:grpSpPr bwMode="auto">
          <a:xfrm>
            <a:off x="328563" y="4578945"/>
            <a:ext cx="819150" cy="400050"/>
            <a:chOff x="942975" y="923925"/>
            <a:chExt cx="819150" cy="400110"/>
          </a:xfrm>
        </p:grpSpPr>
        <p:sp>
          <p:nvSpPr>
            <p:cNvPr id="125" name="TextBox 124"/>
            <p:cNvSpPr txBox="1"/>
            <p:nvPr/>
          </p:nvSpPr>
          <p:spPr>
            <a:xfrm>
              <a:off x="942975" y="923925"/>
              <a:ext cx="819150" cy="4001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+mn-lt"/>
                </a:rPr>
                <a:t>6</a:t>
              </a:r>
            </a:p>
          </p:txBody>
        </p:sp>
        <p:cxnSp>
          <p:nvCxnSpPr>
            <p:cNvPr id="126" name="Прямая соединительная линия 125"/>
            <p:cNvCxnSpPr/>
            <p:nvPr/>
          </p:nvCxnSpPr>
          <p:spPr>
            <a:xfrm>
              <a:off x="1114425" y="1285929"/>
              <a:ext cx="485775" cy="0"/>
            </a:xfrm>
            <a:prstGeom prst="line">
              <a:avLst/>
            </a:prstGeom>
            <a:ln w="19050"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Прямая соединительная линия 126"/>
            <p:cNvCxnSpPr/>
            <p:nvPr/>
          </p:nvCxnSpPr>
          <p:spPr>
            <a:xfrm>
              <a:off x="1114425" y="981084"/>
              <a:ext cx="485775" cy="0"/>
            </a:xfrm>
            <a:prstGeom prst="line">
              <a:avLst/>
            </a:prstGeom>
            <a:ln w="19050"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8" name="Группа 99"/>
          <p:cNvGrpSpPr>
            <a:grpSpLocks/>
          </p:cNvGrpSpPr>
          <p:nvPr/>
        </p:nvGrpSpPr>
        <p:grpSpPr bwMode="auto">
          <a:xfrm>
            <a:off x="328563" y="4991379"/>
            <a:ext cx="819150" cy="400050"/>
            <a:chOff x="942975" y="923925"/>
            <a:chExt cx="819150" cy="400110"/>
          </a:xfrm>
        </p:grpSpPr>
        <p:sp>
          <p:nvSpPr>
            <p:cNvPr id="129" name="TextBox 128"/>
            <p:cNvSpPr txBox="1"/>
            <p:nvPr/>
          </p:nvSpPr>
          <p:spPr>
            <a:xfrm>
              <a:off x="942975" y="923925"/>
              <a:ext cx="819150" cy="4001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000" b="1" dirty="0">
                  <a:solidFill>
                    <a:schemeClr val="accent1">
                      <a:lumMod val="50000"/>
                    </a:schemeClr>
                  </a:solidFill>
                  <a:latin typeface="+mn-lt"/>
                </a:rPr>
                <a:t>7</a:t>
              </a:r>
            </a:p>
          </p:txBody>
        </p:sp>
        <p:cxnSp>
          <p:nvCxnSpPr>
            <p:cNvPr id="130" name="Прямая соединительная линия 129"/>
            <p:cNvCxnSpPr/>
            <p:nvPr/>
          </p:nvCxnSpPr>
          <p:spPr>
            <a:xfrm>
              <a:off x="1114425" y="1285929"/>
              <a:ext cx="485775" cy="0"/>
            </a:xfrm>
            <a:prstGeom prst="line">
              <a:avLst/>
            </a:prstGeom>
            <a:ln w="19050"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Прямая соединительная линия 130"/>
            <p:cNvCxnSpPr/>
            <p:nvPr/>
          </p:nvCxnSpPr>
          <p:spPr>
            <a:xfrm>
              <a:off x="1114425" y="981084"/>
              <a:ext cx="485775" cy="0"/>
            </a:xfrm>
            <a:prstGeom prst="line">
              <a:avLst/>
            </a:prstGeom>
            <a:ln w="19050"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2" name="Прямоугольник 131"/>
          <p:cNvSpPr/>
          <p:nvPr/>
        </p:nvSpPr>
        <p:spPr>
          <a:xfrm>
            <a:off x="3450474" y="798536"/>
            <a:ext cx="52292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  <a:defRPr/>
            </a:pPr>
            <a:r>
              <a:rPr lang="ru-RU" sz="1400" dirty="0" smtClean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Сертификация продукции и разработка Технических Условий для предприятий низких технологических </a:t>
            </a:r>
            <a:r>
              <a:rPr lang="ru-RU" sz="1400" dirty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переделов;</a:t>
            </a:r>
          </a:p>
        </p:txBody>
      </p:sp>
      <p:sp>
        <p:nvSpPr>
          <p:cNvPr id="133" name="Прямоугольник 132"/>
          <p:cNvSpPr/>
          <p:nvPr/>
        </p:nvSpPr>
        <p:spPr>
          <a:xfrm>
            <a:off x="3450474" y="1292249"/>
            <a:ext cx="5229225" cy="954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  <a:defRPr/>
            </a:pPr>
            <a:r>
              <a:rPr lang="ru-RU" sz="1400" dirty="0" smtClean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Оказание </a:t>
            </a:r>
            <a:r>
              <a:rPr lang="ru-RU" sz="1400" dirty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услуг аккредитованной лаборатории по входному/выходному контролю качества материалов и производимых из них деталей и конструкций, в том числе из полимерных композиционных материалов;</a:t>
            </a:r>
          </a:p>
        </p:txBody>
      </p:sp>
    </p:spTree>
    <p:extLst>
      <p:ext uri="{BB962C8B-B14F-4D97-AF65-F5344CB8AC3E}">
        <p14:creationId xmlns:p14="http://schemas.microsoft.com/office/powerpoint/2010/main" val="3740165283"/>
      </p:ext>
    </p:extLst>
  </p:cSld>
  <p:clrMapOvr>
    <a:masterClrMapping/>
  </p:clrMapOvr>
  <p:transition spd="slow" advTm="60000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7617"/>
          <a:stretch/>
        </p:blipFill>
        <p:spPr>
          <a:xfrm>
            <a:off x="8533" y="4484148"/>
            <a:ext cx="9144000" cy="2365541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26CF-D17B-4CF9-AB9A-B9792905795D}" type="slidenum">
              <a:rPr lang="ru-RU" altLang="ru-RU" smtClean="0">
                <a:solidFill>
                  <a:schemeClr val="tx1"/>
                </a:solidFill>
              </a:rPr>
              <a:pPr/>
              <a:t>4</a:t>
            </a:fld>
            <a:endParaRPr lang="ru-RU" altLang="ru-RU" dirty="0">
              <a:solidFill>
                <a:schemeClr val="tx1"/>
              </a:solidFill>
            </a:endParaRPr>
          </a:p>
        </p:txBody>
      </p:sp>
      <p:grpSp>
        <p:nvGrpSpPr>
          <p:cNvPr id="52" name="Группа 99"/>
          <p:cNvGrpSpPr/>
          <p:nvPr/>
        </p:nvGrpSpPr>
        <p:grpSpPr>
          <a:xfrm rot="21195924">
            <a:off x="1259230" y="-28219"/>
            <a:ext cx="6724522" cy="6817507"/>
            <a:chOff x="2045391" y="1136390"/>
            <a:chExt cx="6214836" cy="5579943"/>
          </a:xfrm>
          <a:solidFill>
            <a:schemeClr val="accent1">
              <a:lumMod val="50000"/>
              <a:alpha val="20000"/>
            </a:schemeClr>
          </a:solidFill>
          <a:effectLst/>
        </p:grpSpPr>
        <p:sp>
          <p:nvSpPr>
            <p:cNvPr id="54" name="Freeform 5"/>
            <p:cNvSpPr>
              <a:spLocks/>
            </p:cNvSpPr>
            <p:nvPr/>
          </p:nvSpPr>
          <p:spPr bwMode="auto">
            <a:xfrm rot="21439583">
              <a:off x="6752058" y="2477588"/>
              <a:ext cx="1508169" cy="1735241"/>
            </a:xfrm>
            <a:custGeom>
              <a:avLst/>
              <a:gdLst/>
              <a:ahLst/>
              <a:cxnLst>
                <a:cxn ang="0">
                  <a:pos x="11" y="85"/>
                </a:cxn>
                <a:cxn ang="0">
                  <a:pos x="11" y="85"/>
                </a:cxn>
                <a:cxn ang="0">
                  <a:pos x="11" y="85"/>
                </a:cxn>
                <a:cxn ang="0">
                  <a:pos x="11" y="85"/>
                </a:cxn>
                <a:cxn ang="0">
                  <a:pos x="30" y="67"/>
                </a:cxn>
                <a:cxn ang="0">
                  <a:pos x="52" y="33"/>
                </a:cxn>
                <a:cxn ang="0">
                  <a:pos x="71" y="6"/>
                </a:cxn>
                <a:cxn ang="0">
                  <a:pos x="106" y="7"/>
                </a:cxn>
                <a:cxn ang="0">
                  <a:pos x="140" y="24"/>
                </a:cxn>
                <a:cxn ang="0">
                  <a:pos x="152" y="47"/>
                </a:cxn>
                <a:cxn ang="0">
                  <a:pos x="175" y="75"/>
                </a:cxn>
                <a:cxn ang="0">
                  <a:pos x="196" y="76"/>
                </a:cxn>
                <a:cxn ang="0">
                  <a:pos x="215" y="69"/>
                </a:cxn>
                <a:cxn ang="0">
                  <a:pos x="238" y="90"/>
                </a:cxn>
                <a:cxn ang="0">
                  <a:pos x="246" y="122"/>
                </a:cxn>
                <a:cxn ang="0">
                  <a:pos x="265" y="145"/>
                </a:cxn>
                <a:cxn ang="0">
                  <a:pos x="258" y="174"/>
                </a:cxn>
                <a:cxn ang="0">
                  <a:pos x="228" y="168"/>
                </a:cxn>
                <a:cxn ang="0">
                  <a:pos x="199" y="185"/>
                </a:cxn>
                <a:cxn ang="0">
                  <a:pos x="196" y="204"/>
                </a:cxn>
                <a:cxn ang="0">
                  <a:pos x="191" y="233"/>
                </a:cxn>
                <a:cxn ang="0">
                  <a:pos x="203" y="257"/>
                </a:cxn>
                <a:cxn ang="0">
                  <a:pos x="213" y="265"/>
                </a:cxn>
                <a:cxn ang="0">
                  <a:pos x="218" y="282"/>
                </a:cxn>
                <a:cxn ang="0">
                  <a:pos x="220" y="302"/>
                </a:cxn>
                <a:cxn ang="0">
                  <a:pos x="187" y="319"/>
                </a:cxn>
                <a:cxn ang="0">
                  <a:pos x="139" y="314"/>
                </a:cxn>
                <a:cxn ang="0">
                  <a:pos x="151" y="292"/>
                </a:cxn>
                <a:cxn ang="0">
                  <a:pos x="113" y="293"/>
                </a:cxn>
                <a:cxn ang="0">
                  <a:pos x="95" y="312"/>
                </a:cxn>
                <a:cxn ang="0">
                  <a:pos x="84" y="328"/>
                </a:cxn>
                <a:cxn ang="0">
                  <a:pos x="59" y="346"/>
                </a:cxn>
                <a:cxn ang="0">
                  <a:pos x="28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31" y="327"/>
                </a:cxn>
                <a:cxn ang="0">
                  <a:pos x="24" y="310"/>
                </a:cxn>
                <a:cxn ang="0">
                  <a:pos x="15" y="288"/>
                </a:cxn>
                <a:cxn ang="0">
                  <a:pos x="9" y="276"/>
                </a:cxn>
                <a:cxn ang="0">
                  <a:pos x="10" y="257"/>
                </a:cxn>
                <a:cxn ang="0">
                  <a:pos x="14" y="226"/>
                </a:cxn>
                <a:cxn ang="0">
                  <a:pos x="25" y="209"/>
                </a:cxn>
                <a:cxn ang="0">
                  <a:pos x="18" y="184"/>
                </a:cxn>
                <a:cxn ang="0">
                  <a:pos x="23" y="160"/>
                </a:cxn>
                <a:cxn ang="0">
                  <a:pos x="24" y="129"/>
                </a:cxn>
                <a:cxn ang="0">
                  <a:pos x="18" y="104"/>
                </a:cxn>
              </a:cxnLst>
              <a:rect l="0" t="0" r="r" b="b"/>
              <a:pathLst>
                <a:path w="270" h="365">
                  <a:moveTo>
                    <a:pt x="11" y="85"/>
                  </a:move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cubicBezTo>
                    <a:pt x="11" y="85"/>
                    <a:pt x="11" y="85"/>
                    <a:pt x="11" y="85"/>
                  </a:cubicBez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cubicBezTo>
                    <a:pt x="14" y="83"/>
                    <a:pt x="20" y="86"/>
                    <a:pt x="23" y="84"/>
                  </a:cubicBezTo>
                  <a:cubicBezTo>
                    <a:pt x="26" y="82"/>
                    <a:pt x="26" y="78"/>
                    <a:pt x="27" y="76"/>
                  </a:cubicBezTo>
                  <a:cubicBezTo>
                    <a:pt x="28" y="73"/>
                    <a:pt x="28" y="70"/>
                    <a:pt x="30" y="67"/>
                  </a:cubicBezTo>
                  <a:cubicBezTo>
                    <a:pt x="32" y="65"/>
                    <a:pt x="37" y="62"/>
                    <a:pt x="38" y="58"/>
                  </a:cubicBezTo>
                  <a:cubicBezTo>
                    <a:pt x="40" y="54"/>
                    <a:pt x="37" y="47"/>
                    <a:pt x="39" y="43"/>
                  </a:cubicBezTo>
                  <a:cubicBezTo>
                    <a:pt x="40" y="39"/>
                    <a:pt x="43" y="38"/>
                    <a:pt x="45" y="37"/>
                  </a:cubicBezTo>
                  <a:cubicBezTo>
                    <a:pt x="47" y="35"/>
                    <a:pt x="49" y="34"/>
                    <a:pt x="52" y="33"/>
                  </a:cubicBezTo>
                  <a:cubicBezTo>
                    <a:pt x="54" y="32"/>
                    <a:pt x="56" y="33"/>
                    <a:pt x="57" y="30"/>
                  </a:cubicBezTo>
                  <a:cubicBezTo>
                    <a:pt x="59" y="27"/>
                    <a:pt x="58" y="21"/>
                    <a:pt x="59" y="17"/>
                  </a:cubicBezTo>
                  <a:cubicBezTo>
                    <a:pt x="60" y="14"/>
                    <a:pt x="60" y="11"/>
                    <a:pt x="62" y="9"/>
                  </a:cubicBezTo>
                  <a:cubicBezTo>
                    <a:pt x="64" y="7"/>
                    <a:pt x="68" y="7"/>
                    <a:pt x="71" y="6"/>
                  </a:cubicBezTo>
                  <a:cubicBezTo>
                    <a:pt x="75" y="4"/>
                    <a:pt x="80" y="3"/>
                    <a:pt x="83" y="2"/>
                  </a:cubicBezTo>
                  <a:cubicBezTo>
                    <a:pt x="86" y="1"/>
                    <a:pt x="87" y="0"/>
                    <a:pt x="90" y="0"/>
                  </a:cubicBezTo>
                  <a:cubicBezTo>
                    <a:pt x="92" y="1"/>
                    <a:pt x="94" y="4"/>
                    <a:pt x="97" y="5"/>
                  </a:cubicBezTo>
                  <a:cubicBezTo>
                    <a:pt x="100" y="6"/>
                    <a:pt x="103" y="6"/>
                    <a:pt x="106" y="7"/>
                  </a:cubicBezTo>
                  <a:cubicBezTo>
                    <a:pt x="109" y="8"/>
                    <a:pt x="111" y="9"/>
                    <a:pt x="114" y="10"/>
                  </a:cubicBezTo>
                  <a:cubicBezTo>
                    <a:pt x="117" y="10"/>
                    <a:pt x="121" y="8"/>
                    <a:pt x="124" y="10"/>
                  </a:cubicBezTo>
                  <a:cubicBezTo>
                    <a:pt x="127" y="13"/>
                    <a:pt x="128" y="20"/>
                    <a:pt x="131" y="22"/>
                  </a:cubicBezTo>
                  <a:cubicBezTo>
                    <a:pt x="134" y="25"/>
                    <a:pt x="138" y="22"/>
                    <a:pt x="140" y="24"/>
                  </a:cubicBezTo>
                  <a:cubicBezTo>
                    <a:pt x="143" y="26"/>
                    <a:pt x="142" y="31"/>
                    <a:pt x="145" y="33"/>
                  </a:cubicBezTo>
                  <a:cubicBezTo>
                    <a:pt x="148" y="35"/>
                    <a:pt x="154" y="32"/>
                    <a:pt x="156" y="34"/>
                  </a:cubicBezTo>
                  <a:cubicBezTo>
                    <a:pt x="158" y="36"/>
                    <a:pt x="153" y="37"/>
                    <a:pt x="152" y="39"/>
                  </a:cubicBezTo>
                  <a:cubicBezTo>
                    <a:pt x="151" y="42"/>
                    <a:pt x="151" y="44"/>
                    <a:pt x="152" y="47"/>
                  </a:cubicBezTo>
                  <a:cubicBezTo>
                    <a:pt x="154" y="49"/>
                    <a:pt x="157" y="47"/>
                    <a:pt x="158" y="52"/>
                  </a:cubicBezTo>
                  <a:cubicBezTo>
                    <a:pt x="159" y="56"/>
                    <a:pt x="158" y="67"/>
                    <a:pt x="158" y="70"/>
                  </a:cubicBezTo>
                  <a:cubicBezTo>
                    <a:pt x="159" y="74"/>
                    <a:pt x="159" y="73"/>
                    <a:pt x="162" y="74"/>
                  </a:cubicBezTo>
                  <a:cubicBezTo>
                    <a:pt x="165" y="75"/>
                    <a:pt x="171" y="76"/>
                    <a:pt x="175" y="75"/>
                  </a:cubicBezTo>
                  <a:cubicBezTo>
                    <a:pt x="178" y="74"/>
                    <a:pt x="180" y="70"/>
                    <a:pt x="182" y="69"/>
                  </a:cubicBezTo>
                  <a:cubicBezTo>
                    <a:pt x="184" y="68"/>
                    <a:pt x="186" y="67"/>
                    <a:pt x="188" y="69"/>
                  </a:cubicBezTo>
                  <a:cubicBezTo>
                    <a:pt x="190" y="70"/>
                    <a:pt x="190" y="74"/>
                    <a:pt x="191" y="76"/>
                  </a:cubicBezTo>
                  <a:cubicBezTo>
                    <a:pt x="193" y="77"/>
                    <a:pt x="194" y="78"/>
                    <a:pt x="196" y="76"/>
                  </a:cubicBezTo>
                  <a:cubicBezTo>
                    <a:pt x="197" y="74"/>
                    <a:pt x="196" y="67"/>
                    <a:pt x="197" y="64"/>
                  </a:cubicBezTo>
                  <a:cubicBezTo>
                    <a:pt x="199" y="61"/>
                    <a:pt x="201" y="59"/>
                    <a:pt x="204" y="58"/>
                  </a:cubicBezTo>
                  <a:cubicBezTo>
                    <a:pt x="206" y="56"/>
                    <a:pt x="209" y="55"/>
                    <a:pt x="211" y="58"/>
                  </a:cubicBezTo>
                  <a:cubicBezTo>
                    <a:pt x="214" y="60"/>
                    <a:pt x="211" y="67"/>
                    <a:pt x="215" y="69"/>
                  </a:cubicBezTo>
                  <a:cubicBezTo>
                    <a:pt x="219" y="72"/>
                    <a:pt x="227" y="68"/>
                    <a:pt x="230" y="70"/>
                  </a:cubicBezTo>
                  <a:cubicBezTo>
                    <a:pt x="234" y="71"/>
                    <a:pt x="231" y="76"/>
                    <a:pt x="232" y="78"/>
                  </a:cubicBezTo>
                  <a:cubicBezTo>
                    <a:pt x="233" y="81"/>
                    <a:pt x="236" y="82"/>
                    <a:pt x="237" y="84"/>
                  </a:cubicBezTo>
                  <a:cubicBezTo>
                    <a:pt x="238" y="86"/>
                    <a:pt x="239" y="88"/>
                    <a:pt x="238" y="90"/>
                  </a:cubicBezTo>
                  <a:cubicBezTo>
                    <a:pt x="237" y="92"/>
                    <a:pt x="233" y="95"/>
                    <a:pt x="233" y="97"/>
                  </a:cubicBezTo>
                  <a:cubicBezTo>
                    <a:pt x="233" y="100"/>
                    <a:pt x="237" y="101"/>
                    <a:pt x="239" y="103"/>
                  </a:cubicBezTo>
                  <a:cubicBezTo>
                    <a:pt x="241" y="105"/>
                    <a:pt x="243" y="106"/>
                    <a:pt x="245" y="109"/>
                  </a:cubicBezTo>
                  <a:cubicBezTo>
                    <a:pt x="246" y="112"/>
                    <a:pt x="245" y="118"/>
                    <a:pt x="246" y="122"/>
                  </a:cubicBezTo>
                  <a:cubicBezTo>
                    <a:pt x="246" y="125"/>
                    <a:pt x="249" y="127"/>
                    <a:pt x="249" y="131"/>
                  </a:cubicBezTo>
                  <a:cubicBezTo>
                    <a:pt x="250" y="134"/>
                    <a:pt x="249" y="141"/>
                    <a:pt x="250" y="144"/>
                  </a:cubicBezTo>
                  <a:cubicBezTo>
                    <a:pt x="251" y="147"/>
                    <a:pt x="253" y="147"/>
                    <a:pt x="256" y="147"/>
                  </a:cubicBezTo>
                  <a:cubicBezTo>
                    <a:pt x="258" y="147"/>
                    <a:pt x="263" y="142"/>
                    <a:pt x="265" y="145"/>
                  </a:cubicBezTo>
                  <a:cubicBezTo>
                    <a:pt x="268" y="149"/>
                    <a:pt x="265" y="158"/>
                    <a:pt x="266" y="162"/>
                  </a:cubicBezTo>
                  <a:cubicBezTo>
                    <a:pt x="266" y="166"/>
                    <a:pt x="270" y="166"/>
                    <a:pt x="269" y="168"/>
                  </a:cubicBezTo>
                  <a:cubicBezTo>
                    <a:pt x="269" y="171"/>
                    <a:pt x="265" y="171"/>
                    <a:pt x="263" y="172"/>
                  </a:cubicBezTo>
                  <a:cubicBezTo>
                    <a:pt x="262" y="173"/>
                    <a:pt x="260" y="173"/>
                    <a:pt x="258" y="174"/>
                  </a:cubicBezTo>
                  <a:cubicBezTo>
                    <a:pt x="257" y="175"/>
                    <a:pt x="256" y="178"/>
                    <a:pt x="254" y="179"/>
                  </a:cubicBezTo>
                  <a:cubicBezTo>
                    <a:pt x="252" y="179"/>
                    <a:pt x="250" y="179"/>
                    <a:pt x="247" y="179"/>
                  </a:cubicBezTo>
                  <a:cubicBezTo>
                    <a:pt x="244" y="178"/>
                    <a:pt x="241" y="175"/>
                    <a:pt x="237" y="173"/>
                  </a:cubicBezTo>
                  <a:cubicBezTo>
                    <a:pt x="234" y="172"/>
                    <a:pt x="234" y="169"/>
                    <a:pt x="228" y="168"/>
                  </a:cubicBezTo>
                  <a:cubicBezTo>
                    <a:pt x="222" y="167"/>
                    <a:pt x="208" y="166"/>
                    <a:pt x="202" y="168"/>
                  </a:cubicBezTo>
                  <a:cubicBezTo>
                    <a:pt x="196" y="169"/>
                    <a:pt x="194" y="174"/>
                    <a:pt x="193" y="176"/>
                  </a:cubicBezTo>
                  <a:cubicBezTo>
                    <a:pt x="191" y="179"/>
                    <a:pt x="191" y="180"/>
                    <a:pt x="193" y="182"/>
                  </a:cubicBezTo>
                  <a:cubicBezTo>
                    <a:pt x="194" y="183"/>
                    <a:pt x="198" y="183"/>
                    <a:pt x="199" y="185"/>
                  </a:cubicBezTo>
                  <a:cubicBezTo>
                    <a:pt x="199" y="187"/>
                    <a:pt x="196" y="188"/>
                    <a:pt x="196" y="190"/>
                  </a:cubicBezTo>
                  <a:cubicBezTo>
                    <a:pt x="195" y="191"/>
                    <a:pt x="197" y="193"/>
                    <a:pt x="196" y="195"/>
                  </a:cubicBezTo>
                  <a:cubicBezTo>
                    <a:pt x="195" y="196"/>
                    <a:pt x="191" y="195"/>
                    <a:pt x="191" y="197"/>
                  </a:cubicBezTo>
                  <a:cubicBezTo>
                    <a:pt x="191" y="200"/>
                    <a:pt x="195" y="201"/>
                    <a:pt x="196" y="204"/>
                  </a:cubicBezTo>
                  <a:cubicBezTo>
                    <a:pt x="197" y="208"/>
                    <a:pt x="199" y="213"/>
                    <a:pt x="196" y="217"/>
                  </a:cubicBezTo>
                  <a:cubicBezTo>
                    <a:pt x="193" y="221"/>
                    <a:pt x="185" y="219"/>
                    <a:pt x="182" y="221"/>
                  </a:cubicBezTo>
                  <a:cubicBezTo>
                    <a:pt x="180" y="223"/>
                    <a:pt x="181" y="224"/>
                    <a:pt x="182" y="226"/>
                  </a:cubicBezTo>
                  <a:cubicBezTo>
                    <a:pt x="184" y="229"/>
                    <a:pt x="189" y="230"/>
                    <a:pt x="191" y="233"/>
                  </a:cubicBezTo>
                  <a:cubicBezTo>
                    <a:pt x="192" y="235"/>
                    <a:pt x="190" y="238"/>
                    <a:pt x="191" y="241"/>
                  </a:cubicBezTo>
                  <a:cubicBezTo>
                    <a:pt x="192" y="243"/>
                    <a:pt x="194" y="243"/>
                    <a:pt x="196" y="245"/>
                  </a:cubicBezTo>
                  <a:cubicBezTo>
                    <a:pt x="197" y="247"/>
                    <a:pt x="196" y="250"/>
                    <a:pt x="197" y="252"/>
                  </a:cubicBezTo>
                  <a:cubicBezTo>
                    <a:pt x="199" y="255"/>
                    <a:pt x="202" y="254"/>
                    <a:pt x="203" y="257"/>
                  </a:cubicBezTo>
                  <a:cubicBezTo>
                    <a:pt x="204" y="259"/>
                    <a:pt x="202" y="263"/>
                    <a:pt x="202" y="266"/>
                  </a:cubicBezTo>
                  <a:cubicBezTo>
                    <a:pt x="203" y="268"/>
                    <a:pt x="205" y="268"/>
                    <a:pt x="207" y="269"/>
                  </a:cubicBezTo>
                  <a:cubicBezTo>
                    <a:pt x="208" y="270"/>
                    <a:pt x="211" y="273"/>
                    <a:pt x="213" y="272"/>
                  </a:cubicBezTo>
                  <a:cubicBezTo>
                    <a:pt x="214" y="271"/>
                    <a:pt x="210" y="267"/>
                    <a:pt x="213" y="265"/>
                  </a:cubicBezTo>
                  <a:cubicBezTo>
                    <a:pt x="216" y="264"/>
                    <a:pt x="222" y="264"/>
                    <a:pt x="225" y="266"/>
                  </a:cubicBezTo>
                  <a:cubicBezTo>
                    <a:pt x="227" y="268"/>
                    <a:pt x="226" y="272"/>
                    <a:pt x="224" y="274"/>
                  </a:cubicBezTo>
                  <a:cubicBezTo>
                    <a:pt x="223" y="276"/>
                    <a:pt x="219" y="274"/>
                    <a:pt x="218" y="276"/>
                  </a:cubicBezTo>
                  <a:cubicBezTo>
                    <a:pt x="216" y="277"/>
                    <a:pt x="216" y="280"/>
                    <a:pt x="218" y="282"/>
                  </a:cubicBezTo>
                  <a:cubicBezTo>
                    <a:pt x="219" y="284"/>
                    <a:pt x="223" y="284"/>
                    <a:pt x="225" y="286"/>
                  </a:cubicBezTo>
                  <a:cubicBezTo>
                    <a:pt x="226" y="288"/>
                    <a:pt x="225" y="290"/>
                    <a:pt x="224" y="292"/>
                  </a:cubicBezTo>
                  <a:cubicBezTo>
                    <a:pt x="223" y="293"/>
                    <a:pt x="221" y="292"/>
                    <a:pt x="220" y="294"/>
                  </a:cubicBezTo>
                  <a:cubicBezTo>
                    <a:pt x="219" y="296"/>
                    <a:pt x="221" y="300"/>
                    <a:pt x="220" y="302"/>
                  </a:cubicBezTo>
                  <a:cubicBezTo>
                    <a:pt x="219" y="305"/>
                    <a:pt x="217" y="306"/>
                    <a:pt x="214" y="306"/>
                  </a:cubicBezTo>
                  <a:cubicBezTo>
                    <a:pt x="211" y="307"/>
                    <a:pt x="207" y="306"/>
                    <a:pt x="204" y="307"/>
                  </a:cubicBezTo>
                  <a:cubicBezTo>
                    <a:pt x="201" y="308"/>
                    <a:pt x="200" y="309"/>
                    <a:pt x="197" y="311"/>
                  </a:cubicBezTo>
                  <a:cubicBezTo>
                    <a:pt x="194" y="313"/>
                    <a:pt x="191" y="317"/>
                    <a:pt x="187" y="319"/>
                  </a:cubicBezTo>
                  <a:cubicBezTo>
                    <a:pt x="183" y="320"/>
                    <a:pt x="179" y="321"/>
                    <a:pt x="174" y="321"/>
                  </a:cubicBezTo>
                  <a:cubicBezTo>
                    <a:pt x="170" y="322"/>
                    <a:pt x="165" y="321"/>
                    <a:pt x="161" y="320"/>
                  </a:cubicBezTo>
                  <a:cubicBezTo>
                    <a:pt x="157" y="319"/>
                    <a:pt x="155" y="316"/>
                    <a:pt x="151" y="315"/>
                  </a:cubicBezTo>
                  <a:cubicBezTo>
                    <a:pt x="147" y="314"/>
                    <a:pt x="142" y="314"/>
                    <a:pt x="139" y="314"/>
                  </a:cubicBezTo>
                  <a:cubicBezTo>
                    <a:pt x="136" y="313"/>
                    <a:pt x="135" y="312"/>
                    <a:pt x="134" y="311"/>
                  </a:cubicBezTo>
                  <a:cubicBezTo>
                    <a:pt x="132" y="310"/>
                    <a:pt x="132" y="308"/>
                    <a:pt x="134" y="306"/>
                  </a:cubicBezTo>
                  <a:cubicBezTo>
                    <a:pt x="135" y="304"/>
                    <a:pt x="139" y="301"/>
                    <a:pt x="142" y="299"/>
                  </a:cubicBezTo>
                  <a:cubicBezTo>
                    <a:pt x="145" y="297"/>
                    <a:pt x="151" y="295"/>
                    <a:pt x="151" y="292"/>
                  </a:cubicBezTo>
                  <a:cubicBezTo>
                    <a:pt x="151" y="288"/>
                    <a:pt x="146" y="286"/>
                    <a:pt x="143" y="285"/>
                  </a:cubicBezTo>
                  <a:cubicBezTo>
                    <a:pt x="140" y="283"/>
                    <a:pt x="137" y="282"/>
                    <a:pt x="134" y="284"/>
                  </a:cubicBezTo>
                  <a:cubicBezTo>
                    <a:pt x="131" y="285"/>
                    <a:pt x="133" y="292"/>
                    <a:pt x="128" y="294"/>
                  </a:cubicBezTo>
                  <a:cubicBezTo>
                    <a:pt x="124" y="295"/>
                    <a:pt x="116" y="291"/>
                    <a:pt x="113" y="293"/>
                  </a:cubicBezTo>
                  <a:cubicBezTo>
                    <a:pt x="109" y="295"/>
                    <a:pt x="115" y="301"/>
                    <a:pt x="111" y="303"/>
                  </a:cubicBezTo>
                  <a:cubicBezTo>
                    <a:pt x="108" y="305"/>
                    <a:pt x="100" y="301"/>
                    <a:pt x="97" y="302"/>
                  </a:cubicBezTo>
                  <a:cubicBezTo>
                    <a:pt x="93" y="303"/>
                    <a:pt x="92" y="305"/>
                    <a:pt x="92" y="307"/>
                  </a:cubicBezTo>
                  <a:cubicBezTo>
                    <a:pt x="91" y="309"/>
                    <a:pt x="93" y="311"/>
                    <a:pt x="95" y="312"/>
                  </a:cubicBezTo>
                  <a:cubicBezTo>
                    <a:pt x="96" y="313"/>
                    <a:pt x="100" y="312"/>
                    <a:pt x="100" y="314"/>
                  </a:cubicBezTo>
                  <a:cubicBezTo>
                    <a:pt x="101" y="316"/>
                    <a:pt x="100" y="320"/>
                    <a:pt x="98" y="322"/>
                  </a:cubicBezTo>
                  <a:cubicBezTo>
                    <a:pt x="95" y="324"/>
                    <a:pt x="91" y="324"/>
                    <a:pt x="88" y="325"/>
                  </a:cubicBezTo>
                  <a:cubicBezTo>
                    <a:pt x="86" y="326"/>
                    <a:pt x="85" y="325"/>
                    <a:pt x="84" y="328"/>
                  </a:cubicBezTo>
                  <a:cubicBezTo>
                    <a:pt x="84" y="331"/>
                    <a:pt x="86" y="336"/>
                    <a:pt x="85" y="340"/>
                  </a:cubicBezTo>
                  <a:cubicBezTo>
                    <a:pt x="84" y="343"/>
                    <a:pt x="82" y="345"/>
                    <a:pt x="79" y="346"/>
                  </a:cubicBezTo>
                  <a:cubicBezTo>
                    <a:pt x="76" y="347"/>
                    <a:pt x="72" y="346"/>
                    <a:pt x="68" y="346"/>
                  </a:cubicBezTo>
                  <a:cubicBezTo>
                    <a:pt x="65" y="346"/>
                    <a:pt x="61" y="343"/>
                    <a:pt x="59" y="346"/>
                  </a:cubicBezTo>
                  <a:cubicBezTo>
                    <a:pt x="56" y="348"/>
                    <a:pt x="57" y="353"/>
                    <a:pt x="56" y="356"/>
                  </a:cubicBezTo>
                  <a:cubicBezTo>
                    <a:pt x="55" y="358"/>
                    <a:pt x="54" y="359"/>
                    <a:pt x="52" y="361"/>
                  </a:cubicBezTo>
                  <a:cubicBezTo>
                    <a:pt x="49" y="362"/>
                    <a:pt x="49" y="365"/>
                    <a:pt x="44" y="363"/>
                  </a:cubicBezTo>
                  <a:cubicBezTo>
                    <a:pt x="40" y="361"/>
                    <a:pt x="32" y="352"/>
                    <a:pt x="28" y="350"/>
                  </a:cubicBezTo>
                  <a:lnTo>
                    <a:pt x="28" y="350"/>
                  </a:lnTo>
                  <a:lnTo>
                    <a:pt x="28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cubicBezTo>
                    <a:pt x="29" y="345"/>
                    <a:pt x="30" y="341"/>
                    <a:pt x="31" y="338"/>
                  </a:cubicBezTo>
                  <a:cubicBezTo>
                    <a:pt x="33" y="331"/>
                    <a:pt x="33" y="331"/>
                    <a:pt x="31" y="327"/>
                  </a:cubicBezTo>
                  <a:cubicBezTo>
                    <a:pt x="30" y="326"/>
                    <a:pt x="29" y="324"/>
                    <a:pt x="27" y="323"/>
                  </a:cubicBezTo>
                  <a:lnTo>
                    <a:pt x="22" y="319"/>
                  </a:lnTo>
                  <a:lnTo>
                    <a:pt x="23" y="313"/>
                  </a:lnTo>
                  <a:cubicBezTo>
                    <a:pt x="24" y="312"/>
                    <a:pt x="25" y="311"/>
                    <a:pt x="24" y="310"/>
                  </a:cubicBezTo>
                  <a:cubicBezTo>
                    <a:pt x="24" y="308"/>
                    <a:pt x="23" y="306"/>
                    <a:pt x="21" y="304"/>
                  </a:cubicBezTo>
                  <a:lnTo>
                    <a:pt x="19" y="301"/>
                  </a:lnTo>
                  <a:lnTo>
                    <a:pt x="18" y="298"/>
                  </a:lnTo>
                  <a:cubicBezTo>
                    <a:pt x="18" y="295"/>
                    <a:pt x="18" y="290"/>
                    <a:pt x="15" y="288"/>
                  </a:cubicBezTo>
                  <a:cubicBezTo>
                    <a:pt x="14" y="286"/>
                    <a:pt x="11" y="285"/>
                    <a:pt x="9" y="285"/>
                  </a:cubicBezTo>
                  <a:lnTo>
                    <a:pt x="0" y="282"/>
                  </a:lnTo>
                  <a:lnTo>
                    <a:pt x="4" y="279"/>
                  </a:lnTo>
                  <a:cubicBezTo>
                    <a:pt x="7" y="278"/>
                    <a:pt x="9" y="278"/>
                    <a:pt x="9" y="276"/>
                  </a:cubicBezTo>
                  <a:cubicBezTo>
                    <a:pt x="9" y="274"/>
                    <a:pt x="7" y="273"/>
                    <a:pt x="5" y="271"/>
                  </a:cubicBezTo>
                  <a:lnTo>
                    <a:pt x="0" y="265"/>
                  </a:lnTo>
                  <a:lnTo>
                    <a:pt x="5" y="261"/>
                  </a:lnTo>
                  <a:cubicBezTo>
                    <a:pt x="8" y="260"/>
                    <a:pt x="10" y="259"/>
                    <a:pt x="10" y="257"/>
                  </a:cubicBezTo>
                  <a:cubicBezTo>
                    <a:pt x="11" y="255"/>
                    <a:pt x="9" y="253"/>
                    <a:pt x="7" y="252"/>
                  </a:cubicBezTo>
                  <a:lnTo>
                    <a:pt x="3" y="246"/>
                  </a:lnTo>
                  <a:lnTo>
                    <a:pt x="7" y="227"/>
                  </a:lnTo>
                  <a:lnTo>
                    <a:pt x="14" y="226"/>
                  </a:lnTo>
                  <a:cubicBezTo>
                    <a:pt x="16" y="226"/>
                    <a:pt x="18" y="226"/>
                    <a:pt x="20" y="225"/>
                  </a:cubicBezTo>
                  <a:cubicBezTo>
                    <a:pt x="21" y="223"/>
                    <a:pt x="20" y="221"/>
                    <a:pt x="19" y="219"/>
                  </a:cubicBezTo>
                  <a:lnTo>
                    <a:pt x="18" y="212"/>
                  </a:lnTo>
                  <a:lnTo>
                    <a:pt x="25" y="209"/>
                  </a:lnTo>
                  <a:cubicBezTo>
                    <a:pt x="28" y="208"/>
                    <a:pt x="31" y="208"/>
                    <a:pt x="32" y="206"/>
                  </a:cubicBezTo>
                  <a:cubicBezTo>
                    <a:pt x="34" y="202"/>
                    <a:pt x="31" y="198"/>
                    <a:pt x="29" y="194"/>
                  </a:cubicBezTo>
                  <a:cubicBezTo>
                    <a:pt x="28" y="193"/>
                    <a:pt x="26" y="192"/>
                    <a:pt x="25" y="190"/>
                  </a:cubicBezTo>
                  <a:lnTo>
                    <a:pt x="18" y="184"/>
                  </a:lnTo>
                  <a:lnTo>
                    <a:pt x="21" y="174"/>
                  </a:lnTo>
                  <a:lnTo>
                    <a:pt x="23" y="172"/>
                  </a:lnTo>
                  <a:cubicBezTo>
                    <a:pt x="25" y="170"/>
                    <a:pt x="28" y="168"/>
                    <a:pt x="28" y="165"/>
                  </a:cubicBezTo>
                  <a:cubicBezTo>
                    <a:pt x="28" y="163"/>
                    <a:pt x="25" y="162"/>
                    <a:pt x="23" y="160"/>
                  </a:cubicBezTo>
                  <a:lnTo>
                    <a:pt x="20" y="157"/>
                  </a:lnTo>
                  <a:lnTo>
                    <a:pt x="18" y="144"/>
                  </a:lnTo>
                  <a:lnTo>
                    <a:pt x="20" y="137"/>
                  </a:lnTo>
                  <a:cubicBezTo>
                    <a:pt x="22" y="134"/>
                    <a:pt x="24" y="132"/>
                    <a:pt x="24" y="129"/>
                  </a:cubicBezTo>
                  <a:cubicBezTo>
                    <a:pt x="24" y="127"/>
                    <a:pt x="22" y="126"/>
                    <a:pt x="20" y="125"/>
                  </a:cubicBezTo>
                  <a:lnTo>
                    <a:pt x="17" y="123"/>
                  </a:lnTo>
                  <a:lnTo>
                    <a:pt x="17" y="106"/>
                  </a:lnTo>
                  <a:lnTo>
                    <a:pt x="18" y="104"/>
                  </a:lnTo>
                  <a:cubicBezTo>
                    <a:pt x="20" y="101"/>
                    <a:pt x="20" y="99"/>
                    <a:pt x="22" y="93"/>
                  </a:cubicBezTo>
                  <a:cubicBezTo>
                    <a:pt x="20" y="91"/>
                    <a:pt x="18" y="90"/>
                    <a:pt x="14" y="88"/>
                  </a:cubicBezTo>
                  <a:lnTo>
                    <a:pt x="11" y="85"/>
                  </a:ln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55" name="Freeform 6"/>
            <p:cNvSpPr>
              <a:spLocks/>
            </p:cNvSpPr>
            <p:nvPr/>
          </p:nvSpPr>
          <p:spPr bwMode="auto">
            <a:xfrm rot="21439583">
              <a:off x="5936293" y="2923076"/>
              <a:ext cx="1012112" cy="1287382"/>
            </a:xfrm>
            <a:custGeom>
              <a:avLst/>
              <a:gdLst/>
              <a:ahLst/>
              <a:cxnLst>
                <a:cxn ang="0">
                  <a:pos x="8" y="81"/>
                </a:cxn>
                <a:cxn ang="0">
                  <a:pos x="18" y="70"/>
                </a:cxn>
                <a:cxn ang="0">
                  <a:pos x="25" y="59"/>
                </a:cxn>
                <a:cxn ang="0">
                  <a:pos x="36" y="51"/>
                </a:cxn>
                <a:cxn ang="0">
                  <a:pos x="52" y="47"/>
                </a:cxn>
                <a:cxn ang="0">
                  <a:pos x="77" y="41"/>
                </a:cxn>
                <a:cxn ang="0">
                  <a:pos x="88" y="29"/>
                </a:cxn>
                <a:cxn ang="0">
                  <a:pos x="98" y="27"/>
                </a:cxn>
                <a:cxn ang="0">
                  <a:pos x="105" y="40"/>
                </a:cxn>
                <a:cxn ang="0">
                  <a:pos x="108" y="51"/>
                </a:cxn>
                <a:cxn ang="0">
                  <a:pos x="106" y="64"/>
                </a:cxn>
                <a:cxn ang="0">
                  <a:pos x="121" y="54"/>
                </a:cxn>
                <a:cxn ang="0">
                  <a:pos x="137" y="51"/>
                </a:cxn>
                <a:cxn ang="0">
                  <a:pos x="149" y="43"/>
                </a:cxn>
                <a:cxn ang="0">
                  <a:pos x="147" y="28"/>
                </a:cxn>
                <a:cxn ang="0">
                  <a:pos x="152" y="15"/>
                </a:cxn>
                <a:cxn ang="0">
                  <a:pos x="159" y="9"/>
                </a:cxn>
                <a:cxn ang="0">
                  <a:pos x="171" y="8"/>
                </a:cxn>
                <a:cxn ang="0">
                  <a:pos x="166" y="38"/>
                </a:cxn>
                <a:cxn ang="0">
                  <a:pos x="167" y="59"/>
                </a:cxn>
                <a:cxn ang="0">
                  <a:pos x="177" y="80"/>
                </a:cxn>
                <a:cxn ang="0">
                  <a:pos x="167" y="99"/>
                </a:cxn>
                <a:cxn ang="0">
                  <a:pos x="181" y="121"/>
                </a:cxn>
                <a:cxn ang="0">
                  <a:pos x="169" y="140"/>
                </a:cxn>
                <a:cxn ang="0">
                  <a:pos x="152" y="161"/>
                </a:cxn>
                <a:cxn ang="0">
                  <a:pos x="149" y="180"/>
                </a:cxn>
                <a:cxn ang="0">
                  <a:pos x="149" y="197"/>
                </a:cxn>
                <a:cxn ang="0">
                  <a:pos x="168" y="216"/>
                </a:cxn>
                <a:cxn ang="0">
                  <a:pos x="171" y="234"/>
                </a:cxn>
                <a:cxn ang="0">
                  <a:pos x="180" y="253"/>
                </a:cxn>
                <a:cxn ang="0">
                  <a:pos x="171" y="265"/>
                </a:cxn>
                <a:cxn ang="0">
                  <a:pos x="156" y="268"/>
                </a:cxn>
                <a:cxn ang="0">
                  <a:pos x="141" y="261"/>
                </a:cxn>
                <a:cxn ang="0">
                  <a:pos x="135" y="244"/>
                </a:cxn>
                <a:cxn ang="0">
                  <a:pos x="127" y="255"/>
                </a:cxn>
                <a:cxn ang="0">
                  <a:pos x="117" y="254"/>
                </a:cxn>
                <a:cxn ang="0">
                  <a:pos x="104" y="251"/>
                </a:cxn>
                <a:cxn ang="0">
                  <a:pos x="92" y="252"/>
                </a:cxn>
                <a:cxn ang="0">
                  <a:pos x="74" y="239"/>
                </a:cxn>
                <a:cxn ang="0">
                  <a:pos x="62" y="265"/>
                </a:cxn>
                <a:cxn ang="0">
                  <a:pos x="29" y="265"/>
                </a:cxn>
                <a:cxn ang="0">
                  <a:pos x="49" y="240"/>
                </a:cxn>
                <a:cxn ang="0">
                  <a:pos x="41" y="213"/>
                </a:cxn>
                <a:cxn ang="0">
                  <a:pos x="41" y="194"/>
                </a:cxn>
                <a:cxn ang="0">
                  <a:pos x="32" y="176"/>
                </a:cxn>
                <a:cxn ang="0">
                  <a:pos x="24" y="155"/>
                </a:cxn>
                <a:cxn ang="0">
                  <a:pos x="34" y="141"/>
                </a:cxn>
                <a:cxn ang="0">
                  <a:pos x="47" y="129"/>
                </a:cxn>
                <a:cxn ang="0">
                  <a:pos x="70" y="116"/>
                </a:cxn>
                <a:cxn ang="0">
                  <a:pos x="68" y="82"/>
                </a:cxn>
                <a:cxn ang="0">
                  <a:pos x="38" y="84"/>
                </a:cxn>
                <a:cxn ang="0">
                  <a:pos x="18" y="100"/>
                </a:cxn>
                <a:cxn ang="0">
                  <a:pos x="4" y="89"/>
                </a:cxn>
              </a:cxnLst>
              <a:rect l="0" t="0" r="r" b="b"/>
              <a:pathLst>
                <a:path w="181" h="271">
                  <a:moveTo>
                    <a:pt x="0" y="82"/>
                  </a:moveTo>
                  <a:cubicBezTo>
                    <a:pt x="3" y="82"/>
                    <a:pt x="6" y="82"/>
                    <a:pt x="8" y="81"/>
                  </a:cubicBezTo>
                  <a:cubicBezTo>
                    <a:pt x="13" y="79"/>
                    <a:pt x="10" y="73"/>
                    <a:pt x="12" y="71"/>
                  </a:cubicBezTo>
                  <a:cubicBezTo>
                    <a:pt x="14" y="68"/>
                    <a:pt x="17" y="72"/>
                    <a:pt x="18" y="70"/>
                  </a:cubicBezTo>
                  <a:cubicBezTo>
                    <a:pt x="20" y="68"/>
                    <a:pt x="17" y="62"/>
                    <a:pt x="18" y="60"/>
                  </a:cubicBezTo>
                  <a:cubicBezTo>
                    <a:pt x="20" y="57"/>
                    <a:pt x="24" y="61"/>
                    <a:pt x="25" y="59"/>
                  </a:cubicBezTo>
                  <a:cubicBezTo>
                    <a:pt x="27" y="57"/>
                    <a:pt x="23" y="53"/>
                    <a:pt x="25" y="51"/>
                  </a:cubicBezTo>
                  <a:cubicBezTo>
                    <a:pt x="28" y="49"/>
                    <a:pt x="32" y="50"/>
                    <a:pt x="36" y="51"/>
                  </a:cubicBezTo>
                  <a:cubicBezTo>
                    <a:pt x="41" y="52"/>
                    <a:pt x="47" y="58"/>
                    <a:pt x="51" y="57"/>
                  </a:cubicBezTo>
                  <a:cubicBezTo>
                    <a:pt x="56" y="56"/>
                    <a:pt x="48" y="49"/>
                    <a:pt x="52" y="47"/>
                  </a:cubicBezTo>
                  <a:cubicBezTo>
                    <a:pt x="56" y="46"/>
                    <a:pt x="63" y="50"/>
                    <a:pt x="68" y="49"/>
                  </a:cubicBezTo>
                  <a:cubicBezTo>
                    <a:pt x="73" y="48"/>
                    <a:pt x="74" y="43"/>
                    <a:pt x="77" y="41"/>
                  </a:cubicBezTo>
                  <a:cubicBezTo>
                    <a:pt x="81" y="40"/>
                    <a:pt x="85" y="44"/>
                    <a:pt x="87" y="41"/>
                  </a:cubicBezTo>
                  <a:cubicBezTo>
                    <a:pt x="89" y="38"/>
                    <a:pt x="86" y="32"/>
                    <a:pt x="88" y="29"/>
                  </a:cubicBezTo>
                  <a:cubicBezTo>
                    <a:pt x="89" y="27"/>
                    <a:pt x="92" y="25"/>
                    <a:pt x="94" y="25"/>
                  </a:cubicBezTo>
                  <a:cubicBezTo>
                    <a:pt x="96" y="24"/>
                    <a:pt x="98" y="25"/>
                    <a:pt x="98" y="27"/>
                  </a:cubicBezTo>
                  <a:cubicBezTo>
                    <a:pt x="99" y="30"/>
                    <a:pt x="96" y="37"/>
                    <a:pt x="98" y="39"/>
                  </a:cubicBezTo>
                  <a:cubicBezTo>
                    <a:pt x="100" y="42"/>
                    <a:pt x="103" y="39"/>
                    <a:pt x="105" y="40"/>
                  </a:cubicBezTo>
                  <a:cubicBezTo>
                    <a:pt x="107" y="40"/>
                    <a:pt x="109" y="40"/>
                    <a:pt x="110" y="42"/>
                  </a:cubicBezTo>
                  <a:cubicBezTo>
                    <a:pt x="110" y="45"/>
                    <a:pt x="109" y="48"/>
                    <a:pt x="108" y="51"/>
                  </a:cubicBezTo>
                  <a:cubicBezTo>
                    <a:pt x="107" y="54"/>
                    <a:pt x="104" y="56"/>
                    <a:pt x="104" y="59"/>
                  </a:cubicBezTo>
                  <a:cubicBezTo>
                    <a:pt x="103" y="61"/>
                    <a:pt x="104" y="63"/>
                    <a:pt x="106" y="64"/>
                  </a:cubicBezTo>
                  <a:cubicBezTo>
                    <a:pt x="109" y="65"/>
                    <a:pt x="116" y="65"/>
                    <a:pt x="118" y="63"/>
                  </a:cubicBezTo>
                  <a:cubicBezTo>
                    <a:pt x="121" y="61"/>
                    <a:pt x="118" y="56"/>
                    <a:pt x="121" y="54"/>
                  </a:cubicBezTo>
                  <a:cubicBezTo>
                    <a:pt x="123" y="52"/>
                    <a:pt x="127" y="52"/>
                    <a:pt x="130" y="52"/>
                  </a:cubicBezTo>
                  <a:cubicBezTo>
                    <a:pt x="132" y="51"/>
                    <a:pt x="135" y="52"/>
                    <a:pt x="137" y="51"/>
                  </a:cubicBezTo>
                  <a:cubicBezTo>
                    <a:pt x="140" y="49"/>
                    <a:pt x="141" y="45"/>
                    <a:pt x="143" y="44"/>
                  </a:cubicBezTo>
                  <a:cubicBezTo>
                    <a:pt x="145" y="42"/>
                    <a:pt x="147" y="45"/>
                    <a:pt x="149" y="43"/>
                  </a:cubicBezTo>
                  <a:cubicBezTo>
                    <a:pt x="150" y="41"/>
                    <a:pt x="150" y="37"/>
                    <a:pt x="150" y="34"/>
                  </a:cubicBezTo>
                  <a:cubicBezTo>
                    <a:pt x="149" y="32"/>
                    <a:pt x="146" y="30"/>
                    <a:pt x="147" y="28"/>
                  </a:cubicBezTo>
                  <a:cubicBezTo>
                    <a:pt x="147" y="25"/>
                    <a:pt x="150" y="24"/>
                    <a:pt x="151" y="22"/>
                  </a:cubicBezTo>
                  <a:cubicBezTo>
                    <a:pt x="152" y="20"/>
                    <a:pt x="152" y="17"/>
                    <a:pt x="152" y="15"/>
                  </a:cubicBezTo>
                  <a:cubicBezTo>
                    <a:pt x="152" y="13"/>
                    <a:pt x="148" y="13"/>
                    <a:pt x="150" y="11"/>
                  </a:cubicBezTo>
                  <a:cubicBezTo>
                    <a:pt x="152" y="10"/>
                    <a:pt x="157" y="11"/>
                    <a:pt x="159" y="9"/>
                  </a:cubicBezTo>
                  <a:cubicBezTo>
                    <a:pt x="161" y="7"/>
                    <a:pt x="157" y="2"/>
                    <a:pt x="160" y="0"/>
                  </a:cubicBezTo>
                  <a:lnTo>
                    <a:pt x="171" y="8"/>
                  </a:lnTo>
                  <a:lnTo>
                    <a:pt x="166" y="21"/>
                  </a:lnTo>
                  <a:lnTo>
                    <a:pt x="166" y="38"/>
                  </a:lnTo>
                  <a:lnTo>
                    <a:pt x="173" y="44"/>
                  </a:lnTo>
                  <a:lnTo>
                    <a:pt x="167" y="59"/>
                  </a:lnTo>
                  <a:lnTo>
                    <a:pt x="169" y="72"/>
                  </a:lnTo>
                  <a:lnTo>
                    <a:pt x="177" y="80"/>
                  </a:lnTo>
                  <a:lnTo>
                    <a:pt x="170" y="89"/>
                  </a:lnTo>
                  <a:lnTo>
                    <a:pt x="167" y="99"/>
                  </a:lnTo>
                  <a:lnTo>
                    <a:pt x="178" y="109"/>
                  </a:lnTo>
                  <a:lnTo>
                    <a:pt x="181" y="121"/>
                  </a:lnTo>
                  <a:lnTo>
                    <a:pt x="167" y="127"/>
                  </a:lnTo>
                  <a:lnTo>
                    <a:pt x="169" y="140"/>
                  </a:lnTo>
                  <a:lnTo>
                    <a:pt x="156" y="142"/>
                  </a:lnTo>
                  <a:lnTo>
                    <a:pt x="152" y="161"/>
                  </a:lnTo>
                  <a:lnTo>
                    <a:pt x="159" y="172"/>
                  </a:lnTo>
                  <a:lnTo>
                    <a:pt x="149" y="180"/>
                  </a:lnTo>
                  <a:lnTo>
                    <a:pt x="158" y="191"/>
                  </a:lnTo>
                  <a:lnTo>
                    <a:pt x="149" y="197"/>
                  </a:lnTo>
                  <a:lnTo>
                    <a:pt x="164" y="203"/>
                  </a:lnTo>
                  <a:lnTo>
                    <a:pt x="168" y="216"/>
                  </a:lnTo>
                  <a:lnTo>
                    <a:pt x="173" y="225"/>
                  </a:lnTo>
                  <a:lnTo>
                    <a:pt x="171" y="234"/>
                  </a:lnTo>
                  <a:lnTo>
                    <a:pt x="180" y="242"/>
                  </a:lnTo>
                  <a:lnTo>
                    <a:pt x="180" y="253"/>
                  </a:lnTo>
                  <a:lnTo>
                    <a:pt x="176" y="264"/>
                  </a:lnTo>
                  <a:cubicBezTo>
                    <a:pt x="173" y="263"/>
                    <a:pt x="173" y="265"/>
                    <a:pt x="171" y="265"/>
                  </a:cubicBezTo>
                  <a:cubicBezTo>
                    <a:pt x="168" y="266"/>
                    <a:pt x="166" y="270"/>
                    <a:pt x="163" y="270"/>
                  </a:cubicBezTo>
                  <a:cubicBezTo>
                    <a:pt x="160" y="271"/>
                    <a:pt x="158" y="269"/>
                    <a:pt x="156" y="268"/>
                  </a:cubicBezTo>
                  <a:cubicBezTo>
                    <a:pt x="153" y="268"/>
                    <a:pt x="148" y="268"/>
                    <a:pt x="146" y="267"/>
                  </a:cubicBezTo>
                  <a:cubicBezTo>
                    <a:pt x="143" y="265"/>
                    <a:pt x="142" y="264"/>
                    <a:pt x="141" y="261"/>
                  </a:cubicBezTo>
                  <a:cubicBezTo>
                    <a:pt x="140" y="257"/>
                    <a:pt x="142" y="250"/>
                    <a:pt x="141" y="247"/>
                  </a:cubicBezTo>
                  <a:cubicBezTo>
                    <a:pt x="140" y="243"/>
                    <a:pt x="137" y="244"/>
                    <a:pt x="135" y="244"/>
                  </a:cubicBezTo>
                  <a:cubicBezTo>
                    <a:pt x="133" y="244"/>
                    <a:pt x="131" y="246"/>
                    <a:pt x="129" y="247"/>
                  </a:cubicBezTo>
                  <a:cubicBezTo>
                    <a:pt x="128" y="249"/>
                    <a:pt x="128" y="253"/>
                    <a:pt x="127" y="255"/>
                  </a:cubicBezTo>
                  <a:cubicBezTo>
                    <a:pt x="125" y="257"/>
                    <a:pt x="124" y="259"/>
                    <a:pt x="122" y="259"/>
                  </a:cubicBezTo>
                  <a:cubicBezTo>
                    <a:pt x="120" y="258"/>
                    <a:pt x="119" y="255"/>
                    <a:pt x="117" y="254"/>
                  </a:cubicBezTo>
                  <a:cubicBezTo>
                    <a:pt x="115" y="252"/>
                    <a:pt x="113" y="251"/>
                    <a:pt x="111" y="250"/>
                  </a:cubicBezTo>
                  <a:cubicBezTo>
                    <a:pt x="109" y="250"/>
                    <a:pt x="106" y="249"/>
                    <a:pt x="104" y="251"/>
                  </a:cubicBezTo>
                  <a:cubicBezTo>
                    <a:pt x="102" y="252"/>
                    <a:pt x="103" y="258"/>
                    <a:pt x="100" y="258"/>
                  </a:cubicBezTo>
                  <a:cubicBezTo>
                    <a:pt x="97" y="258"/>
                    <a:pt x="95" y="255"/>
                    <a:pt x="92" y="252"/>
                  </a:cubicBezTo>
                  <a:cubicBezTo>
                    <a:pt x="89" y="249"/>
                    <a:pt x="83" y="242"/>
                    <a:pt x="80" y="240"/>
                  </a:cubicBezTo>
                  <a:cubicBezTo>
                    <a:pt x="77" y="238"/>
                    <a:pt x="76" y="236"/>
                    <a:pt x="74" y="239"/>
                  </a:cubicBezTo>
                  <a:cubicBezTo>
                    <a:pt x="73" y="242"/>
                    <a:pt x="77" y="248"/>
                    <a:pt x="74" y="253"/>
                  </a:cubicBezTo>
                  <a:cubicBezTo>
                    <a:pt x="72" y="258"/>
                    <a:pt x="70" y="263"/>
                    <a:pt x="62" y="265"/>
                  </a:cubicBezTo>
                  <a:cubicBezTo>
                    <a:pt x="55" y="267"/>
                    <a:pt x="39" y="267"/>
                    <a:pt x="32" y="266"/>
                  </a:cubicBezTo>
                  <a:cubicBezTo>
                    <a:pt x="30" y="266"/>
                    <a:pt x="29" y="265"/>
                    <a:pt x="29" y="265"/>
                  </a:cubicBezTo>
                  <a:cubicBezTo>
                    <a:pt x="31" y="255"/>
                    <a:pt x="37" y="246"/>
                    <a:pt x="38" y="241"/>
                  </a:cubicBezTo>
                  <a:cubicBezTo>
                    <a:pt x="40" y="231"/>
                    <a:pt x="47" y="244"/>
                    <a:pt x="49" y="240"/>
                  </a:cubicBezTo>
                  <a:cubicBezTo>
                    <a:pt x="51" y="237"/>
                    <a:pt x="49" y="229"/>
                    <a:pt x="48" y="225"/>
                  </a:cubicBezTo>
                  <a:cubicBezTo>
                    <a:pt x="47" y="220"/>
                    <a:pt x="43" y="217"/>
                    <a:pt x="41" y="213"/>
                  </a:cubicBezTo>
                  <a:cubicBezTo>
                    <a:pt x="38" y="210"/>
                    <a:pt x="32" y="207"/>
                    <a:pt x="32" y="203"/>
                  </a:cubicBezTo>
                  <a:cubicBezTo>
                    <a:pt x="32" y="198"/>
                    <a:pt x="39" y="197"/>
                    <a:pt x="41" y="194"/>
                  </a:cubicBezTo>
                  <a:cubicBezTo>
                    <a:pt x="42" y="191"/>
                    <a:pt x="41" y="187"/>
                    <a:pt x="41" y="185"/>
                  </a:cubicBezTo>
                  <a:cubicBezTo>
                    <a:pt x="42" y="184"/>
                    <a:pt x="36" y="179"/>
                    <a:pt x="32" y="176"/>
                  </a:cubicBezTo>
                  <a:cubicBezTo>
                    <a:pt x="27" y="173"/>
                    <a:pt x="23" y="169"/>
                    <a:pt x="23" y="167"/>
                  </a:cubicBezTo>
                  <a:cubicBezTo>
                    <a:pt x="23" y="165"/>
                    <a:pt x="24" y="160"/>
                    <a:pt x="24" y="155"/>
                  </a:cubicBezTo>
                  <a:cubicBezTo>
                    <a:pt x="24" y="151"/>
                    <a:pt x="22" y="146"/>
                    <a:pt x="24" y="142"/>
                  </a:cubicBezTo>
                  <a:cubicBezTo>
                    <a:pt x="26" y="139"/>
                    <a:pt x="30" y="141"/>
                    <a:pt x="34" y="141"/>
                  </a:cubicBezTo>
                  <a:cubicBezTo>
                    <a:pt x="38" y="140"/>
                    <a:pt x="46" y="142"/>
                    <a:pt x="49" y="139"/>
                  </a:cubicBezTo>
                  <a:cubicBezTo>
                    <a:pt x="52" y="136"/>
                    <a:pt x="48" y="133"/>
                    <a:pt x="47" y="129"/>
                  </a:cubicBezTo>
                  <a:cubicBezTo>
                    <a:pt x="47" y="126"/>
                    <a:pt x="40" y="121"/>
                    <a:pt x="45" y="118"/>
                  </a:cubicBezTo>
                  <a:cubicBezTo>
                    <a:pt x="50" y="115"/>
                    <a:pt x="65" y="116"/>
                    <a:pt x="70" y="116"/>
                  </a:cubicBezTo>
                  <a:cubicBezTo>
                    <a:pt x="74" y="115"/>
                    <a:pt x="75" y="101"/>
                    <a:pt x="75" y="96"/>
                  </a:cubicBezTo>
                  <a:cubicBezTo>
                    <a:pt x="75" y="91"/>
                    <a:pt x="72" y="83"/>
                    <a:pt x="68" y="82"/>
                  </a:cubicBezTo>
                  <a:cubicBezTo>
                    <a:pt x="64" y="81"/>
                    <a:pt x="51" y="74"/>
                    <a:pt x="46" y="75"/>
                  </a:cubicBezTo>
                  <a:cubicBezTo>
                    <a:pt x="40" y="75"/>
                    <a:pt x="41" y="80"/>
                    <a:pt x="38" y="84"/>
                  </a:cubicBezTo>
                  <a:cubicBezTo>
                    <a:pt x="35" y="87"/>
                    <a:pt x="33" y="92"/>
                    <a:pt x="29" y="94"/>
                  </a:cubicBezTo>
                  <a:cubicBezTo>
                    <a:pt x="26" y="97"/>
                    <a:pt x="21" y="101"/>
                    <a:pt x="18" y="100"/>
                  </a:cubicBezTo>
                  <a:cubicBezTo>
                    <a:pt x="14" y="99"/>
                    <a:pt x="16" y="93"/>
                    <a:pt x="13" y="90"/>
                  </a:cubicBezTo>
                  <a:cubicBezTo>
                    <a:pt x="11" y="88"/>
                    <a:pt x="6" y="96"/>
                    <a:pt x="4" y="89"/>
                  </a:cubicBezTo>
                  <a:cubicBezTo>
                    <a:pt x="3" y="87"/>
                    <a:pt x="1" y="85"/>
                    <a:pt x="0" y="8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 rot="21439583">
              <a:off x="2936532" y="3794178"/>
              <a:ext cx="630072" cy="1077927"/>
            </a:xfrm>
            <a:custGeom>
              <a:avLst/>
              <a:gdLst/>
              <a:ahLst/>
              <a:cxnLst>
                <a:cxn ang="0">
                  <a:pos x="28" y="32"/>
                </a:cxn>
                <a:cxn ang="0">
                  <a:pos x="30" y="31"/>
                </a:cxn>
                <a:cxn ang="0">
                  <a:pos x="35" y="28"/>
                </a:cxn>
                <a:cxn ang="0">
                  <a:pos x="46" y="27"/>
                </a:cxn>
                <a:cxn ang="0">
                  <a:pos x="52" y="20"/>
                </a:cxn>
                <a:cxn ang="0">
                  <a:pos x="59" y="12"/>
                </a:cxn>
                <a:cxn ang="0">
                  <a:pos x="61" y="2"/>
                </a:cxn>
                <a:cxn ang="0">
                  <a:pos x="78" y="4"/>
                </a:cxn>
                <a:cxn ang="0">
                  <a:pos x="79" y="18"/>
                </a:cxn>
                <a:cxn ang="0">
                  <a:pos x="84" y="24"/>
                </a:cxn>
                <a:cxn ang="0">
                  <a:pos x="91" y="28"/>
                </a:cxn>
                <a:cxn ang="0">
                  <a:pos x="93" y="51"/>
                </a:cxn>
                <a:cxn ang="0">
                  <a:pos x="108" y="64"/>
                </a:cxn>
                <a:cxn ang="0">
                  <a:pos x="107" y="78"/>
                </a:cxn>
                <a:cxn ang="0">
                  <a:pos x="105" y="88"/>
                </a:cxn>
                <a:cxn ang="0">
                  <a:pos x="110" y="94"/>
                </a:cxn>
                <a:cxn ang="0">
                  <a:pos x="111" y="104"/>
                </a:cxn>
                <a:cxn ang="0">
                  <a:pos x="98" y="112"/>
                </a:cxn>
                <a:cxn ang="0">
                  <a:pos x="98" y="115"/>
                </a:cxn>
                <a:cxn ang="0">
                  <a:pos x="98" y="115"/>
                </a:cxn>
                <a:cxn ang="0">
                  <a:pos x="88" y="120"/>
                </a:cxn>
                <a:cxn ang="0">
                  <a:pos x="83" y="129"/>
                </a:cxn>
                <a:cxn ang="0">
                  <a:pos x="74" y="130"/>
                </a:cxn>
                <a:cxn ang="0">
                  <a:pos x="71" y="139"/>
                </a:cxn>
                <a:cxn ang="0">
                  <a:pos x="81" y="150"/>
                </a:cxn>
                <a:cxn ang="0">
                  <a:pos x="86" y="159"/>
                </a:cxn>
                <a:cxn ang="0">
                  <a:pos x="97" y="159"/>
                </a:cxn>
                <a:cxn ang="0">
                  <a:pos x="101" y="165"/>
                </a:cxn>
                <a:cxn ang="0">
                  <a:pos x="99" y="206"/>
                </a:cxn>
                <a:cxn ang="0">
                  <a:pos x="92" y="210"/>
                </a:cxn>
                <a:cxn ang="0">
                  <a:pos x="78" y="209"/>
                </a:cxn>
                <a:cxn ang="0">
                  <a:pos x="71" y="215"/>
                </a:cxn>
                <a:cxn ang="0">
                  <a:pos x="71" y="223"/>
                </a:cxn>
                <a:cxn ang="0">
                  <a:pos x="61" y="221"/>
                </a:cxn>
                <a:cxn ang="0">
                  <a:pos x="55" y="226"/>
                </a:cxn>
                <a:cxn ang="0">
                  <a:pos x="44" y="215"/>
                </a:cxn>
                <a:cxn ang="0">
                  <a:pos x="37" y="215"/>
                </a:cxn>
                <a:cxn ang="0">
                  <a:pos x="27" y="207"/>
                </a:cxn>
                <a:cxn ang="0">
                  <a:pos x="18" y="200"/>
                </a:cxn>
                <a:cxn ang="0">
                  <a:pos x="7" y="186"/>
                </a:cxn>
                <a:cxn ang="0">
                  <a:pos x="10" y="179"/>
                </a:cxn>
                <a:cxn ang="0">
                  <a:pos x="4" y="173"/>
                </a:cxn>
                <a:cxn ang="0">
                  <a:pos x="6" y="163"/>
                </a:cxn>
                <a:cxn ang="0">
                  <a:pos x="1" y="153"/>
                </a:cxn>
                <a:cxn ang="0">
                  <a:pos x="4" y="146"/>
                </a:cxn>
                <a:cxn ang="0">
                  <a:pos x="6" y="136"/>
                </a:cxn>
                <a:cxn ang="0">
                  <a:pos x="7" y="123"/>
                </a:cxn>
                <a:cxn ang="0">
                  <a:pos x="5" y="110"/>
                </a:cxn>
                <a:cxn ang="0">
                  <a:pos x="10" y="104"/>
                </a:cxn>
                <a:cxn ang="0">
                  <a:pos x="8" y="91"/>
                </a:cxn>
                <a:cxn ang="0">
                  <a:pos x="19" y="89"/>
                </a:cxn>
                <a:cxn ang="0">
                  <a:pos x="17" y="77"/>
                </a:cxn>
                <a:cxn ang="0">
                  <a:pos x="23" y="72"/>
                </a:cxn>
                <a:cxn ang="0">
                  <a:pos x="24" y="52"/>
                </a:cxn>
                <a:cxn ang="0">
                  <a:pos x="29" y="45"/>
                </a:cxn>
                <a:cxn ang="0">
                  <a:pos x="28" y="32"/>
                </a:cxn>
              </a:cxnLst>
              <a:rect l="0" t="0" r="r" b="b"/>
              <a:pathLst>
                <a:path w="113" h="227">
                  <a:moveTo>
                    <a:pt x="28" y="32"/>
                  </a:moveTo>
                  <a:cubicBezTo>
                    <a:pt x="29" y="29"/>
                    <a:pt x="29" y="32"/>
                    <a:pt x="30" y="31"/>
                  </a:cubicBezTo>
                  <a:cubicBezTo>
                    <a:pt x="32" y="31"/>
                    <a:pt x="32" y="29"/>
                    <a:pt x="35" y="28"/>
                  </a:cubicBezTo>
                  <a:cubicBezTo>
                    <a:pt x="38" y="27"/>
                    <a:pt x="43" y="29"/>
                    <a:pt x="46" y="27"/>
                  </a:cubicBezTo>
                  <a:cubicBezTo>
                    <a:pt x="49" y="26"/>
                    <a:pt x="50" y="23"/>
                    <a:pt x="52" y="20"/>
                  </a:cubicBezTo>
                  <a:cubicBezTo>
                    <a:pt x="54" y="18"/>
                    <a:pt x="57" y="16"/>
                    <a:pt x="59" y="12"/>
                  </a:cubicBezTo>
                  <a:cubicBezTo>
                    <a:pt x="60" y="9"/>
                    <a:pt x="57" y="4"/>
                    <a:pt x="61" y="2"/>
                  </a:cubicBezTo>
                  <a:cubicBezTo>
                    <a:pt x="65" y="0"/>
                    <a:pt x="74" y="0"/>
                    <a:pt x="78" y="4"/>
                  </a:cubicBezTo>
                  <a:cubicBezTo>
                    <a:pt x="82" y="7"/>
                    <a:pt x="78" y="15"/>
                    <a:pt x="79" y="18"/>
                  </a:cubicBezTo>
                  <a:cubicBezTo>
                    <a:pt x="80" y="22"/>
                    <a:pt x="82" y="23"/>
                    <a:pt x="84" y="24"/>
                  </a:cubicBezTo>
                  <a:cubicBezTo>
                    <a:pt x="86" y="26"/>
                    <a:pt x="89" y="23"/>
                    <a:pt x="91" y="28"/>
                  </a:cubicBezTo>
                  <a:cubicBezTo>
                    <a:pt x="93" y="33"/>
                    <a:pt x="90" y="45"/>
                    <a:pt x="93" y="51"/>
                  </a:cubicBezTo>
                  <a:cubicBezTo>
                    <a:pt x="96" y="57"/>
                    <a:pt x="103" y="61"/>
                    <a:pt x="108" y="64"/>
                  </a:cubicBezTo>
                  <a:cubicBezTo>
                    <a:pt x="108" y="69"/>
                    <a:pt x="107" y="74"/>
                    <a:pt x="107" y="78"/>
                  </a:cubicBezTo>
                  <a:cubicBezTo>
                    <a:pt x="107" y="85"/>
                    <a:pt x="105" y="85"/>
                    <a:pt x="105" y="88"/>
                  </a:cubicBezTo>
                  <a:cubicBezTo>
                    <a:pt x="105" y="91"/>
                    <a:pt x="109" y="91"/>
                    <a:pt x="110" y="94"/>
                  </a:cubicBezTo>
                  <a:cubicBezTo>
                    <a:pt x="111" y="97"/>
                    <a:pt x="113" y="100"/>
                    <a:pt x="111" y="104"/>
                  </a:cubicBezTo>
                  <a:cubicBezTo>
                    <a:pt x="109" y="107"/>
                    <a:pt x="100" y="110"/>
                    <a:pt x="98" y="112"/>
                  </a:cubicBezTo>
                  <a:cubicBezTo>
                    <a:pt x="97" y="114"/>
                    <a:pt x="97" y="114"/>
                    <a:pt x="98" y="115"/>
                  </a:cubicBezTo>
                  <a:lnTo>
                    <a:pt x="98" y="115"/>
                  </a:lnTo>
                  <a:cubicBezTo>
                    <a:pt x="95" y="117"/>
                    <a:pt x="90" y="118"/>
                    <a:pt x="88" y="120"/>
                  </a:cubicBezTo>
                  <a:cubicBezTo>
                    <a:pt x="85" y="123"/>
                    <a:pt x="86" y="128"/>
                    <a:pt x="83" y="129"/>
                  </a:cubicBezTo>
                  <a:cubicBezTo>
                    <a:pt x="81" y="131"/>
                    <a:pt x="77" y="128"/>
                    <a:pt x="74" y="130"/>
                  </a:cubicBezTo>
                  <a:cubicBezTo>
                    <a:pt x="72" y="132"/>
                    <a:pt x="70" y="135"/>
                    <a:pt x="71" y="139"/>
                  </a:cubicBezTo>
                  <a:cubicBezTo>
                    <a:pt x="73" y="143"/>
                    <a:pt x="78" y="146"/>
                    <a:pt x="81" y="150"/>
                  </a:cubicBezTo>
                  <a:cubicBezTo>
                    <a:pt x="83" y="153"/>
                    <a:pt x="83" y="158"/>
                    <a:pt x="86" y="159"/>
                  </a:cubicBezTo>
                  <a:cubicBezTo>
                    <a:pt x="89" y="161"/>
                    <a:pt x="94" y="159"/>
                    <a:pt x="97" y="159"/>
                  </a:cubicBezTo>
                  <a:cubicBezTo>
                    <a:pt x="99" y="161"/>
                    <a:pt x="100" y="163"/>
                    <a:pt x="101" y="165"/>
                  </a:cubicBezTo>
                  <a:cubicBezTo>
                    <a:pt x="100" y="179"/>
                    <a:pt x="99" y="192"/>
                    <a:pt x="99" y="206"/>
                  </a:cubicBezTo>
                  <a:cubicBezTo>
                    <a:pt x="96" y="207"/>
                    <a:pt x="95" y="210"/>
                    <a:pt x="92" y="210"/>
                  </a:cubicBezTo>
                  <a:cubicBezTo>
                    <a:pt x="88" y="211"/>
                    <a:pt x="81" y="209"/>
                    <a:pt x="78" y="209"/>
                  </a:cubicBezTo>
                  <a:cubicBezTo>
                    <a:pt x="74" y="210"/>
                    <a:pt x="73" y="212"/>
                    <a:pt x="71" y="215"/>
                  </a:cubicBezTo>
                  <a:cubicBezTo>
                    <a:pt x="70" y="217"/>
                    <a:pt x="73" y="221"/>
                    <a:pt x="71" y="223"/>
                  </a:cubicBezTo>
                  <a:cubicBezTo>
                    <a:pt x="68" y="225"/>
                    <a:pt x="64" y="221"/>
                    <a:pt x="61" y="221"/>
                  </a:cubicBezTo>
                  <a:cubicBezTo>
                    <a:pt x="58" y="222"/>
                    <a:pt x="58" y="227"/>
                    <a:pt x="55" y="226"/>
                  </a:cubicBezTo>
                  <a:cubicBezTo>
                    <a:pt x="51" y="225"/>
                    <a:pt x="47" y="217"/>
                    <a:pt x="44" y="215"/>
                  </a:cubicBezTo>
                  <a:cubicBezTo>
                    <a:pt x="41" y="213"/>
                    <a:pt x="40" y="216"/>
                    <a:pt x="37" y="215"/>
                  </a:cubicBezTo>
                  <a:cubicBezTo>
                    <a:pt x="34" y="214"/>
                    <a:pt x="30" y="210"/>
                    <a:pt x="27" y="207"/>
                  </a:cubicBezTo>
                  <a:cubicBezTo>
                    <a:pt x="24" y="205"/>
                    <a:pt x="21" y="204"/>
                    <a:pt x="18" y="200"/>
                  </a:cubicBezTo>
                  <a:cubicBezTo>
                    <a:pt x="15" y="196"/>
                    <a:pt x="9" y="189"/>
                    <a:pt x="7" y="186"/>
                  </a:cubicBezTo>
                  <a:cubicBezTo>
                    <a:pt x="6" y="182"/>
                    <a:pt x="10" y="181"/>
                    <a:pt x="10" y="179"/>
                  </a:cubicBezTo>
                  <a:cubicBezTo>
                    <a:pt x="9" y="176"/>
                    <a:pt x="5" y="176"/>
                    <a:pt x="4" y="173"/>
                  </a:cubicBezTo>
                  <a:cubicBezTo>
                    <a:pt x="3" y="170"/>
                    <a:pt x="7" y="166"/>
                    <a:pt x="6" y="163"/>
                  </a:cubicBezTo>
                  <a:cubicBezTo>
                    <a:pt x="5" y="159"/>
                    <a:pt x="1" y="156"/>
                    <a:pt x="1" y="153"/>
                  </a:cubicBezTo>
                  <a:cubicBezTo>
                    <a:pt x="0" y="150"/>
                    <a:pt x="3" y="149"/>
                    <a:pt x="4" y="146"/>
                  </a:cubicBezTo>
                  <a:cubicBezTo>
                    <a:pt x="5" y="144"/>
                    <a:pt x="5" y="140"/>
                    <a:pt x="6" y="136"/>
                  </a:cubicBezTo>
                  <a:cubicBezTo>
                    <a:pt x="6" y="133"/>
                    <a:pt x="7" y="128"/>
                    <a:pt x="7" y="123"/>
                  </a:cubicBezTo>
                  <a:cubicBezTo>
                    <a:pt x="7" y="119"/>
                    <a:pt x="5" y="113"/>
                    <a:pt x="5" y="110"/>
                  </a:cubicBezTo>
                  <a:cubicBezTo>
                    <a:pt x="6" y="107"/>
                    <a:pt x="9" y="107"/>
                    <a:pt x="10" y="104"/>
                  </a:cubicBezTo>
                  <a:cubicBezTo>
                    <a:pt x="10" y="101"/>
                    <a:pt x="6" y="94"/>
                    <a:pt x="8" y="91"/>
                  </a:cubicBezTo>
                  <a:cubicBezTo>
                    <a:pt x="10" y="87"/>
                    <a:pt x="17" y="92"/>
                    <a:pt x="19" y="89"/>
                  </a:cubicBezTo>
                  <a:cubicBezTo>
                    <a:pt x="21" y="86"/>
                    <a:pt x="17" y="80"/>
                    <a:pt x="17" y="77"/>
                  </a:cubicBezTo>
                  <a:cubicBezTo>
                    <a:pt x="18" y="74"/>
                    <a:pt x="22" y="77"/>
                    <a:pt x="23" y="72"/>
                  </a:cubicBezTo>
                  <a:cubicBezTo>
                    <a:pt x="24" y="68"/>
                    <a:pt x="23" y="57"/>
                    <a:pt x="24" y="52"/>
                  </a:cubicBezTo>
                  <a:cubicBezTo>
                    <a:pt x="25" y="47"/>
                    <a:pt x="28" y="48"/>
                    <a:pt x="29" y="45"/>
                  </a:cubicBezTo>
                  <a:cubicBezTo>
                    <a:pt x="30" y="41"/>
                    <a:pt x="28" y="34"/>
                    <a:pt x="28" y="3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58" name="Freeform 9"/>
            <p:cNvSpPr>
              <a:spLocks noEditPoints="1"/>
            </p:cNvSpPr>
            <p:nvPr/>
          </p:nvSpPr>
          <p:spPr bwMode="auto">
            <a:xfrm rot="21439583">
              <a:off x="2045391" y="4696013"/>
              <a:ext cx="1344150" cy="1263539"/>
            </a:xfrm>
            <a:custGeom>
              <a:avLst/>
              <a:gdLst/>
              <a:ahLst/>
              <a:cxnLst>
                <a:cxn ang="0">
                  <a:pos x="210" y="238"/>
                </a:cxn>
                <a:cxn ang="0">
                  <a:pos x="199" y="253"/>
                </a:cxn>
                <a:cxn ang="0">
                  <a:pos x="167" y="264"/>
                </a:cxn>
                <a:cxn ang="0">
                  <a:pos x="160" y="247"/>
                </a:cxn>
                <a:cxn ang="0">
                  <a:pos x="142" y="251"/>
                </a:cxn>
                <a:cxn ang="0">
                  <a:pos x="120" y="238"/>
                </a:cxn>
                <a:cxn ang="0">
                  <a:pos x="111" y="226"/>
                </a:cxn>
                <a:cxn ang="0">
                  <a:pos x="92" y="218"/>
                </a:cxn>
                <a:cxn ang="0">
                  <a:pos x="77" y="201"/>
                </a:cxn>
                <a:cxn ang="0">
                  <a:pos x="49" y="182"/>
                </a:cxn>
                <a:cxn ang="0">
                  <a:pos x="35" y="183"/>
                </a:cxn>
                <a:cxn ang="0">
                  <a:pos x="19" y="162"/>
                </a:cxn>
                <a:cxn ang="0">
                  <a:pos x="10" y="145"/>
                </a:cxn>
                <a:cxn ang="0">
                  <a:pos x="1" y="126"/>
                </a:cxn>
                <a:cxn ang="0">
                  <a:pos x="15" y="120"/>
                </a:cxn>
                <a:cxn ang="0">
                  <a:pos x="27" y="106"/>
                </a:cxn>
                <a:cxn ang="0">
                  <a:pos x="43" y="112"/>
                </a:cxn>
                <a:cxn ang="0">
                  <a:pos x="55" y="91"/>
                </a:cxn>
                <a:cxn ang="0">
                  <a:pos x="58" y="79"/>
                </a:cxn>
                <a:cxn ang="0">
                  <a:pos x="79" y="80"/>
                </a:cxn>
                <a:cxn ang="0">
                  <a:pos x="98" y="86"/>
                </a:cxn>
                <a:cxn ang="0">
                  <a:pos x="109" y="106"/>
                </a:cxn>
                <a:cxn ang="0">
                  <a:pos x="128" y="107"/>
                </a:cxn>
                <a:cxn ang="0">
                  <a:pos x="128" y="83"/>
                </a:cxn>
                <a:cxn ang="0">
                  <a:pos x="131" y="67"/>
                </a:cxn>
                <a:cxn ang="0">
                  <a:pos x="151" y="71"/>
                </a:cxn>
                <a:cxn ang="0">
                  <a:pos x="140" y="44"/>
                </a:cxn>
                <a:cxn ang="0">
                  <a:pos x="147" y="27"/>
                </a:cxn>
                <a:cxn ang="0">
                  <a:pos x="170" y="12"/>
                </a:cxn>
                <a:cxn ang="0">
                  <a:pos x="179" y="4"/>
                </a:cxn>
                <a:cxn ang="0">
                  <a:pos x="196" y="21"/>
                </a:cxn>
                <a:cxn ang="0">
                  <a:pos x="224" y="40"/>
                </a:cxn>
                <a:cxn ang="0">
                  <a:pos x="235" y="48"/>
                </a:cxn>
                <a:cxn ang="0">
                  <a:pos x="228" y="81"/>
                </a:cxn>
                <a:cxn ang="0">
                  <a:pos x="226" y="101"/>
                </a:cxn>
                <a:cxn ang="0">
                  <a:pos x="225" y="132"/>
                </a:cxn>
                <a:cxn ang="0">
                  <a:pos x="218" y="145"/>
                </a:cxn>
                <a:cxn ang="0">
                  <a:pos x="203" y="173"/>
                </a:cxn>
                <a:cxn ang="0">
                  <a:pos x="191" y="189"/>
                </a:cxn>
                <a:cxn ang="0">
                  <a:pos x="191" y="210"/>
                </a:cxn>
                <a:cxn ang="0">
                  <a:pos x="211" y="225"/>
                </a:cxn>
                <a:cxn ang="0">
                  <a:pos x="177" y="1"/>
                </a:cxn>
                <a:cxn ang="0">
                  <a:pos x="58" y="76"/>
                </a:cxn>
                <a:cxn ang="0">
                  <a:pos x="57" y="76"/>
                </a:cxn>
              </a:cxnLst>
              <a:rect l="0" t="0" r="r" b="b"/>
              <a:pathLst>
                <a:path w="241" h="266">
                  <a:moveTo>
                    <a:pt x="220" y="231"/>
                  </a:moveTo>
                  <a:cubicBezTo>
                    <a:pt x="224" y="234"/>
                    <a:pt x="227" y="237"/>
                    <a:pt x="224" y="238"/>
                  </a:cubicBezTo>
                  <a:cubicBezTo>
                    <a:pt x="221" y="239"/>
                    <a:pt x="213" y="236"/>
                    <a:pt x="210" y="238"/>
                  </a:cubicBezTo>
                  <a:cubicBezTo>
                    <a:pt x="206" y="240"/>
                    <a:pt x="209" y="244"/>
                    <a:pt x="208" y="246"/>
                  </a:cubicBezTo>
                  <a:cubicBezTo>
                    <a:pt x="206" y="247"/>
                    <a:pt x="205" y="244"/>
                    <a:pt x="203" y="246"/>
                  </a:cubicBezTo>
                  <a:cubicBezTo>
                    <a:pt x="201" y="247"/>
                    <a:pt x="204" y="252"/>
                    <a:pt x="199" y="253"/>
                  </a:cubicBezTo>
                  <a:cubicBezTo>
                    <a:pt x="195" y="254"/>
                    <a:pt x="185" y="250"/>
                    <a:pt x="181" y="253"/>
                  </a:cubicBezTo>
                  <a:cubicBezTo>
                    <a:pt x="177" y="255"/>
                    <a:pt x="184" y="261"/>
                    <a:pt x="180" y="264"/>
                  </a:cubicBezTo>
                  <a:cubicBezTo>
                    <a:pt x="177" y="266"/>
                    <a:pt x="171" y="265"/>
                    <a:pt x="167" y="264"/>
                  </a:cubicBezTo>
                  <a:cubicBezTo>
                    <a:pt x="163" y="263"/>
                    <a:pt x="160" y="260"/>
                    <a:pt x="160" y="257"/>
                  </a:cubicBezTo>
                  <a:cubicBezTo>
                    <a:pt x="159" y="255"/>
                    <a:pt x="165" y="258"/>
                    <a:pt x="166" y="255"/>
                  </a:cubicBezTo>
                  <a:cubicBezTo>
                    <a:pt x="166" y="253"/>
                    <a:pt x="163" y="249"/>
                    <a:pt x="160" y="247"/>
                  </a:cubicBezTo>
                  <a:cubicBezTo>
                    <a:pt x="157" y="246"/>
                    <a:pt x="153" y="249"/>
                    <a:pt x="150" y="248"/>
                  </a:cubicBezTo>
                  <a:cubicBezTo>
                    <a:pt x="147" y="248"/>
                    <a:pt x="146" y="243"/>
                    <a:pt x="144" y="244"/>
                  </a:cubicBezTo>
                  <a:cubicBezTo>
                    <a:pt x="142" y="245"/>
                    <a:pt x="146" y="250"/>
                    <a:pt x="142" y="251"/>
                  </a:cubicBezTo>
                  <a:cubicBezTo>
                    <a:pt x="139" y="252"/>
                    <a:pt x="130" y="252"/>
                    <a:pt x="127" y="250"/>
                  </a:cubicBezTo>
                  <a:cubicBezTo>
                    <a:pt x="123" y="247"/>
                    <a:pt x="127" y="241"/>
                    <a:pt x="126" y="238"/>
                  </a:cubicBezTo>
                  <a:cubicBezTo>
                    <a:pt x="124" y="236"/>
                    <a:pt x="122" y="239"/>
                    <a:pt x="120" y="238"/>
                  </a:cubicBezTo>
                  <a:cubicBezTo>
                    <a:pt x="118" y="237"/>
                    <a:pt x="117" y="236"/>
                    <a:pt x="115" y="235"/>
                  </a:cubicBezTo>
                  <a:cubicBezTo>
                    <a:pt x="114" y="234"/>
                    <a:pt x="112" y="234"/>
                    <a:pt x="111" y="232"/>
                  </a:cubicBezTo>
                  <a:cubicBezTo>
                    <a:pt x="110" y="231"/>
                    <a:pt x="113" y="227"/>
                    <a:pt x="111" y="226"/>
                  </a:cubicBezTo>
                  <a:cubicBezTo>
                    <a:pt x="109" y="225"/>
                    <a:pt x="105" y="227"/>
                    <a:pt x="103" y="226"/>
                  </a:cubicBezTo>
                  <a:cubicBezTo>
                    <a:pt x="101" y="225"/>
                    <a:pt x="101" y="223"/>
                    <a:pt x="99" y="222"/>
                  </a:cubicBezTo>
                  <a:cubicBezTo>
                    <a:pt x="98" y="220"/>
                    <a:pt x="95" y="220"/>
                    <a:pt x="92" y="218"/>
                  </a:cubicBezTo>
                  <a:cubicBezTo>
                    <a:pt x="90" y="217"/>
                    <a:pt x="88" y="215"/>
                    <a:pt x="86" y="213"/>
                  </a:cubicBezTo>
                  <a:cubicBezTo>
                    <a:pt x="84" y="211"/>
                    <a:pt x="83" y="208"/>
                    <a:pt x="82" y="206"/>
                  </a:cubicBezTo>
                  <a:cubicBezTo>
                    <a:pt x="80" y="204"/>
                    <a:pt x="79" y="202"/>
                    <a:pt x="77" y="201"/>
                  </a:cubicBezTo>
                  <a:cubicBezTo>
                    <a:pt x="75" y="200"/>
                    <a:pt x="72" y="202"/>
                    <a:pt x="71" y="200"/>
                  </a:cubicBezTo>
                  <a:cubicBezTo>
                    <a:pt x="69" y="199"/>
                    <a:pt x="75" y="199"/>
                    <a:pt x="72" y="195"/>
                  </a:cubicBezTo>
                  <a:cubicBezTo>
                    <a:pt x="68" y="192"/>
                    <a:pt x="55" y="183"/>
                    <a:pt x="49" y="182"/>
                  </a:cubicBezTo>
                  <a:cubicBezTo>
                    <a:pt x="44" y="181"/>
                    <a:pt x="51" y="187"/>
                    <a:pt x="49" y="189"/>
                  </a:cubicBezTo>
                  <a:cubicBezTo>
                    <a:pt x="48" y="191"/>
                    <a:pt x="45" y="191"/>
                    <a:pt x="43" y="190"/>
                  </a:cubicBezTo>
                  <a:cubicBezTo>
                    <a:pt x="40" y="189"/>
                    <a:pt x="37" y="185"/>
                    <a:pt x="35" y="183"/>
                  </a:cubicBezTo>
                  <a:cubicBezTo>
                    <a:pt x="33" y="180"/>
                    <a:pt x="35" y="178"/>
                    <a:pt x="33" y="175"/>
                  </a:cubicBezTo>
                  <a:cubicBezTo>
                    <a:pt x="31" y="172"/>
                    <a:pt x="27" y="168"/>
                    <a:pt x="25" y="166"/>
                  </a:cubicBezTo>
                  <a:cubicBezTo>
                    <a:pt x="23" y="164"/>
                    <a:pt x="20" y="164"/>
                    <a:pt x="19" y="162"/>
                  </a:cubicBezTo>
                  <a:cubicBezTo>
                    <a:pt x="19" y="160"/>
                    <a:pt x="22" y="158"/>
                    <a:pt x="22" y="156"/>
                  </a:cubicBezTo>
                  <a:cubicBezTo>
                    <a:pt x="22" y="153"/>
                    <a:pt x="20" y="151"/>
                    <a:pt x="18" y="149"/>
                  </a:cubicBezTo>
                  <a:cubicBezTo>
                    <a:pt x="16" y="147"/>
                    <a:pt x="12" y="147"/>
                    <a:pt x="10" y="145"/>
                  </a:cubicBezTo>
                  <a:cubicBezTo>
                    <a:pt x="8" y="142"/>
                    <a:pt x="11" y="138"/>
                    <a:pt x="10" y="136"/>
                  </a:cubicBezTo>
                  <a:cubicBezTo>
                    <a:pt x="8" y="134"/>
                    <a:pt x="4" y="137"/>
                    <a:pt x="3" y="135"/>
                  </a:cubicBezTo>
                  <a:cubicBezTo>
                    <a:pt x="1" y="132"/>
                    <a:pt x="1" y="128"/>
                    <a:pt x="1" y="126"/>
                  </a:cubicBezTo>
                  <a:cubicBezTo>
                    <a:pt x="0" y="123"/>
                    <a:pt x="0" y="120"/>
                    <a:pt x="2" y="118"/>
                  </a:cubicBezTo>
                  <a:cubicBezTo>
                    <a:pt x="3" y="117"/>
                    <a:pt x="6" y="116"/>
                    <a:pt x="8" y="117"/>
                  </a:cubicBezTo>
                  <a:cubicBezTo>
                    <a:pt x="11" y="117"/>
                    <a:pt x="13" y="120"/>
                    <a:pt x="15" y="120"/>
                  </a:cubicBezTo>
                  <a:cubicBezTo>
                    <a:pt x="17" y="120"/>
                    <a:pt x="17" y="118"/>
                    <a:pt x="18" y="116"/>
                  </a:cubicBezTo>
                  <a:cubicBezTo>
                    <a:pt x="19" y="114"/>
                    <a:pt x="18" y="109"/>
                    <a:pt x="20" y="107"/>
                  </a:cubicBezTo>
                  <a:cubicBezTo>
                    <a:pt x="22" y="105"/>
                    <a:pt x="25" y="105"/>
                    <a:pt x="27" y="106"/>
                  </a:cubicBezTo>
                  <a:cubicBezTo>
                    <a:pt x="29" y="107"/>
                    <a:pt x="27" y="111"/>
                    <a:pt x="29" y="111"/>
                  </a:cubicBezTo>
                  <a:cubicBezTo>
                    <a:pt x="32" y="112"/>
                    <a:pt x="36" y="108"/>
                    <a:pt x="39" y="108"/>
                  </a:cubicBezTo>
                  <a:cubicBezTo>
                    <a:pt x="42" y="108"/>
                    <a:pt x="41" y="113"/>
                    <a:pt x="43" y="112"/>
                  </a:cubicBezTo>
                  <a:cubicBezTo>
                    <a:pt x="46" y="111"/>
                    <a:pt x="48" y="107"/>
                    <a:pt x="49" y="105"/>
                  </a:cubicBezTo>
                  <a:cubicBezTo>
                    <a:pt x="50" y="102"/>
                    <a:pt x="48" y="100"/>
                    <a:pt x="49" y="97"/>
                  </a:cubicBezTo>
                  <a:cubicBezTo>
                    <a:pt x="50" y="95"/>
                    <a:pt x="53" y="93"/>
                    <a:pt x="55" y="91"/>
                  </a:cubicBezTo>
                  <a:cubicBezTo>
                    <a:pt x="56" y="88"/>
                    <a:pt x="57" y="86"/>
                    <a:pt x="58" y="83"/>
                  </a:cubicBezTo>
                  <a:cubicBezTo>
                    <a:pt x="58" y="81"/>
                    <a:pt x="58" y="79"/>
                    <a:pt x="58" y="77"/>
                  </a:cubicBezTo>
                  <a:cubicBezTo>
                    <a:pt x="58" y="77"/>
                    <a:pt x="58" y="78"/>
                    <a:pt x="58" y="79"/>
                  </a:cubicBezTo>
                  <a:cubicBezTo>
                    <a:pt x="62" y="76"/>
                    <a:pt x="65" y="73"/>
                    <a:pt x="68" y="73"/>
                  </a:cubicBezTo>
                  <a:cubicBezTo>
                    <a:pt x="74" y="74"/>
                    <a:pt x="70" y="76"/>
                    <a:pt x="72" y="77"/>
                  </a:cubicBezTo>
                  <a:cubicBezTo>
                    <a:pt x="74" y="78"/>
                    <a:pt x="77" y="78"/>
                    <a:pt x="79" y="80"/>
                  </a:cubicBezTo>
                  <a:cubicBezTo>
                    <a:pt x="80" y="82"/>
                    <a:pt x="77" y="86"/>
                    <a:pt x="80" y="88"/>
                  </a:cubicBezTo>
                  <a:cubicBezTo>
                    <a:pt x="82" y="89"/>
                    <a:pt x="86" y="88"/>
                    <a:pt x="89" y="88"/>
                  </a:cubicBezTo>
                  <a:cubicBezTo>
                    <a:pt x="92" y="87"/>
                    <a:pt x="95" y="85"/>
                    <a:pt x="98" y="86"/>
                  </a:cubicBezTo>
                  <a:cubicBezTo>
                    <a:pt x="101" y="86"/>
                    <a:pt x="105" y="87"/>
                    <a:pt x="107" y="90"/>
                  </a:cubicBezTo>
                  <a:cubicBezTo>
                    <a:pt x="108" y="92"/>
                    <a:pt x="107" y="97"/>
                    <a:pt x="107" y="100"/>
                  </a:cubicBezTo>
                  <a:cubicBezTo>
                    <a:pt x="108" y="102"/>
                    <a:pt x="106" y="106"/>
                    <a:pt x="109" y="106"/>
                  </a:cubicBezTo>
                  <a:cubicBezTo>
                    <a:pt x="111" y="106"/>
                    <a:pt x="113" y="100"/>
                    <a:pt x="116" y="100"/>
                  </a:cubicBezTo>
                  <a:cubicBezTo>
                    <a:pt x="119" y="99"/>
                    <a:pt x="119" y="102"/>
                    <a:pt x="121" y="103"/>
                  </a:cubicBezTo>
                  <a:cubicBezTo>
                    <a:pt x="123" y="104"/>
                    <a:pt x="125" y="107"/>
                    <a:pt x="128" y="107"/>
                  </a:cubicBezTo>
                  <a:cubicBezTo>
                    <a:pt x="130" y="108"/>
                    <a:pt x="133" y="109"/>
                    <a:pt x="135" y="105"/>
                  </a:cubicBezTo>
                  <a:cubicBezTo>
                    <a:pt x="136" y="101"/>
                    <a:pt x="135" y="92"/>
                    <a:pt x="134" y="88"/>
                  </a:cubicBezTo>
                  <a:cubicBezTo>
                    <a:pt x="133" y="84"/>
                    <a:pt x="130" y="85"/>
                    <a:pt x="128" y="83"/>
                  </a:cubicBezTo>
                  <a:cubicBezTo>
                    <a:pt x="127" y="82"/>
                    <a:pt x="125" y="81"/>
                    <a:pt x="124" y="78"/>
                  </a:cubicBezTo>
                  <a:cubicBezTo>
                    <a:pt x="123" y="75"/>
                    <a:pt x="121" y="68"/>
                    <a:pt x="123" y="65"/>
                  </a:cubicBezTo>
                  <a:cubicBezTo>
                    <a:pt x="125" y="62"/>
                    <a:pt x="128" y="66"/>
                    <a:pt x="131" y="67"/>
                  </a:cubicBezTo>
                  <a:cubicBezTo>
                    <a:pt x="134" y="69"/>
                    <a:pt x="136" y="75"/>
                    <a:pt x="139" y="76"/>
                  </a:cubicBezTo>
                  <a:cubicBezTo>
                    <a:pt x="142" y="78"/>
                    <a:pt x="144" y="77"/>
                    <a:pt x="146" y="76"/>
                  </a:cubicBezTo>
                  <a:cubicBezTo>
                    <a:pt x="148" y="75"/>
                    <a:pt x="150" y="72"/>
                    <a:pt x="151" y="71"/>
                  </a:cubicBezTo>
                  <a:cubicBezTo>
                    <a:pt x="151" y="70"/>
                    <a:pt x="151" y="60"/>
                    <a:pt x="151" y="58"/>
                  </a:cubicBezTo>
                  <a:cubicBezTo>
                    <a:pt x="150" y="55"/>
                    <a:pt x="147" y="50"/>
                    <a:pt x="147" y="50"/>
                  </a:cubicBezTo>
                  <a:cubicBezTo>
                    <a:pt x="147" y="50"/>
                    <a:pt x="142" y="45"/>
                    <a:pt x="140" y="44"/>
                  </a:cubicBezTo>
                  <a:cubicBezTo>
                    <a:pt x="138" y="42"/>
                    <a:pt x="137" y="37"/>
                    <a:pt x="137" y="36"/>
                  </a:cubicBezTo>
                  <a:cubicBezTo>
                    <a:pt x="137" y="34"/>
                    <a:pt x="133" y="29"/>
                    <a:pt x="135" y="27"/>
                  </a:cubicBezTo>
                  <a:cubicBezTo>
                    <a:pt x="138" y="25"/>
                    <a:pt x="144" y="27"/>
                    <a:pt x="147" y="27"/>
                  </a:cubicBezTo>
                  <a:cubicBezTo>
                    <a:pt x="151" y="27"/>
                    <a:pt x="154" y="29"/>
                    <a:pt x="157" y="25"/>
                  </a:cubicBezTo>
                  <a:cubicBezTo>
                    <a:pt x="159" y="21"/>
                    <a:pt x="156" y="11"/>
                    <a:pt x="160" y="8"/>
                  </a:cubicBezTo>
                  <a:cubicBezTo>
                    <a:pt x="163" y="5"/>
                    <a:pt x="167" y="13"/>
                    <a:pt x="170" y="12"/>
                  </a:cubicBezTo>
                  <a:cubicBezTo>
                    <a:pt x="173" y="11"/>
                    <a:pt x="169" y="8"/>
                    <a:pt x="169" y="6"/>
                  </a:cubicBezTo>
                  <a:cubicBezTo>
                    <a:pt x="169" y="4"/>
                    <a:pt x="166" y="1"/>
                    <a:pt x="170" y="0"/>
                  </a:cubicBezTo>
                  <a:cubicBezTo>
                    <a:pt x="172" y="0"/>
                    <a:pt x="175" y="2"/>
                    <a:pt x="179" y="4"/>
                  </a:cubicBezTo>
                  <a:cubicBezTo>
                    <a:pt x="178" y="3"/>
                    <a:pt x="177" y="2"/>
                    <a:pt x="177" y="1"/>
                  </a:cubicBezTo>
                  <a:cubicBezTo>
                    <a:pt x="179" y="5"/>
                    <a:pt x="184" y="11"/>
                    <a:pt x="187" y="14"/>
                  </a:cubicBezTo>
                  <a:cubicBezTo>
                    <a:pt x="190" y="18"/>
                    <a:pt x="193" y="19"/>
                    <a:pt x="196" y="21"/>
                  </a:cubicBezTo>
                  <a:cubicBezTo>
                    <a:pt x="199" y="24"/>
                    <a:pt x="203" y="28"/>
                    <a:pt x="206" y="29"/>
                  </a:cubicBezTo>
                  <a:cubicBezTo>
                    <a:pt x="209" y="30"/>
                    <a:pt x="210" y="27"/>
                    <a:pt x="213" y="29"/>
                  </a:cubicBezTo>
                  <a:cubicBezTo>
                    <a:pt x="216" y="31"/>
                    <a:pt x="220" y="39"/>
                    <a:pt x="224" y="40"/>
                  </a:cubicBezTo>
                  <a:cubicBezTo>
                    <a:pt x="227" y="41"/>
                    <a:pt x="227" y="36"/>
                    <a:pt x="230" y="35"/>
                  </a:cubicBezTo>
                  <a:cubicBezTo>
                    <a:pt x="233" y="35"/>
                    <a:pt x="237" y="39"/>
                    <a:pt x="240" y="37"/>
                  </a:cubicBezTo>
                  <a:cubicBezTo>
                    <a:pt x="241" y="42"/>
                    <a:pt x="236" y="44"/>
                    <a:pt x="235" y="48"/>
                  </a:cubicBezTo>
                  <a:cubicBezTo>
                    <a:pt x="235" y="52"/>
                    <a:pt x="238" y="56"/>
                    <a:pt x="237" y="59"/>
                  </a:cubicBezTo>
                  <a:cubicBezTo>
                    <a:pt x="236" y="63"/>
                    <a:pt x="231" y="63"/>
                    <a:pt x="230" y="67"/>
                  </a:cubicBezTo>
                  <a:cubicBezTo>
                    <a:pt x="228" y="71"/>
                    <a:pt x="230" y="77"/>
                    <a:pt x="228" y="81"/>
                  </a:cubicBezTo>
                  <a:cubicBezTo>
                    <a:pt x="227" y="84"/>
                    <a:pt x="222" y="84"/>
                    <a:pt x="221" y="86"/>
                  </a:cubicBezTo>
                  <a:cubicBezTo>
                    <a:pt x="219" y="88"/>
                    <a:pt x="217" y="91"/>
                    <a:pt x="218" y="94"/>
                  </a:cubicBezTo>
                  <a:cubicBezTo>
                    <a:pt x="219" y="98"/>
                    <a:pt x="225" y="98"/>
                    <a:pt x="226" y="101"/>
                  </a:cubicBezTo>
                  <a:cubicBezTo>
                    <a:pt x="227" y="105"/>
                    <a:pt x="223" y="110"/>
                    <a:pt x="223" y="113"/>
                  </a:cubicBezTo>
                  <a:cubicBezTo>
                    <a:pt x="224" y="117"/>
                    <a:pt x="228" y="118"/>
                    <a:pt x="228" y="122"/>
                  </a:cubicBezTo>
                  <a:cubicBezTo>
                    <a:pt x="229" y="125"/>
                    <a:pt x="229" y="131"/>
                    <a:pt x="225" y="132"/>
                  </a:cubicBezTo>
                  <a:cubicBezTo>
                    <a:pt x="221" y="133"/>
                    <a:pt x="214" y="126"/>
                    <a:pt x="210" y="127"/>
                  </a:cubicBezTo>
                  <a:cubicBezTo>
                    <a:pt x="206" y="128"/>
                    <a:pt x="207" y="133"/>
                    <a:pt x="209" y="136"/>
                  </a:cubicBezTo>
                  <a:cubicBezTo>
                    <a:pt x="210" y="140"/>
                    <a:pt x="219" y="141"/>
                    <a:pt x="218" y="145"/>
                  </a:cubicBezTo>
                  <a:cubicBezTo>
                    <a:pt x="217" y="149"/>
                    <a:pt x="208" y="145"/>
                    <a:pt x="206" y="148"/>
                  </a:cubicBezTo>
                  <a:cubicBezTo>
                    <a:pt x="204" y="152"/>
                    <a:pt x="206" y="157"/>
                    <a:pt x="206" y="161"/>
                  </a:cubicBezTo>
                  <a:cubicBezTo>
                    <a:pt x="206" y="165"/>
                    <a:pt x="207" y="171"/>
                    <a:pt x="203" y="173"/>
                  </a:cubicBezTo>
                  <a:cubicBezTo>
                    <a:pt x="200" y="175"/>
                    <a:pt x="194" y="169"/>
                    <a:pt x="191" y="171"/>
                  </a:cubicBezTo>
                  <a:cubicBezTo>
                    <a:pt x="187" y="172"/>
                    <a:pt x="187" y="177"/>
                    <a:pt x="187" y="180"/>
                  </a:cubicBezTo>
                  <a:cubicBezTo>
                    <a:pt x="187" y="183"/>
                    <a:pt x="195" y="186"/>
                    <a:pt x="191" y="189"/>
                  </a:cubicBezTo>
                  <a:cubicBezTo>
                    <a:pt x="188" y="191"/>
                    <a:pt x="179" y="184"/>
                    <a:pt x="177" y="189"/>
                  </a:cubicBezTo>
                  <a:cubicBezTo>
                    <a:pt x="175" y="193"/>
                    <a:pt x="185" y="194"/>
                    <a:pt x="187" y="198"/>
                  </a:cubicBezTo>
                  <a:cubicBezTo>
                    <a:pt x="190" y="202"/>
                    <a:pt x="190" y="206"/>
                    <a:pt x="191" y="210"/>
                  </a:cubicBezTo>
                  <a:cubicBezTo>
                    <a:pt x="193" y="214"/>
                    <a:pt x="192" y="221"/>
                    <a:pt x="195" y="223"/>
                  </a:cubicBezTo>
                  <a:cubicBezTo>
                    <a:pt x="198" y="225"/>
                    <a:pt x="199" y="216"/>
                    <a:pt x="203" y="217"/>
                  </a:cubicBezTo>
                  <a:cubicBezTo>
                    <a:pt x="206" y="217"/>
                    <a:pt x="207" y="223"/>
                    <a:pt x="211" y="225"/>
                  </a:cubicBezTo>
                  <a:cubicBezTo>
                    <a:pt x="218" y="230"/>
                    <a:pt x="216" y="229"/>
                    <a:pt x="220" y="231"/>
                  </a:cubicBezTo>
                  <a:close/>
                  <a:moveTo>
                    <a:pt x="177" y="1"/>
                  </a:moveTo>
                  <a:cubicBezTo>
                    <a:pt x="177" y="1"/>
                    <a:pt x="177" y="1"/>
                    <a:pt x="177" y="1"/>
                  </a:cubicBezTo>
                  <a:cubicBezTo>
                    <a:pt x="177" y="1"/>
                    <a:pt x="177" y="1"/>
                    <a:pt x="177" y="1"/>
                  </a:cubicBezTo>
                  <a:close/>
                  <a:moveTo>
                    <a:pt x="58" y="77"/>
                  </a:moveTo>
                  <a:cubicBezTo>
                    <a:pt x="58" y="77"/>
                    <a:pt x="58" y="76"/>
                    <a:pt x="58" y="76"/>
                  </a:cubicBezTo>
                  <a:cubicBezTo>
                    <a:pt x="58" y="76"/>
                    <a:pt x="58" y="77"/>
                    <a:pt x="58" y="77"/>
                  </a:cubicBezTo>
                  <a:close/>
                  <a:moveTo>
                    <a:pt x="58" y="76"/>
                  </a:moveTo>
                  <a:cubicBezTo>
                    <a:pt x="58" y="76"/>
                    <a:pt x="58" y="76"/>
                    <a:pt x="57" y="76"/>
                  </a:cubicBezTo>
                  <a:cubicBezTo>
                    <a:pt x="58" y="76"/>
                    <a:pt x="58" y="76"/>
                    <a:pt x="58" y="7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60" name="Freeform 12"/>
            <p:cNvSpPr>
              <a:spLocks noEditPoints="1"/>
            </p:cNvSpPr>
            <p:nvPr/>
          </p:nvSpPr>
          <p:spPr bwMode="auto">
            <a:xfrm rot="21439583">
              <a:off x="5098312" y="3274653"/>
              <a:ext cx="1306145" cy="1008109"/>
            </a:xfrm>
            <a:custGeom>
              <a:avLst/>
              <a:gdLst/>
              <a:ahLst/>
              <a:cxnLst>
                <a:cxn ang="0">
                  <a:pos x="139" y="12"/>
                </a:cxn>
                <a:cxn ang="0">
                  <a:pos x="156" y="21"/>
                </a:cxn>
                <a:cxn ang="0">
                  <a:pos x="170" y="32"/>
                </a:cxn>
                <a:cxn ang="0">
                  <a:pos x="190" y="16"/>
                </a:cxn>
                <a:cxn ang="0">
                  <a:pos x="220" y="14"/>
                </a:cxn>
                <a:cxn ang="0">
                  <a:pos x="222" y="48"/>
                </a:cxn>
                <a:cxn ang="0">
                  <a:pos x="199" y="61"/>
                </a:cxn>
                <a:cxn ang="0">
                  <a:pos x="186" y="73"/>
                </a:cxn>
                <a:cxn ang="0">
                  <a:pos x="176" y="87"/>
                </a:cxn>
                <a:cxn ang="0">
                  <a:pos x="184" y="108"/>
                </a:cxn>
                <a:cxn ang="0">
                  <a:pos x="193" y="126"/>
                </a:cxn>
                <a:cxn ang="0">
                  <a:pos x="193" y="145"/>
                </a:cxn>
                <a:cxn ang="0">
                  <a:pos x="201" y="172"/>
                </a:cxn>
                <a:cxn ang="0">
                  <a:pos x="181" y="197"/>
                </a:cxn>
                <a:cxn ang="0">
                  <a:pos x="168" y="189"/>
                </a:cxn>
                <a:cxn ang="0">
                  <a:pos x="156" y="199"/>
                </a:cxn>
                <a:cxn ang="0">
                  <a:pos x="130" y="187"/>
                </a:cxn>
                <a:cxn ang="0">
                  <a:pos x="112" y="182"/>
                </a:cxn>
                <a:cxn ang="0">
                  <a:pos x="103" y="147"/>
                </a:cxn>
                <a:cxn ang="0">
                  <a:pos x="76" y="150"/>
                </a:cxn>
                <a:cxn ang="0">
                  <a:pos x="61" y="182"/>
                </a:cxn>
                <a:cxn ang="0">
                  <a:pos x="47" y="189"/>
                </a:cxn>
                <a:cxn ang="0">
                  <a:pos x="23" y="207"/>
                </a:cxn>
                <a:cxn ang="0">
                  <a:pos x="0" y="192"/>
                </a:cxn>
                <a:cxn ang="0">
                  <a:pos x="11" y="178"/>
                </a:cxn>
                <a:cxn ang="0">
                  <a:pos x="18" y="159"/>
                </a:cxn>
                <a:cxn ang="0">
                  <a:pos x="13" y="133"/>
                </a:cxn>
                <a:cxn ang="0">
                  <a:pos x="26" y="125"/>
                </a:cxn>
                <a:cxn ang="0">
                  <a:pos x="10" y="108"/>
                </a:cxn>
                <a:cxn ang="0">
                  <a:pos x="12" y="79"/>
                </a:cxn>
                <a:cxn ang="0">
                  <a:pos x="23" y="73"/>
                </a:cxn>
                <a:cxn ang="0">
                  <a:pos x="29" y="54"/>
                </a:cxn>
                <a:cxn ang="0">
                  <a:pos x="42" y="44"/>
                </a:cxn>
                <a:cxn ang="0">
                  <a:pos x="52" y="52"/>
                </a:cxn>
                <a:cxn ang="0">
                  <a:pos x="64" y="67"/>
                </a:cxn>
                <a:cxn ang="0">
                  <a:pos x="77" y="81"/>
                </a:cxn>
                <a:cxn ang="0">
                  <a:pos x="85" y="57"/>
                </a:cxn>
                <a:cxn ang="0">
                  <a:pos x="89" y="36"/>
                </a:cxn>
                <a:cxn ang="0">
                  <a:pos x="107" y="16"/>
                </a:cxn>
                <a:cxn ang="0">
                  <a:pos x="128" y="0"/>
                </a:cxn>
                <a:cxn ang="0">
                  <a:pos x="234" y="174"/>
                </a:cxn>
                <a:cxn ang="0">
                  <a:pos x="181" y="197"/>
                </a:cxn>
                <a:cxn ang="0">
                  <a:pos x="181" y="197"/>
                </a:cxn>
                <a:cxn ang="0">
                  <a:pos x="181" y="197"/>
                </a:cxn>
              </a:cxnLst>
              <a:rect l="0" t="0" r="r" b="b"/>
              <a:pathLst>
                <a:path w="234" h="212">
                  <a:moveTo>
                    <a:pt x="128" y="0"/>
                  </a:moveTo>
                  <a:cubicBezTo>
                    <a:pt x="130" y="4"/>
                    <a:pt x="133" y="10"/>
                    <a:pt x="139" y="12"/>
                  </a:cubicBezTo>
                  <a:cubicBezTo>
                    <a:pt x="141" y="13"/>
                    <a:pt x="149" y="14"/>
                    <a:pt x="152" y="14"/>
                  </a:cubicBezTo>
                  <a:cubicBezTo>
                    <a:pt x="153" y="17"/>
                    <a:pt x="155" y="19"/>
                    <a:pt x="156" y="21"/>
                  </a:cubicBezTo>
                  <a:cubicBezTo>
                    <a:pt x="158" y="28"/>
                    <a:pt x="163" y="20"/>
                    <a:pt x="165" y="22"/>
                  </a:cubicBezTo>
                  <a:cubicBezTo>
                    <a:pt x="168" y="25"/>
                    <a:pt x="166" y="31"/>
                    <a:pt x="170" y="32"/>
                  </a:cubicBezTo>
                  <a:cubicBezTo>
                    <a:pt x="173" y="33"/>
                    <a:pt x="178" y="29"/>
                    <a:pt x="181" y="26"/>
                  </a:cubicBezTo>
                  <a:cubicBezTo>
                    <a:pt x="185" y="24"/>
                    <a:pt x="187" y="19"/>
                    <a:pt x="190" y="16"/>
                  </a:cubicBezTo>
                  <a:cubicBezTo>
                    <a:pt x="193" y="12"/>
                    <a:pt x="192" y="7"/>
                    <a:pt x="198" y="7"/>
                  </a:cubicBezTo>
                  <a:cubicBezTo>
                    <a:pt x="203" y="6"/>
                    <a:pt x="216" y="13"/>
                    <a:pt x="220" y="14"/>
                  </a:cubicBezTo>
                  <a:cubicBezTo>
                    <a:pt x="224" y="15"/>
                    <a:pt x="227" y="23"/>
                    <a:pt x="227" y="28"/>
                  </a:cubicBezTo>
                  <a:cubicBezTo>
                    <a:pt x="227" y="33"/>
                    <a:pt x="226" y="47"/>
                    <a:pt x="222" y="48"/>
                  </a:cubicBezTo>
                  <a:cubicBezTo>
                    <a:pt x="217" y="48"/>
                    <a:pt x="202" y="47"/>
                    <a:pt x="197" y="50"/>
                  </a:cubicBezTo>
                  <a:cubicBezTo>
                    <a:pt x="192" y="53"/>
                    <a:pt x="199" y="58"/>
                    <a:pt x="199" y="61"/>
                  </a:cubicBezTo>
                  <a:cubicBezTo>
                    <a:pt x="200" y="65"/>
                    <a:pt x="204" y="68"/>
                    <a:pt x="201" y="71"/>
                  </a:cubicBezTo>
                  <a:cubicBezTo>
                    <a:pt x="198" y="74"/>
                    <a:pt x="190" y="72"/>
                    <a:pt x="186" y="73"/>
                  </a:cubicBezTo>
                  <a:cubicBezTo>
                    <a:pt x="182" y="73"/>
                    <a:pt x="178" y="71"/>
                    <a:pt x="176" y="74"/>
                  </a:cubicBezTo>
                  <a:cubicBezTo>
                    <a:pt x="174" y="78"/>
                    <a:pt x="176" y="83"/>
                    <a:pt x="176" y="87"/>
                  </a:cubicBezTo>
                  <a:cubicBezTo>
                    <a:pt x="176" y="92"/>
                    <a:pt x="175" y="97"/>
                    <a:pt x="175" y="99"/>
                  </a:cubicBezTo>
                  <a:cubicBezTo>
                    <a:pt x="175" y="101"/>
                    <a:pt x="179" y="105"/>
                    <a:pt x="184" y="108"/>
                  </a:cubicBezTo>
                  <a:cubicBezTo>
                    <a:pt x="188" y="111"/>
                    <a:pt x="194" y="116"/>
                    <a:pt x="193" y="117"/>
                  </a:cubicBezTo>
                  <a:cubicBezTo>
                    <a:pt x="193" y="119"/>
                    <a:pt x="194" y="123"/>
                    <a:pt x="193" y="126"/>
                  </a:cubicBezTo>
                  <a:cubicBezTo>
                    <a:pt x="191" y="129"/>
                    <a:pt x="184" y="130"/>
                    <a:pt x="184" y="135"/>
                  </a:cubicBezTo>
                  <a:cubicBezTo>
                    <a:pt x="184" y="139"/>
                    <a:pt x="190" y="142"/>
                    <a:pt x="193" y="145"/>
                  </a:cubicBezTo>
                  <a:cubicBezTo>
                    <a:pt x="195" y="149"/>
                    <a:pt x="199" y="152"/>
                    <a:pt x="200" y="157"/>
                  </a:cubicBezTo>
                  <a:cubicBezTo>
                    <a:pt x="201" y="161"/>
                    <a:pt x="203" y="169"/>
                    <a:pt x="201" y="172"/>
                  </a:cubicBezTo>
                  <a:cubicBezTo>
                    <a:pt x="199" y="176"/>
                    <a:pt x="192" y="163"/>
                    <a:pt x="190" y="173"/>
                  </a:cubicBezTo>
                  <a:cubicBezTo>
                    <a:pt x="189" y="178"/>
                    <a:pt x="183" y="187"/>
                    <a:pt x="181" y="197"/>
                  </a:cubicBezTo>
                  <a:cubicBezTo>
                    <a:pt x="179" y="195"/>
                    <a:pt x="179" y="193"/>
                    <a:pt x="177" y="192"/>
                  </a:cubicBezTo>
                  <a:cubicBezTo>
                    <a:pt x="175" y="191"/>
                    <a:pt x="171" y="189"/>
                    <a:pt x="168" y="189"/>
                  </a:cubicBezTo>
                  <a:cubicBezTo>
                    <a:pt x="165" y="189"/>
                    <a:pt x="163" y="192"/>
                    <a:pt x="161" y="194"/>
                  </a:cubicBezTo>
                  <a:cubicBezTo>
                    <a:pt x="159" y="195"/>
                    <a:pt x="157" y="197"/>
                    <a:pt x="156" y="199"/>
                  </a:cubicBezTo>
                  <a:cubicBezTo>
                    <a:pt x="149" y="190"/>
                    <a:pt x="145" y="181"/>
                    <a:pt x="140" y="177"/>
                  </a:cubicBezTo>
                  <a:cubicBezTo>
                    <a:pt x="132" y="172"/>
                    <a:pt x="134" y="186"/>
                    <a:pt x="130" y="187"/>
                  </a:cubicBezTo>
                  <a:cubicBezTo>
                    <a:pt x="126" y="187"/>
                    <a:pt x="129" y="180"/>
                    <a:pt x="126" y="179"/>
                  </a:cubicBezTo>
                  <a:cubicBezTo>
                    <a:pt x="122" y="178"/>
                    <a:pt x="116" y="183"/>
                    <a:pt x="112" y="182"/>
                  </a:cubicBezTo>
                  <a:cubicBezTo>
                    <a:pt x="108" y="180"/>
                    <a:pt x="108" y="176"/>
                    <a:pt x="106" y="170"/>
                  </a:cubicBezTo>
                  <a:cubicBezTo>
                    <a:pt x="104" y="164"/>
                    <a:pt x="106" y="153"/>
                    <a:pt x="103" y="147"/>
                  </a:cubicBezTo>
                  <a:cubicBezTo>
                    <a:pt x="100" y="141"/>
                    <a:pt x="96" y="136"/>
                    <a:pt x="90" y="137"/>
                  </a:cubicBezTo>
                  <a:cubicBezTo>
                    <a:pt x="85" y="138"/>
                    <a:pt x="81" y="146"/>
                    <a:pt x="76" y="150"/>
                  </a:cubicBezTo>
                  <a:cubicBezTo>
                    <a:pt x="72" y="155"/>
                    <a:pt x="65" y="159"/>
                    <a:pt x="62" y="165"/>
                  </a:cubicBezTo>
                  <a:cubicBezTo>
                    <a:pt x="60" y="171"/>
                    <a:pt x="64" y="178"/>
                    <a:pt x="61" y="182"/>
                  </a:cubicBezTo>
                  <a:cubicBezTo>
                    <a:pt x="59" y="185"/>
                    <a:pt x="53" y="179"/>
                    <a:pt x="50" y="181"/>
                  </a:cubicBezTo>
                  <a:cubicBezTo>
                    <a:pt x="47" y="182"/>
                    <a:pt x="50" y="185"/>
                    <a:pt x="47" y="189"/>
                  </a:cubicBezTo>
                  <a:cubicBezTo>
                    <a:pt x="45" y="193"/>
                    <a:pt x="39" y="200"/>
                    <a:pt x="35" y="203"/>
                  </a:cubicBezTo>
                  <a:cubicBezTo>
                    <a:pt x="31" y="206"/>
                    <a:pt x="25" y="206"/>
                    <a:pt x="23" y="207"/>
                  </a:cubicBezTo>
                  <a:cubicBezTo>
                    <a:pt x="22" y="208"/>
                    <a:pt x="17" y="212"/>
                    <a:pt x="10" y="209"/>
                  </a:cubicBezTo>
                  <a:cubicBezTo>
                    <a:pt x="3" y="206"/>
                    <a:pt x="0" y="197"/>
                    <a:pt x="0" y="192"/>
                  </a:cubicBezTo>
                  <a:cubicBezTo>
                    <a:pt x="1" y="187"/>
                    <a:pt x="9" y="190"/>
                    <a:pt x="11" y="187"/>
                  </a:cubicBezTo>
                  <a:cubicBezTo>
                    <a:pt x="13" y="185"/>
                    <a:pt x="10" y="181"/>
                    <a:pt x="11" y="178"/>
                  </a:cubicBezTo>
                  <a:cubicBezTo>
                    <a:pt x="12" y="175"/>
                    <a:pt x="16" y="173"/>
                    <a:pt x="17" y="170"/>
                  </a:cubicBezTo>
                  <a:cubicBezTo>
                    <a:pt x="18" y="167"/>
                    <a:pt x="18" y="163"/>
                    <a:pt x="18" y="159"/>
                  </a:cubicBezTo>
                  <a:cubicBezTo>
                    <a:pt x="17" y="155"/>
                    <a:pt x="15" y="150"/>
                    <a:pt x="14" y="145"/>
                  </a:cubicBezTo>
                  <a:cubicBezTo>
                    <a:pt x="14" y="141"/>
                    <a:pt x="11" y="136"/>
                    <a:pt x="13" y="133"/>
                  </a:cubicBezTo>
                  <a:cubicBezTo>
                    <a:pt x="15" y="130"/>
                    <a:pt x="20" y="135"/>
                    <a:pt x="23" y="134"/>
                  </a:cubicBezTo>
                  <a:cubicBezTo>
                    <a:pt x="25" y="132"/>
                    <a:pt x="26" y="129"/>
                    <a:pt x="26" y="125"/>
                  </a:cubicBezTo>
                  <a:cubicBezTo>
                    <a:pt x="25" y="122"/>
                    <a:pt x="23" y="119"/>
                    <a:pt x="20" y="116"/>
                  </a:cubicBezTo>
                  <a:cubicBezTo>
                    <a:pt x="18" y="113"/>
                    <a:pt x="13" y="113"/>
                    <a:pt x="10" y="108"/>
                  </a:cubicBezTo>
                  <a:cubicBezTo>
                    <a:pt x="8" y="103"/>
                    <a:pt x="7" y="94"/>
                    <a:pt x="7" y="89"/>
                  </a:cubicBezTo>
                  <a:cubicBezTo>
                    <a:pt x="7" y="84"/>
                    <a:pt x="8" y="81"/>
                    <a:pt x="12" y="79"/>
                  </a:cubicBezTo>
                  <a:cubicBezTo>
                    <a:pt x="16" y="78"/>
                    <a:pt x="20" y="84"/>
                    <a:pt x="23" y="83"/>
                  </a:cubicBezTo>
                  <a:cubicBezTo>
                    <a:pt x="27" y="81"/>
                    <a:pt x="23" y="76"/>
                    <a:pt x="23" y="73"/>
                  </a:cubicBezTo>
                  <a:cubicBezTo>
                    <a:pt x="22" y="69"/>
                    <a:pt x="21" y="63"/>
                    <a:pt x="22" y="59"/>
                  </a:cubicBezTo>
                  <a:cubicBezTo>
                    <a:pt x="23" y="56"/>
                    <a:pt x="28" y="58"/>
                    <a:pt x="29" y="54"/>
                  </a:cubicBezTo>
                  <a:cubicBezTo>
                    <a:pt x="30" y="50"/>
                    <a:pt x="23" y="42"/>
                    <a:pt x="27" y="39"/>
                  </a:cubicBezTo>
                  <a:cubicBezTo>
                    <a:pt x="31" y="36"/>
                    <a:pt x="38" y="44"/>
                    <a:pt x="42" y="44"/>
                  </a:cubicBezTo>
                  <a:cubicBezTo>
                    <a:pt x="47" y="44"/>
                    <a:pt x="49" y="36"/>
                    <a:pt x="52" y="39"/>
                  </a:cubicBezTo>
                  <a:cubicBezTo>
                    <a:pt x="55" y="41"/>
                    <a:pt x="50" y="49"/>
                    <a:pt x="52" y="52"/>
                  </a:cubicBezTo>
                  <a:cubicBezTo>
                    <a:pt x="55" y="55"/>
                    <a:pt x="61" y="53"/>
                    <a:pt x="63" y="56"/>
                  </a:cubicBezTo>
                  <a:cubicBezTo>
                    <a:pt x="65" y="59"/>
                    <a:pt x="63" y="63"/>
                    <a:pt x="64" y="67"/>
                  </a:cubicBezTo>
                  <a:cubicBezTo>
                    <a:pt x="65" y="71"/>
                    <a:pt x="66" y="76"/>
                    <a:pt x="68" y="78"/>
                  </a:cubicBezTo>
                  <a:cubicBezTo>
                    <a:pt x="71" y="81"/>
                    <a:pt x="75" y="85"/>
                    <a:pt x="77" y="81"/>
                  </a:cubicBezTo>
                  <a:cubicBezTo>
                    <a:pt x="80" y="77"/>
                    <a:pt x="77" y="67"/>
                    <a:pt x="79" y="63"/>
                  </a:cubicBezTo>
                  <a:cubicBezTo>
                    <a:pt x="80" y="58"/>
                    <a:pt x="85" y="60"/>
                    <a:pt x="85" y="57"/>
                  </a:cubicBezTo>
                  <a:cubicBezTo>
                    <a:pt x="86" y="54"/>
                    <a:pt x="81" y="51"/>
                    <a:pt x="81" y="47"/>
                  </a:cubicBezTo>
                  <a:cubicBezTo>
                    <a:pt x="82" y="43"/>
                    <a:pt x="87" y="41"/>
                    <a:pt x="89" y="36"/>
                  </a:cubicBezTo>
                  <a:cubicBezTo>
                    <a:pt x="90" y="32"/>
                    <a:pt x="86" y="26"/>
                    <a:pt x="89" y="22"/>
                  </a:cubicBezTo>
                  <a:cubicBezTo>
                    <a:pt x="93" y="18"/>
                    <a:pt x="102" y="17"/>
                    <a:pt x="107" y="16"/>
                  </a:cubicBezTo>
                  <a:cubicBezTo>
                    <a:pt x="111" y="15"/>
                    <a:pt x="112" y="19"/>
                    <a:pt x="116" y="17"/>
                  </a:cubicBezTo>
                  <a:cubicBezTo>
                    <a:pt x="120" y="14"/>
                    <a:pt x="124" y="10"/>
                    <a:pt x="128" y="0"/>
                  </a:cubicBezTo>
                  <a:close/>
                  <a:moveTo>
                    <a:pt x="234" y="174"/>
                  </a:moveTo>
                  <a:cubicBezTo>
                    <a:pt x="234" y="174"/>
                    <a:pt x="234" y="174"/>
                    <a:pt x="234" y="174"/>
                  </a:cubicBezTo>
                  <a:cubicBezTo>
                    <a:pt x="234" y="174"/>
                    <a:pt x="234" y="174"/>
                    <a:pt x="234" y="174"/>
                  </a:cubicBezTo>
                  <a:close/>
                  <a:moveTo>
                    <a:pt x="181" y="197"/>
                  </a:moveTo>
                  <a:cubicBezTo>
                    <a:pt x="181" y="197"/>
                    <a:pt x="181" y="197"/>
                    <a:pt x="181" y="197"/>
                  </a:cubicBezTo>
                  <a:cubicBezTo>
                    <a:pt x="181" y="197"/>
                    <a:pt x="181" y="197"/>
                    <a:pt x="181" y="197"/>
                  </a:cubicBezTo>
                  <a:close/>
                  <a:moveTo>
                    <a:pt x="181" y="197"/>
                  </a:moveTo>
                  <a:cubicBezTo>
                    <a:pt x="181" y="197"/>
                    <a:pt x="181" y="197"/>
                    <a:pt x="181" y="197"/>
                  </a:cubicBezTo>
                  <a:cubicBezTo>
                    <a:pt x="181" y="197"/>
                    <a:pt x="181" y="197"/>
                    <a:pt x="181" y="19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68" name="Freeform 13"/>
            <p:cNvSpPr>
              <a:spLocks/>
            </p:cNvSpPr>
            <p:nvPr/>
          </p:nvSpPr>
          <p:spPr bwMode="auto">
            <a:xfrm rot="21439583">
              <a:off x="3027424" y="5063256"/>
              <a:ext cx="598067" cy="807167"/>
            </a:xfrm>
            <a:custGeom>
              <a:avLst/>
              <a:gdLst/>
              <a:ahLst/>
              <a:cxnLst>
                <a:cxn ang="0">
                  <a:pos x="58" y="170"/>
                </a:cxn>
                <a:cxn ang="0">
                  <a:pos x="61" y="162"/>
                </a:cxn>
                <a:cxn ang="0">
                  <a:pos x="57" y="159"/>
                </a:cxn>
                <a:cxn ang="0">
                  <a:pos x="55" y="151"/>
                </a:cxn>
                <a:cxn ang="0">
                  <a:pos x="49" y="151"/>
                </a:cxn>
                <a:cxn ang="0">
                  <a:pos x="46" y="150"/>
                </a:cxn>
                <a:cxn ang="0">
                  <a:pos x="36" y="143"/>
                </a:cxn>
                <a:cxn ang="0">
                  <a:pos x="28" y="135"/>
                </a:cxn>
                <a:cxn ang="0">
                  <a:pos x="20" y="141"/>
                </a:cxn>
                <a:cxn ang="0">
                  <a:pos x="16" y="128"/>
                </a:cxn>
                <a:cxn ang="0">
                  <a:pos x="12" y="116"/>
                </a:cxn>
                <a:cxn ang="0">
                  <a:pos x="2" y="107"/>
                </a:cxn>
                <a:cxn ang="0">
                  <a:pos x="16" y="107"/>
                </a:cxn>
                <a:cxn ang="0">
                  <a:pos x="12" y="98"/>
                </a:cxn>
                <a:cxn ang="0">
                  <a:pos x="16" y="89"/>
                </a:cxn>
                <a:cxn ang="0">
                  <a:pos x="28" y="91"/>
                </a:cxn>
                <a:cxn ang="0">
                  <a:pos x="31" y="79"/>
                </a:cxn>
                <a:cxn ang="0">
                  <a:pos x="31" y="66"/>
                </a:cxn>
                <a:cxn ang="0">
                  <a:pos x="43" y="63"/>
                </a:cxn>
                <a:cxn ang="0">
                  <a:pos x="34" y="54"/>
                </a:cxn>
                <a:cxn ang="0">
                  <a:pos x="35" y="45"/>
                </a:cxn>
                <a:cxn ang="0">
                  <a:pos x="50" y="50"/>
                </a:cxn>
                <a:cxn ang="0">
                  <a:pos x="53" y="40"/>
                </a:cxn>
                <a:cxn ang="0">
                  <a:pos x="48" y="31"/>
                </a:cxn>
                <a:cxn ang="0">
                  <a:pos x="51" y="19"/>
                </a:cxn>
                <a:cxn ang="0">
                  <a:pos x="43" y="12"/>
                </a:cxn>
                <a:cxn ang="0">
                  <a:pos x="46" y="4"/>
                </a:cxn>
                <a:cxn ang="0">
                  <a:pos x="50" y="2"/>
                </a:cxn>
                <a:cxn ang="0">
                  <a:pos x="91" y="3"/>
                </a:cxn>
                <a:cxn ang="0">
                  <a:pos x="95" y="9"/>
                </a:cxn>
                <a:cxn ang="0">
                  <a:pos x="107" y="9"/>
                </a:cxn>
                <a:cxn ang="0">
                  <a:pos x="103" y="14"/>
                </a:cxn>
                <a:cxn ang="0">
                  <a:pos x="105" y="20"/>
                </a:cxn>
                <a:cxn ang="0">
                  <a:pos x="97" y="21"/>
                </a:cxn>
                <a:cxn ang="0">
                  <a:pos x="87" y="26"/>
                </a:cxn>
                <a:cxn ang="0">
                  <a:pos x="88" y="34"/>
                </a:cxn>
                <a:cxn ang="0">
                  <a:pos x="97" y="34"/>
                </a:cxn>
                <a:cxn ang="0">
                  <a:pos x="98" y="41"/>
                </a:cxn>
                <a:cxn ang="0">
                  <a:pos x="105" y="44"/>
                </a:cxn>
                <a:cxn ang="0">
                  <a:pos x="107" y="55"/>
                </a:cxn>
                <a:cxn ang="0">
                  <a:pos x="104" y="62"/>
                </a:cxn>
                <a:cxn ang="0">
                  <a:pos x="100" y="63"/>
                </a:cxn>
                <a:cxn ang="0">
                  <a:pos x="101" y="73"/>
                </a:cxn>
                <a:cxn ang="0">
                  <a:pos x="97" y="77"/>
                </a:cxn>
                <a:cxn ang="0">
                  <a:pos x="82" y="80"/>
                </a:cxn>
                <a:cxn ang="0">
                  <a:pos x="81" y="86"/>
                </a:cxn>
                <a:cxn ang="0">
                  <a:pos x="91" y="89"/>
                </a:cxn>
                <a:cxn ang="0">
                  <a:pos x="94" y="94"/>
                </a:cxn>
                <a:cxn ang="0">
                  <a:pos x="87" y="95"/>
                </a:cxn>
                <a:cxn ang="0">
                  <a:pos x="85" y="103"/>
                </a:cxn>
                <a:cxn ang="0">
                  <a:pos x="77" y="106"/>
                </a:cxn>
                <a:cxn ang="0">
                  <a:pos x="77" y="115"/>
                </a:cxn>
                <a:cxn ang="0">
                  <a:pos x="85" y="115"/>
                </a:cxn>
                <a:cxn ang="0">
                  <a:pos x="91" y="119"/>
                </a:cxn>
                <a:cxn ang="0">
                  <a:pos x="90" y="126"/>
                </a:cxn>
                <a:cxn ang="0">
                  <a:pos x="83" y="130"/>
                </a:cxn>
                <a:cxn ang="0">
                  <a:pos x="77" y="138"/>
                </a:cxn>
                <a:cxn ang="0">
                  <a:pos x="76" y="148"/>
                </a:cxn>
                <a:cxn ang="0">
                  <a:pos x="65" y="147"/>
                </a:cxn>
                <a:cxn ang="0">
                  <a:pos x="62" y="151"/>
                </a:cxn>
                <a:cxn ang="0">
                  <a:pos x="66" y="154"/>
                </a:cxn>
                <a:cxn ang="0">
                  <a:pos x="69" y="160"/>
                </a:cxn>
                <a:cxn ang="0">
                  <a:pos x="58" y="170"/>
                </a:cxn>
              </a:cxnLst>
              <a:rect l="0" t="0" r="r" b="b"/>
              <a:pathLst>
                <a:path w="107" h="170">
                  <a:moveTo>
                    <a:pt x="58" y="170"/>
                  </a:moveTo>
                  <a:cubicBezTo>
                    <a:pt x="60" y="167"/>
                    <a:pt x="61" y="164"/>
                    <a:pt x="61" y="162"/>
                  </a:cubicBezTo>
                  <a:cubicBezTo>
                    <a:pt x="61" y="159"/>
                    <a:pt x="58" y="161"/>
                    <a:pt x="57" y="159"/>
                  </a:cubicBezTo>
                  <a:cubicBezTo>
                    <a:pt x="56" y="157"/>
                    <a:pt x="57" y="153"/>
                    <a:pt x="55" y="151"/>
                  </a:cubicBezTo>
                  <a:cubicBezTo>
                    <a:pt x="54" y="149"/>
                    <a:pt x="50" y="150"/>
                    <a:pt x="49" y="151"/>
                  </a:cubicBezTo>
                  <a:cubicBezTo>
                    <a:pt x="49" y="153"/>
                    <a:pt x="47" y="151"/>
                    <a:pt x="46" y="150"/>
                  </a:cubicBezTo>
                  <a:cubicBezTo>
                    <a:pt x="43" y="148"/>
                    <a:pt x="40" y="146"/>
                    <a:pt x="36" y="143"/>
                  </a:cubicBezTo>
                  <a:cubicBezTo>
                    <a:pt x="32" y="141"/>
                    <a:pt x="31" y="135"/>
                    <a:pt x="28" y="135"/>
                  </a:cubicBezTo>
                  <a:cubicBezTo>
                    <a:pt x="24" y="134"/>
                    <a:pt x="23" y="143"/>
                    <a:pt x="20" y="141"/>
                  </a:cubicBezTo>
                  <a:cubicBezTo>
                    <a:pt x="17" y="139"/>
                    <a:pt x="18" y="132"/>
                    <a:pt x="16" y="128"/>
                  </a:cubicBezTo>
                  <a:cubicBezTo>
                    <a:pt x="15" y="124"/>
                    <a:pt x="15" y="120"/>
                    <a:pt x="12" y="116"/>
                  </a:cubicBezTo>
                  <a:cubicBezTo>
                    <a:pt x="10" y="112"/>
                    <a:pt x="0" y="111"/>
                    <a:pt x="2" y="107"/>
                  </a:cubicBezTo>
                  <a:cubicBezTo>
                    <a:pt x="4" y="102"/>
                    <a:pt x="13" y="109"/>
                    <a:pt x="16" y="107"/>
                  </a:cubicBezTo>
                  <a:cubicBezTo>
                    <a:pt x="20" y="104"/>
                    <a:pt x="12" y="101"/>
                    <a:pt x="12" y="98"/>
                  </a:cubicBezTo>
                  <a:cubicBezTo>
                    <a:pt x="12" y="95"/>
                    <a:pt x="12" y="90"/>
                    <a:pt x="16" y="89"/>
                  </a:cubicBezTo>
                  <a:cubicBezTo>
                    <a:pt x="19" y="87"/>
                    <a:pt x="25" y="93"/>
                    <a:pt x="28" y="91"/>
                  </a:cubicBezTo>
                  <a:cubicBezTo>
                    <a:pt x="32" y="89"/>
                    <a:pt x="31" y="83"/>
                    <a:pt x="31" y="79"/>
                  </a:cubicBezTo>
                  <a:cubicBezTo>
                    <a:pt x="31" y="75"/>
                    <a:pt x="29" y="70"/>
                    <a:pt x="31" y="66"/>
                  </a:cubicBezTo>
                  <a:cubicBezTo>
                    <a:pt x="33" y="63"/>
                    <a:pt x="42" y="67"/>
                    <a:pt x="43" y="63"/>
                  </a:cubicBezTo>
                  <a:cubicBezTo>
                    <a:pt x="44" y="59"/>
                    <a:pt x="35" y="58"/>
                    <a:pt x="34" y="54"/>
                  </a:cubicBezTo>
                  <a:cubicBezTo>
                    <a:pt x="32" y="51"/>
                    <a:pt x="31" y="46"/>
                    <a:pt x="35" y="45"/>
                  </a:cubicBezTo>
                  <a:cubicBezTo>
                    <a:pt x="39" y="44"/>
                    <a:pt x="46" y="51"/>
                    <a:pt x="50" y="50"/>
                  </a:cubicBezTo>
                  <a:cubicBezTo>
                    <a:pt x="54" y="49"/>
                    <a:pt x="54" y="43"/>
                    <a:pt x="53" y="40"/>
                  </a:cubicBezTo>
                  <a:cubicBezTo>
                    <a:pt x="53" y="36"/>
                    <a:pt x="49" y="35"/>
                    <a:pt x="48" y="31"/>
                  </a:cubicBezTo>
                  <a:cubicBezTo>
                    <a:pt x="48" y="28"/>
                    <a:pt x="52" y="23"/>
                    <a:pt x="51" y="19"/>
                  </a:cubicBezTo>
                  <a:cubicBezTo>
                    <a:pt x="50" y="16"/>
                    <a:pt x="44" y="16"/>
                    <a:pt x="43" y="12"/>
                  </a:cubicBezTo>
                  <a:cubicBezTo>
                    <a:pt x="42" y="9"/>
                    <a:pt x="44" y="6"/>
                    <a:pt x="46" y="4"/>
                  </a:cubicBezTo>
                  <a:cubicBezTo>
                    <a:pt x="46" y="3"/>
                    <a:pt x="48" y="2"/>
                    <a:pt x="50" y="2"/>
                  </a:cubicBezTo>
                  <a:cubicBezTo>
                    <a:pt x="50" y="5"/>
                    <a:pt x="90" y="0"/>
                    <a:pt x="91" y="3"/>
                  </a:cubicBezTo>
                  <a:cubicBezTo>
                    <a:pt x="91" y="6"/>
                    <a:pt x="94" y="4"/>
                    <a:pt x="95" y="9"/>
                  </a:cubicBezTo>
                  <a:cubicBezTo>
                    <a:pt x="96" y="13"/>
                    <a:pt x="104" y="5"/>
                    <a:pt x="107" y="9"/>
                  </a:cubicBezTo>
                  <a:cubicBezTo>
                    <a:pt x="105" y="11"/>
                    <a:pt x="103" y="12"/>
                    <a:pt x="103" y="14"/>
                  </a:cubicBezTo>
                  <a:cubicBezTo>
                    <a:pt x="103" y="18"/>
                    <a:pt x="106" y="18"/>
                    <a:pt x="105" y="20"/>
                  </a:cubicBezTo>
                  <a:cubicBezTo>
                    <a:pt x="103" y="22"/>
                    <a:pt x="100" y="20"/>
                    <a:pt x="97" y="21"/>
                  </a:cubicBezTo>
                  <a:cubicBezTo>
                    <a:pt x="94" y="22"/>
                    <a:pt x="89" y="23"/>
                    <a:pt x="87" y="26"/>
                  </a:cubicBezTo>
                  <a:cubicBezTo>
                    <a:pt x="85" y="28"/>
                    <a:pt x="86" y="32"/>
                    <a:pt x="88" y="34"/>
                  </a:cubicBezTo>
                  <a:cubicBezTo>
                    <a:pt x="90" y="36"/>
                    <a:pt x="95" y="33"/>
                    <a:pt x="97" y="34"/>
                  </a:cubicBezTo>
                  <a:cubicBezTo>
                    <a:pt x="99" y="36"/>
                    <a:pt x="97" y="39"/>
                    <a:pt x="98" y="41"/>
                  </a:cubicBezTo>
                  <a:cubicBezTo>
                    <a:pt x="100" y="43"/>
                    <a:pt x="104" y="41"/>
                    <a:pt x="105" y="44"/>
                  </a:cubicBezTo>
                  <a:cubicBezTo>
                    <a:pt x="107" y="47"/>
                    <a:pt x="107" y="52"/>
                    <a:pt x="107" y="55"/>
                  </a:cubicBezTo>
                  <a:cubicBezTo>
                    <a:pt x="107" y="58"/>
                    <a:pt x="105" y="60"/>
                    <a:pt x="104" y="62"/>
                  </a:cubicBezTo>
                  <a:cubicBezTo>
                    <a:pt x="103" y="63"/>
                    <a:pt x="101" y="60"/>
                    <a:pt x="100" y="63"/>
                  </a:cubicBezTo>
                  <a:cubicBezTo>
                    <a:pt x="99" y="65"/>
                    <a:pt x="101" y="70"/>
                    <a:pt x="101" y="73"/>
                  </a:cubicBezTo>
                  <a:cubicBezTo>
                    <a:pt x="100" y="75"/>
                    <a:pt x="100" y="76"/>
                    <a:pt x="97" y="77"/>
                  </a:cubicBezTo>
                  <a:cubicBezTo>
                    <a:pt x="94" y="78"/>
                    <a:pt x="85" y="78"/>
                    <a:pt x="82" y="80"/>
                  </a:cubicBezTo>
                  <a:cubicBezTo>
                    <a:pt x="79" y="82"/>
                    <a:pt x="79" y="84"/>
                    <a:pt x="81" y="86"/>
                  </a:cubicBezTo>
                  <a:cubicBezTo>
                    <a:pt x="83" y="88"/>
                    <a:pt x="89" y="87"/>
                    <a:pt x="91" y="89"/>
                  </a:cubicBezTo>
                  <a:cubicBezTo>
                    <a:pt x="94" y="90"/>
                    <a:pt x="95" y="92"/>
                    <a:pt x="94" y="94"/>
                  </a:cubicBezTo>
                  <a:cubicBezTo>
                    <a:pt x="92" y="95"/>
                    <a:pt x="88" y="93"/>
                    <a:pt x="87" y="95"/>
                  </a:cubicBezTo>
                  <a:cubicBezTo>
                    <a:pt x="85" y="97"/>
                    <a:pt x="87" y="101"/>
                    <a:pt x="85" y="103"/>
                  </a:cubicBezTo>
                  <a:cubicBezTo>
                    <a:pt x="83" y="105"/>
                    <a:pt x="78" y="103"/>
                    <a:pt x="77" y="106"/>
                  </a:cubicBezTo>
                  <a:cubicBezTo>
                    <a:pt x="75" y="108"/>
                    <a:pt x="76" y="113"/>
                    <a:pt x="77" y="115"/>
                  </a:cubicBezTo>
                  <a:cubicBezTo>
                    <a:pt x="79" y="117"/>
                    <a:pt x="83" y="114"/>
                    <a:pt x="85" y="115"/>
                  </a:cubicBezTo>
                  <a:cubicBezTo>
                    <a:pt x="88" y="116"/>
                    <a:pt x="90" y="117"/>
                    <a:pt x="91" y="119"/>
                  </a:cubicBezTo>
                  <a:cubicBezTo>
                    <a:pt x="92" y="121"/>
                    <a:pt x="92" y="124"/>
                    <a:pt x="90" y="126"/>
                  </a:cubicBezTo>
                  <a:cubicBezTo>
                    <a:pt x="89" y="128"/>
                    <a:pt x="85" y="128"/>
                    <a:pt x="83" y="130"/>
                  </a:cubicBezTo>
                  <a:cubicBezTo>
                    <a:pt x="81" y="132"/>
                    <a:pt x="78" y="135"/>
                    <a:pt x="77" y="138"/>
                  </a:cubicBezTo>
                  <a:cubicBezTo>
                    <a:pt x="76" y="141"/>
                    <a:pt x="79" y="146"/>
                    <a:pt x="76" y="148"/>
                  </a:cubicBezTo>
                  <a:cubicBezTo>
                    <a:pt x="73" y="150"/>
                    <a:pt x="68" y="147"/>
                    <a:pt x="65" y="147"/>
                  </a:cubicBezTo>
                  <a:cubicBezTo>
                    <a:pt x="62" y="148"/>
                    <a:pt x="62" y="149"/>
                    <a:pt x="62" y="151"/>
                  </a:cubicBezTo>
                  <a:cubicBezTo>
                    <a:pt x="62" y="153"/>
                    <a:pt x="64" y="153"/>
                    <a:pt x="66" y="154"/>
                  </a:cubicBezTo>
                  <a:cubicBezTo>
                    <a:pt x="67" y="156"/>
                    <a:pt x="73" y="157"/>
                    <a:pt x="69" y="160"/>
                  </a:cubicBezTo>
                  <a:cubicBezTo>
                    <a:pt x="67" y="163"/>
                    <a:pt x="64" y="167"/>
                    <a:pt x="58" y="17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2" name="Freeform 14"/>
            <p:cNvSpPr>
              <a:spLocks/>
            </p:cNvSpPr>
            <p:nvPr/>
          </p:nvSpPr>
          <p:spPr bwMode="auto">
            <a:xfrm rot="21439583">
              <a:off x="3356637" y="5584272"/>
              <a:ext cx="720080" cy="480213"/>
            </a:xfrm>
            <a:custGeom>
              <a:avLst/>
              <a:gdLst/>
              <a:ahLst/>
              <a:cxnLst>
                <a:cxn ang="0">
                  <a:pos x="46" y="101"/>
                </a:cxn>
                <a:cxn ang="0">
                  <a:pos x="41" y="97"/>
                </a:cxn>
                <a:cxn ang="0">
                  <a:pos x="35" y="93"/>
                </a:cxn>
                <a:cxn ang="0">
                  <a:pos x="28" y="92"/>
                </a:cxn>
                <a:cxn ang="0">
                  <a:pos x="26" y="87"/>
                </a:cxn>
                <a:cxn ang="0">
                  <a:pos x="19" y="80"/>
                </a:cxn>
                <a:cxn ang="0">
                  <a:pos x="10" y="78"/>
                </a:cxn>
                <a:cxn ang="0">
                  <a:pos x="10" y="73"/>
                </a:cxn>
                <a:cxn ang="0">
                  <a:pos x="4" y="70"/>
                </a:cxn>
                <a:cxn ang="0">
                  <a:pos x="0" y="61"/>
                </a:cxn>
                <a:cxn ang="0">
                  <a:pos x="1" y="57"/>
                </a:cxn>
                <a:cxn ang="0">
                  <a:pos x="10" y="49"/>
                </a:cxn>
                <a:cxn ang="0">
                  <a:pos x="19" y="49"/>
                </a:cxn>
                <a:cxn ang="0">
                  <a:pos x="35" y="49"/>
                </a:cxn>
                <a:cxn ang="0">
                  <a:pos x="36" y="43"/>
                </a:cxn>
                <a:cxn ang="0">
                  <a:pos x="44" y="43"/>
                </a:cxn>
                <a:cxn ang="0">
                  <a:pos x="50" y="39"/>
                </a:cxn>
                <a:cxn ang="0">
                  <a:pos x="57" y="32"/>
                </a:cxn>
                <a:cxn ang="0">
                  <a:pos x="66" y="37"/>
                </a:cxn>
                <a:cxn ang="0">
                  <a:pos x="66" y="31"/>
                </a:cxn>
                <a:cxn ang="0">
                  <a:pos x="74" y="31"/>
                </a:cxn>
                <a:cxn ang="0">
                  <a:pos x="76" y="25"/>
                </a:cxn>
                <a:cxn ang="0">
                  <a:pos x="84" y="24"/>
                </a:cxn>
                <a:cxn ang="0">
                  <a:pos x="87" y="17"/>
                </a:cxn>
                <a:cxn ang="0">
                  <a:pos x="93" y="15"/>
                </a:cxn>
                <a:cxn ang="0">
                  <a:pos x="101" y="9"/>
                </a:cxn>
                <a:cxn ang="0">
                  <a:pos x="109" y="5"/>
                </a:cxn>
                <a:cxn ang="0">
                  <a:pos x="109" y="0"/>
                </a:cxn>
                <a:cxn ang="0">
                  <a:pos x="114" y="9"/>
                </a:cxn>
                <a:cxn ang="0">
                  <a:pos x="120" y="9"/>
                </a:cxn>
                <a:cxn ang="0">
                  <a:pos x="123" y="13"/>
                </a:cxn>
                <a:cxn ang="0">
                  <a:pos x="118" y="17"/>
                </a:cxn>
                <a:cxn ang="0">
                  <a:pos x="122" y="20"/>
                </a:cxn>
                <a:cxn ang="0">
                  <a:pos x="127" y="22"/>
                </a:cxn>
                <a:cxn ang="0">
                  <a:pos x="128" y="28"/>
                </a:cxn>
                <a:cxn ang="0">
                  <a:pos x="126" y="36"/>
                </a:cxn>
                <a:cxn ang="0">
                  <a:pos x="119" y="38"/>
                </a:cxn>
                <a:cxn ang="0">
                  <a:pos x="119" y="46"/>
                </a:cxn>
                <a:cxn ang="0">
                  <a:pos x="112" y="43"/>
                </a:cxn>
                <a:cxn ang="0">
                  <a:pos x="110" y="49"/>
                </a:cxn>
                <a:cxn ang="0">
                  <a:pos x="97" y="48"/>
                </a:cxn>
                <a:cxn ang="0">
                  <a:pos x="99" y="59"/>
                </a:cxn>
                <a:cxn ang="0">
                  <a:pos x="87" y="58"/>
                </a:cxn>
                <a:cxn ang="0">
                  <a:pos x="88" y="73"/>
                </a:cxn>
                <a:cxn ang="0">
                  <a:pos x="78" y="72"/>
                </a:cxn>
                <a:cxn ang="0">
                  <a:pos x="66" y="70"/>
                </a:cxn>
                <a:cxn ang="0">
                  <a:pos x="59" y="72"/>
                </a:cxn>
                <a:cxn ang="0">
                  <a:pos x="49" y="80"/>
                </a:cxn>
                <a:cxn ang="0">
                  <a:pos x="42" y="86"/>
                </a:cxn>
                <a:cxn ang="0">
                  <a:pos x="46" y="101"/>
                </a:cxn>
              </a:cxnLst>
              <a:rect l="0" t="0" r="r" b="b"/>
              <a:pathLst>
                <a:path w="129" h="101">
                  <a:moveTo>
                    <a:pt x="46" y="101"/>
                  </a:moveTo>
                  <a:cubicBezTo>
                    <a:pt x="44" y="99"/>
                    <a:pt x="42" y="98"/>
                    <a:pt x="41" y="97"/>
                  </a:cubicBezTo>
                  <a:cubicBezTo>
                    <a:pt x="38" y="95"/>
                    <a:pt x="37" y="94"/>
                    <a:pt x="35" y="93"/>
                  </a:cubicBezTo>
                  <a:cubicBezTo>
                    <a:pt x="32" y="92"/>
                    <a:pt x="29" y="93"/>
                    <a:pt x="28" y="92"/>
                  </a:cubicBezTo>
                  <a:cubicBezTo>
                    <a:pt x="26" y="91"/>
                    <a:pt x="28" y="89"/>
                    <a:pt x="26" y="87"/>
                  </a:cubicBezTo>
                  <a:cubicBezTo>
                    <a:pt x="25" y="85"/>
                    <a:pt x="21" y="82"/>
                    <a:pt x="19" y="80"/>
                  </a:cubicBezTo>
                  <a:cubicBezTo>
                    <a:pt x="16" y="79"/>
                    <a:pt x="12" y="79"/>
                    <a:pt x="10" y="78"/>
                  </a:cubicBezTo>
                  <a:cubicBezTo>
                    <a:pt x="9" y="76"/>
                    <a:pt x="12" y="74"/>
                    <a:pt x="10" y="73"/>
                  </a:cubicBezTo>
                  <a:cubicBezTo>
                    <a:pt x="9" y="71"/>
                    <a:pt x="6" y="72"/>
                    <a:pt x="4" y="70"/>
                  </a:cubicBezTo>
                  <a:cubicBezTo>
                    <a:pt x="3" y="68"/>
                    <a:pt x="0" y="65"/>
                    <a:pt x="0" y="61"/>
                  </a:cubicBezTo>
                  <a:cubicBezTo>
                    <a:pt x="0" y="60"/>
                    <a:pt x="1" y="58"/>
                    <a:pt x="1" y="57"/>
                  </a:cubicBezTo>
                  <a:cubicBezTo>
                    <a:pt x="5" y="54"/>
                    <a:pt x="8" y="51"/>
                    <a:pt x="10" y="49"/>
                  </a:cubicBezTo>
                  <a:cubicBezTo>
                    <a:pt x="13" y="49"/>
                    <a:pt x="16" y="49"/>
                    <a:pt x="19" y="49"/>
                  </a:cubicBezTo>
                  <a:cubicBezTo>
                    <a:pt x="24" y="49"/>
                    <a:pt x="31" y="51"/>
                    <a:pt x="35" y="49"/>
                  </a:cubicBezTo>
                  <a:cubicBezTo>
                    <a:pt x="38" y="48"/>
                    <a:pt x="34" y="44"/>
                    <a:pt x="36" y="43"/>
                  </a:cubicBezTo>
                  <a:cubicBezTo>
                    <a:pt x="38" y="42"/>
                    <a:pt x="42" y="44"/>
                    <a:pt x="44" y="43"/>
                  </a:cubicBezTo>
                  <a:cubicBezTo>
                    <a:pt x="47" y="43"/>
                    <a:pt x="48" y="41"/>
                    <a:pt x="50" y="39"/>
                  </a:cubicBezTo>
                  <a:cubicBezTo>
                    <a:pt x="52" y="37"/>
                    <a:pt x="54" y="32"/>
                    <a:pt x="57" y="32"/>
                  </a:cubicBezTo>
                  <a:cubicBezTo>
                    <a:pt x="60" y="32"/>
                    <a:pt x="63" y="38"/>
                    <a:pt x="66" y="37"/>
                  </a:cubicBezTo>
                  <a:cubicBezTo>
                    <a:pt x="68" y="37"/>
                    <a:pt x="64" y="32"/>
                    <a:pt x="66" y="31"/>
                  </a:cubicBezTo>
                  <a:cubicBezTo>
                    <a:pt x="68" y="29"/>
                    <a:pt x="72" y="33"/>
                    <a:pt x="74" y="31"/>
                  </a:cubicBezTo>
                  <a:cubicBezTo>
                    <a:pt x="76" y="30"/>
                    <a:pt x="74" y="26"/>
                    <a:pt x="76" y="25"/>
                  </a:cubicBezTo>
                  <a:cubicBezTo>
                    <a:pt x="78" y="23"/>
                    <a:pt x="81" y="25"/>
                    <a:pt x="84" y="24"/>
                  </a:cubicBezTo>
                  <a:cubicBezTo>
                    <a:pt x="86" y="22"/>
                    <a:pt x="86" y="19"/>
                    <a:pt x="87" y="17"/>
                  </a:cubicBezTo>
                  <a:cubicBezTo>
                    <a:pt x="89" y="16"/>
                    <a:pt x="91" y="17"/>
                    <a:pt x="93" y="15"/>
                  </a:cubicBezTo>
                  <a:cubicBezTo>
                    <a:pt x="96" y="14"/>
                    <a:pt x="98" y="11"/>
                    <a:pt x="101" y="9"/>
                  </a:cubicBezTo>
                  <a:cubicBezTo>
                    <a:pt x="103" y="7"/>
                    <a:pt x="107" y="7"/>
                    <a:pt x="109" y="5"/>
                  </a:cubicBezTo>
                  <a:cubicBezTo>
                    <a:pt x="110" y="4"/>
                    <a:pt x="109" y="2"/>
                    <a:pt x="109" y="0"/>
                  </a:cubicBezTo>
                  <a:cubicBezTo>
                    <a:pt x="111" y="4"/>
                    <a:pt x="112" y="8"/>
                    <a:pt x="114" y="9"/>
                  </a:cubicBezTo>
                  <a:cubicBezTo>
                    <a:pt x="118" y="12"/>
                    <a:pt x="118" y="9"/>
                    <a:pt x="120" y="9"/>
                  </a:cubicBezTo>
                  <a:cubicBezTo>
                    <a:pt x="121" y="10"/>
                    <a:pt x="123" y="11"/>
                    <a:pt x="123" y="13"/>
                  </a:cubicBezTo>
                  <a:cubicBezTo>
                    <a:pt x="122" y="14"/>
                    <a:pt x="118" y="15"/>
                    <a:pt x="118" y="17"/>
                  </a:cubicBezTo>
                  <a:cubicBezTo>
                    <a:pt x="118" y="19"/>
                    <a:pt x="120" y="19"/>
                    <a:pt x="122" y="20"/>
                  </a:cubicBezTo>
                  <a:cubicBezTo>
                    <a:pt x="123" y="21"/>
                    <a:pt x="126" y="21"/>
                    <a:pt x="127" y="22"/>
                  </a:cubicBezTo>
                  <a:cubicBezTo>
                    <a:pt x="128" y="24"/>
                    <a:pt x="129" y="26"/>
                    <a:pt x="128" y="28"/>
                  </a:cubicBezTo>
                  <a:cubicBezTo>
                    <a:pt x="128" y="30"/>
                    <a:pt x="128" y="34"/>
                    <a:pt x="126" y="36"/>
                  </a:cubicBezTo>
                  <a:cubicBezTo>
                    <a:pt x="124" y="38"/>
                    <a:pt x="120" y="36"/>
                    <a:pt x="119" y="38"/>
                  </a:cubicBezTo>
                  <a:cubicBezTo>
                    <a:pt x="118" y="40"/>
                    <a:pt x="121" y="44"/>
                    <a:pt x="119" y="46"/>
                  </a:cubicBezTo>
                  <a:cubicBezTo>
                    <a:pt x="117" y="47"/>
                    <a:pt x="114" y="43"/>
                    <a:pt x="112" y="43"/>
                  </a:cubicBezTo>
                  <a:cubicBezTo>
                    <a:pt x="110" y="44"/>
                    <a:pt x="113" y="48"/>
                    <a:pt x="110" y="49"/>
                  </a:cubicBezTo>
                  <a:cubicBezTo>
                    <a:pt x="107" y="49"/>
                    <a:pt x="100" y="45"/>
                    <a:pt x="97" y="48"/>
                  </a:cubicBezTo>
                  <a:cubicBezTo>
                    <a:pt x="94" y="50"/>
                    <a:pt x="102" y="56"/>
                    <a:pt x="99" y="59"/>
                  </a:cubicBezTo>
                  <a:cubicBezTo>
                    <a:pt x="96" y="62"/>
                    <a:pt x="90" y="55"/>
                    <a:pt x="87" y="58"/>
                  </a:cubicBezTo>
                  <a:cubicBezTo>
                    <a:pt x="84" y="62"/>
                    <a:pt x="90" y="69"/>
                    <a:pt x="88" y="73"/>
                  </a:cubicBezTo>
                  <a:cubicBezTo>
                    <a:pt x="86" y="76"/>
                    <a:pt x="82" y="72"/>
                    <a:pt x="78" y="72"/>
                  </a:cubicBezTo>
                  <a:cubicBezTo>
                    <a:pt x="75" y="72"/>
                    <a:pt x="69" y="70"/>
                    <a:pt x="66" y="70"/>
                  </a:cubicBezTo>
                  <a:cubicBezTo>
                    <a:pt x="62" y="70"/>
                    <a:pt x="62" y="70"/>
                    <a:pt x="59" y="72"/>
                  </a:cubicBezTo>
                  <a:cubicBezTo>
                    <a:pt x="56" y="74"/>
                    <a:pt x="52" y="77"/>
                    <a:pt x="49" y="80"/>
                  </a:cubicBezTo>
                  <a:cubicBezTo>
                    <a:pt x="46" y="82"/>
                    <a:pt x="43" y="80"/>
                    <a:pt x="42" y="86"/>
                  </a:cubicBezTo>
                  <a:cubicBezTo>
                    <a:pt x="41" y="89"/>
                    <a:pt x="44" y="95"/>
                    <a:pt x="46" y="10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3" name="Freeform 15"/>
            <p:cNvSpPr>
              <a:spLocks/>
            </p:cNvSpPr>
            <p:nvPr/>
          </p:nvSpPr>
          <p:spPr bwMode="auto">
            <a:xfrm rot="21439583">
              <a:off x="3597639" y="5802540"/>
              <a:ext cx="702080" cy="461483"/>
            </a:xfrm>
            <a:custGeom>
              <a:avLst/>
              <a:gdLst/>
              <a:ahLst/>
              <a:cxnLst>
                <a:cxn ang="0">
                  <a:pos x="57" y="94"/>
                </a:cxn>
                <a:cxn ang="0">
                  <a:pos x="53" y="91"/>
                </a:cxn>
                <a:cxn ang="0">
                  <a:pos x="49" y="96"/>
                </a:cxn>
                <a:cxn ang="0">
                  <a:pos x="42" y="95"/>
                </a:cxn>
                <a:cxn ang="0">
                  <a:pos x="41" y="85"/>
                </a:cxn>
                <a:cxn ang="0">
                  <a:pos x="32" y="81"/>
                </a:cxn>
                <a:cxn ang="0">
                  <a:pos x="28" y="73"/>
                </a:cxn>
                <a:cxn ang="0">
                  <a:pos x="18" y="65"/>
                </a:cxn>
                <a:cxn ang="0">
                  <a:pos x="14" y="59"/>
                </a:cxn>
                <a:cxn ang="0">
                  <a:pos x="2" y="49"/>
                </a:cxn>
                <a:cxn ang="0">
                  <a:pos x="5" y="52"/>
                </a:cxn>
                <a:cxn ang="0">
                  <a:pos x="1" y="37"/>
                </a:cxn>
                <a:cxn ang="0">
                  <a:pos x="8" y="31"/>
                </a:cxn>
                <a:cxn ang="0">
                  <a:pos x="18" y="23"/>
                </a:cxn>
                <a:cxn ang="0">
                  <a:pos x="25" y="21"/>
                </a:cxn>
                <a:cxn ang="0">
                  <a:pos x="37" y="23"/>
                </a:cxn>
                <a:cxn ang="0">
                  <a:pos x="47" y="24"/>
                </a:cxn>
                <a:cxn ang="0">
                  <a:pos x="46" y="9"/>
                </a:cxn>
                <a:cxn ang="0">
                  <a:pos x="58" y="10"/>
                </a:cxn>
                <a:cxn ang="0">
                  <a:pos x="68" y="15"/>
                </a:cxn>
                <a:cxn ang="0">
                  <a:pos x="76" y="26"/>
                </a:cxn>
                <a:cxn ang="0">
                  <a:pos x="87" y="25"/>
                </a:cxn>
                <a:cxn ang="0">
                  <a:pos x="93" y="16"/>
                </a:cxn>
                <a:cxn ang="0">
                  <a:pos x="96" y="5"/>
                </a:cxn>
                <a:cxn ang="0">
                  <a:pos x="106" y="9"/>
                </a:cxn>
                <a:cxn ang="0">
                  <a:pos x="110" y="3"/>
                </a:cxn>
                <a:cxn ang="0">
                  <a:pos x="123" y="0"/>
                </a:cxn>
                <a:cxn ang="0">
                  <a:pos x="125" y="6"/>
                </a:cxn>
                <a:cxn ang="0">
                  <a:pos x="120" y="11"/>
                </a:cxn>
                <a:cxn ang="0">
                  <a:pos x="123" y="32"/>
                </a:cxn>
                <a:cxn ang="0">
                  <a:pos x="116" y="39"/>
                </a:cxn>
                <a:cxn ang="0">
                  <a:pos x="107" y="39"/>
                </a:cxn>
                <a:cxn ang="0">
                  <a:pos x="101" y="45"/>
                </a:cxn>
                <a:cxn ang="0">
                  <a:pos x="99" y="56"/>
                </a:cxn>
                <a:cxn ang="0">
                  <a:pos x="93" y="56"/>
                </a:cxn>
                <a:cxn ang="0">
                  <a:pos x="94" y="66"/>
                </a:cxn>
                <a:cxn ang="0">
                  <a:pos x="88" y="68"/>
                </a:cxn>
                <a:cxn ang="0">
                  <a:pos x="86" y="80"/>
                </a:cxn>
                <a:cxn ang="0">
                  <a:pos x="72" y="85"/>
                </a:cxn>
                <a:cxn ang="0">
                  <a:pos x="70" y="91"/>
                </a:cxn>
                <a:cxn ang="0">
                  <a:pos x="57" y="94"/>
                </a:cxn>
              </a:cxnLst>
              <a:rect l="0" t="0" r="r" b="b"/>
              <a:pathLst>
                <a:path w="126" h="97">
                  <a:moveTo>
                    <a:pt x="57" y="94"/>
                  </a:moveTo>
                  <a:cubicBezTo>
                    <a:pt x="54" y="90"/>
                    <a:pt x="55" y="91"/>
                    <a:pt x="53" y="91"/>
                  </a:cubicBezTo>
                  <a:cubicBezTo>
                    <a:pt x="51" y="92"/>
                    <a:pt x="51" y="95"/>
                    <a:pt x="49" y="96"/>
                  </a:cubicBezTo>
                  <a:cubicBezTo>
                    <a:pt x="46" y="97"/>
                    <a:pt x="43" y="97"/>
                    <a:pt x="42" y="95"/>
                  </a:cubicBezTo>
                  <a:cubicBezTo>
                    <a:pt x="40" y="93"/>
                    <a:pt x="43" y="88"/>
                    <a:pt x="41" y="85"/>
                  </a:cubicBezTo>
                  <a:cubicBezTo>
                    <a:pt x="39" y="82"/>
                    <a:pt x="35" y="83"/>
                    <a:pt x="32" y="81"/>
                  </a:cubicBezTo>
                  <a:cubicBezTo>
                    <a:pt x="30" y="79"/>
                    <a:pt x="30" y="76"/>
                    <a:pt x="28" y="73"/>
                  </a:cubicBezTo>
                  <a:cubicBezTo>
                    <a:pt x="25" y="71"/>
                    <a:pt x="20" y="68"/>
                    <a:pt x="18" y="65"/>
                  </a:cubicBezTo>
                  <a:cubicBezTo>
                    <a:pt x="16" y="63"/>
                    <a:pt x="17" y="62"/>
                    <a:pt x="14" y="59"/>
                  </a:cubicBezTo>
                  <a:cubicBezTo>
                    <a:pt x="12" y="57"/>
                    <a:pt x="5" y="52"/>
                    <a:pt x="2" y="49"/>
                  </a:cubicBezTo>
                  <a:cubicBezTo>
                    <a:pt x="3" y="50"/>
                    <a:pt x="4" y="51"/>
                    <a:pt x="5" y="52"/>
                  </a:cubicBezTo>
                  <a:cubicBezTo>
                    <a:pt x="3" y="46"/>
                    <a:pt x="0" y="40"/>
                    <a:pt x="1" y="37"/>
                  </a:cubicBezTo>
                  <a:cubicBezTo>
                    <a:pt x="2" y="31"/>
                    <a:pt x="5" y="33"/>
                    <a:pt x="8" y="31"/>
                  </a:cubicBezTo>
                  <a:cubicBezTo>
                    <a:pt x="11" y="28"/>
                    <a:pt x="15" y="25"/>
                    <a:pt x="18" y="23"/>
                  </a:cubicBezTo>
                  <a:cubicBezTo>
                    <a:pt x="21" y="21"/>
                    <a:pt x="21" y="21"/>
                    <a:pt x="25" y="21"/>
                  </a:cubicBezTo>
                  <a:cubicBezTo>
                    <a:pt x="28" y="21"/>
                    <a:pt x="34" y="23"/>
                    <a:pt x="37" y="23"/>
                  </a:cubicBezTo>
                  <a:cubicBezTo>
                    <a:pt x="41" y="23"/>
                    <a:pt x="45" y="27"/>
                    <a:pt x="47" y="24"/>
                  </a:cubicBezTo>
                  <a:cubicBezTo>
                    <a:pt x="49" y="20"/>
                    <a:pt x="43" y="13"/>
                    <a:pt x="46" y="9"/>
                  </a:cubicBezTo>
                  <a:cubicBezTo>
                    <a:pt x="49" y="6"/>
                    <a:pt x="55" y="13"/>
                    <a:pt x="58" y="10"/>
                  </a:cubicBezTo>
                  <a:cubicBezTo>
                    <a:pt x="62" y="12"/>
                    <a:pt x="65" y="13"/>
                    <a:pt x="68" y="15"/>
                  </a:cubicBezTo>
                  <a:cubicBezTo>
                    <a:pt x="71" y="18"/>
                    <a:pt x="73" y="24"/>
                    <a:pt x="76" y="26"/>
                  </a:cubicBezTo>
                  <a:cubicBezTo>
                    <a:pt x="80" y="27"/>
                    <a:pt x="84" y="27"/>
                    <a:pt x="87" y="25"/>
                  </a:cubicBezTo>
                  <a:cubicBezTo>
                    <a:pt x="91" y="23"/>
                    <a:pt x="92" y="19"/>
                    <a:pt x="93" y="16"/>
                  </a:cubicBezTo>
                  <a:cubicBezTo>
                    <a:pt x="95" y="12"/>
                    <a:pt x="93" y="7"/>
                    <a:pt x="96" y="5"/>
                  </a:cubicBezTo>
                  <a:cubicBezTo>
                    <a:pt x="100" y="3"/>
                    <a:pt x="103" y="10"/>
                    <a:pt x="106" y="9"/>
                  </a:cubicBezTo>
                  <a:cubicBezTo>
                    <a:pt x="109" y="9"/>
                    <a:pt x="107" y="5"/>
                    <a:pt x="110" y="3"/>
                  </a:cubicBezTo>
                  <a:cubicBezTo>
                    <a:pt x="114" y="1"/>
                    <a:pt x="120" y="0"/>
                    <a:pt x="123" y="0"/>
                  </a:cubicBezTo>
                  <a:cubicBezTo>
                    <a:pt x="126" y="1"/>
                    <a:pt x="126" y="4"/>
                    <a:pt x="125" y="6"/>
                  </a:cubicBezTo>
                  <a:cubicBezTo>
                    <a:pt x="124" y="8"/>
                    <a:pt x="120" y="7"/>
                    <a:pt x="120" y="11"/>
                  </a:cubicBezTo>
                  <a:cubicBezTo>
                    <a:pt x="120" y="16"/>
                    <a:pt x="124" y="27"/>
                    <a:pt x="123" y="32"/>
                  </a:cubicBezTo>
                  <a:cubicBezTo>
                    <a:pt x="122" y="37"/>
                    <a:pt x="119" y="38"/>
                    <a:pt x="116" y="39"/>
                  </a:cubicBezTo>
                  <a:cubicBezTo>
                    <a:pt x="113" y="40"/>
                    <a:pt x="109" y="38"/>
                    <a:pt x="107" y="39"/>
                  </a:cubicBezTo>
                  <a:cubicBezTo>
                    <a:pt x="104" y="40"/>
                    <a:pt x="102" y="42"/>
                    <a:pt x="101" y="45"/>
                  </a:cubicBezTo>
                  <a:cubicBezTo>
                    <a:pt x="99" y="48"/>
                    <a:pt x="101" y="53"/>
                    <a:pt x="99" y="56"/>
                  </a:cubicBezTo>
                  <a:cubicBezTo>
                    <a:pt x="98" y="58"/>
                    <a:pt x="94" y="53"/>
                    <a:pt x="93" y="56"/>
                  </a:cubicBezTo>
                  <a:cubicBezTo>
                    <a:pt x="91" y="58"/>
                    <a:pt x="95" y="64"/>
                    <a:pt x="94" y="66"/>
                  </a:cubicBezTo>
                  <a:cubicBezTo>
                    <a:pt x="93" y="69"/>
                    <a:pt x="90" y="66"/>
                    <a:pt x="88" y="68"/>
                  </a:cubicBezTo>
                  <a:cubicBezTo>
                    <a:pt x="87" y="71"/>
                    <a:pt x="89" y="77"/>
                    <a:pt x="86" y="80"/>
                  </a:cubicBezTo>
                  <a:cubicBezTo>
                    <a:pt x="83" y="83"/>
                    <a:pt x="75" y="83"/>
                    <a:pt x="72" y="85"/>
                  </a:cubicBezTo>
                  <a:cubicBezTo>
                    <a:pt x="69" y="87"/>
                    <a:pt x="73" y="89"/>
                    <a:pt x="70" y="91"/>
                  </a:cubicBezTo>
                  <a:cubicBezTo>
                    <a:pt x="67" y="92"/>
                    <a:pt x="65" y="89"/>
                    <a:pt x="57" y="9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4" name="Freeform 16"/>
            <p:cNvSpPr>
              <a:spLocks/>
            </p:cNvSpPr>
            <p:nvPr/>
          </p:nvSpPr>
          <p:spPr bwMode="auto">
            <a:xfrm rot="21439583">
              <a:off x="3921662" y="5939955"/>
              <a:ext cx="492055" cy="475105"/>
            </a:xfrm>
            <a:custGeom>
              <a:avLst/>
              <a:gdLst/>
              <a:ahLst/>
              <a:cxnLst>
                <a:cxn ang="0">
                  <a:pos x="18" y="84"/>
                </a:cxn>
                <a:cxn ang="0">
                  <a:pos x="15" y="82"/>
                </a:cxn>
                <a:cxn ang="0">
                  <a:pos x="0" y="64"/>
                </a:cxn>
                <a:cxn ang="0">
                  <a:pos x="13" y="61"/>
                </a:cxn>
                <a:cxn ang="0">
                  <a:pos x="15" y="55"/>
                </a:cxn>
                <a:cxn ang="0">
                  <a:pos x="29" y="50"/>
                </a:cxn>
                <a:cxn ang="0">
                  <a:pos x="31" y="38"/>
                </a:cxn>
                <a:cxn ang="0">
                  <a:pos x="37" y="36"/>
                </a:cxn>
                <a:cxn ang="0">
                  <a:pos x="36" y="26"/>
                </a:cxn>
                <a:cxn ang="0">
                  <a:pos x="42" y="26"/>
                </a:cxn>
                <a:cxn ang="0">
                  <a:pos x="44" y="15"/>
                </a:cxn>
                <a:cxn ang="0">
                  <a:pos x="50" y="9"/>
                </a:cxn>
                <a:cxn ang="0">
                  <a:pos x="59" y="9"/>
                </a:cxn>
                <a:cxn ang="0">
                  <a:pos x="66" y="2"/>
                </a:cxn>
                <a:cxn ang="0">
                  <a:pos x="66" y="0"/>
                </a:cxn>
                <a:cxn ang="0">
                  <a:pos x="73" y="2"/>
                </a:cxn>
                <a:cxn ang="0">
                  <a:pos x="80" y="7"/>
                </a:cxn>
                <a:cxn ang="0">
                  <a:pos x="81" y="18"/>
                </a:cxn>
                <a:cxn ang="0">
                  <a:pos x="86" y="24"/>
                </a:cxn>
                <a:cxn ang="0">
                  <a:pos x="88" y="30"/>
                </a:cxn>
                <a:cxn ang="0">
                  <a:pos x="86" y="37"/>
                </a:cxn>
                <a:cxn ang="0">
                  <a:pos x="80" y="47"/>
                </a:cxn>
                <a:cxn ang="0">
                  <a:pos x="73" y="49"/>
                </a:cxn>
                <a:cxn ang="0">
                  <a:pos x="64" y="52"/>
                </a:cxn>
                <a:cxn ang="0">
                  <a:pos x="55" y="56"/>
                </a:cxn>
                <a:cxn ang="0">
                  <a:pos x="53" y="62"/>
                </a:cxn>
                <a:cxn ang="0">
                  <a:pos x="70" y="62"/>
                </a:cxn>
                <a:cxn ang="0">
                  <a:pos x="71" y="68"/>
                </a:cxn>
                <a:cxn ang="0">
                  <a:pos x="78" y="70"/>
                </a:cxn>
                <a:cxn ang="0">
                  <a:pos x="74" y="77"/>
                </a:cxn>
                <a:cxn ang="0">
                  <a:pos x="67" y="84"/>
                </a:cxn>
                <a:cxn ang="0">
                  <a:pos x="66" y="90"/>
                </a:cxn>
                <a:cxn ang="0">
                  <a:pos x="65" y="98"/>
                </a:cxn>
                <a:cxn ang="0">
                  <a:pos x="57" y="96"/>
                </a:cxn>
                <a:cxn ang="0">
                  <a:pos x="50" y="92"/>
                </a:cxn>
                <a:cxn ang="0">
                  <a:pos x="42" y="90"/>
                </a:cxn>
                <a:cxn ang="0">
                  <a:pos x="35" y="89"/>
                </a:cxn>
                <a:cxn ang="0">
                  <a:pos x="29" y="82"/>
                </a:cxn>
                <a:cxn ang="0">
                  <a:pos x="18" y="84"/>
                </a:cxn>
              </a:cxnLst>
              <a:rect l="0" t="0" r="r" b="b"/>
              <a:pathLst>
                <a:path w="88" h="100">
                  <a:moveTo>
                    <a:pt x="18" y="84"/>
                  </a:moveTo>
                  <a:cubicBezTo>
                    <a:pt x="17" y="84"/>
                    <a:pt x="16" y="83"/>
                    <a:pt x="15" y="82"/>
                  </a:cubicBezTo>
                  <a:cubicBezTo>
                    <a:pt x="10" y="77"/>
                    <a:pt x="4" y="67"/>
                    <a:pt x="0" y="64"/>
                  </a:cubicBezTo>
                  <a:cubicBezTo>
                    <a:pt x="8" y="59"/>
                    <a:pt x="10" y="62"/>
                    <a:pt x="13" y="61"/>
                  </a:cubicBezTo>
                  <a:cubicBezTo>
                    <a:pt x="16" y="59"/>
                    <a:pt x="12" y="57"/>
                    <a:pt x="15" y="55"/>
                  </a:cubicBezTo>
                  <a:cubicBezTo>
                    <a:pt x="18" y="53"/>
                    <a:pt x="26" y="53"/>
                    <a:pt x="29" y="50"/>
                  </a:cubicBezTo>
                  <a:cubicBezTo>
                    <a:pt x="32" y="47"/>
                    <a:pt x="30" y="41"/>
                    <a:pt x="31" y="38"/>
                  </a:cubicBezTo>
                  <a:cubicBezTo>
                    <a:pt x="33" y="36"/>
                    <a:pt x="36" y="39"/>
                    <a:pt x="37" y="36"/>
                  </a:cubicBezTo>
                  <a:cubicBezTo>
                    <a:pt x="38" y="34"/>
                    <a:pt x="34" y="28"/>
                    <a:pt x="36" y="26"/>
                  </a:cubicBezTo>
                  <a:cubicBezTo>
                    <a:pt x="37" y="23"/>
                    <a:pt x="41" y="28"/>
                    <a:pt x="42" y="26"/>
                  </a:cubicBezTo>
                  <a:cubicBezTo>
                    <a:pt x="44" y="23"/>
                    <a:pt x="42" y="18"/>
                    <a:pt x="44" y="15"/>
                  </a:cubicBezTo>
                  <a:cubicBezTo>
                    <a:pt x="45" y="12"/>
                    <a:pt x="47" y="10"/>
                    <a:pt x="50" y="9"/>
                  </a:cubicBezTo>
                  <a:cubicBezTo>
                    <a:pt x="52" y="8"/>
                    <a:pt x="56" y="10"/>
                    <a:pt x="59" y="9"/>
                  </a:cubicBezTo>
                  <a:cubicBezTo>
                    <a:pt x="62" y="8"/>
                    <a:pt x="65" y="7"/>
                    <a:pt x="66" y="2"/>
                  </a:cubicBezTo>
                  <a:cubicBezTo>
                    <a:pt x="66" y="1"/>
                    <a:pt x="66" y="1"/>
                    <a:pt x="66" y="0"/>
                  </a:cubicBezTo>
                  <a:cubicBezTo>
                    <a:pt x="70" y="0"/>
                    <a:pt x="71" y="1"/>
                    <a:pt x="73" y="2"/>
                  </a:cubicBezTo>
                  <a:cubicBezTo>
                    <a:pt x="76" y="3"/>
                    <a:pt x="78" y="4"/>
                    <a:pt x="80" y="7"/>
                  </a:cubicBezTo>
                  <a:cubicBezTo>
                    <a:pt x="81" y="10"/>
                    <a:pt x="80" y="15"/>
                    <a:pt x="81" y="18"/>
                  </a:cubicBezTo>
                  <a:cubicBezTo>
                    <a:pt x="82" y="21"/>
                    <a:pt x="84" y="22"/>
                    <a:pt x="86" y="24"/>
                  </a:cubicBezTo>
                  <a:cubicBezTo>
                    <a:pt x="87" y="26"/>
                    <a:pt x="88" y="27"/>
                    <a:pt x="88" y="30"/>
                  </a:cubicBezTo>
                  <a:cubicBezTo>
                    <a:pt x="88" y="32"/>
                    <a:pt x="87" y="35"/>
                    <a:pt x="86" y="37"/>
                  </a:cubicBezTo>
                  <a:cubicBezTo>
                    <a:pt x="85" y="40"/>
                    <a:pt x="83" y="45"/>
                    <a:pt x="80" y="47"/>
                  </a:cubicBezTo>
                  <a:cubicBezTo>
                    <a:pt x="78" y="49"/>
                    <a:pt x="75" y="48"/>
                    <a:pt x="73" y="49"/>
                  </a:cubicBezTo>
                  <a:cubicBezTo>
                    <a:pt x="70" y="50"/>
                    <a:pt x="67" y="50"/>
                    <a:pt x="64" y="52"/>
                  </a:cubicBezTo>
                  <a:cubicBezTo>
                    <a:pt x="61" y="53"/>
                    <a:pt x="57" y="54"/>
                    <a:pt x="55" y="56"/>
                  </a:cubicBezTo>
                  <a:cubicBezTo>
                    <a:pt x="53" y="58"/>
                    <a:pt x="50" y="60"/>
                    <a:pt x="53" y="62"/>
                  </a:cubicBezTo>
                  <a:cubicBezTo>
                    <a:pt x="57" y="63"/>
                    <a:pt x="67" y="61"/>
                    <a:pt x="70" y="62"/>
                  </a:cubicBezTo>
                  <a:cubicBezTo>
                    <a:pt x="74" y="64"/>
                    <a:pt x="69" y="67"/>
                    <a:pt x="71" y="68"/>
                  </a:cubicBezTo>
                  <a:cubicBezTo>
                    <a:pt x="72" y="70"/>
                    <a:pt x="77" y="68"/>
                    <a:pt x="78" y="70"/>
                  </a:cubicBezTo>
                  <a:cubicBezTo>
                    <a:pt x="79" y="73"/>
                    <a:pt x="75" y="75"/>
                    <a:pt x="74" y="77"/>
                  </a:cubicBezTo>
                  <a:cubicBezTo>
                    <a:pt x="72" y="79"/>
                    <a:pt x="68" y="82"/>
                    <a:pt x="67" y="84"/>
                  </a:cubicBezTo>
                  <a:cubicBezTo>
                    <a:pt x="66" y="86"/>
                    <a:pt x="67" y="88"/>
                    <a:pt x="66" y="90"/>
                  </a:cubicBezTo>
                  <a:cubicBezTo>
                    <a:pt x="66" y="92"/>
                    <a:pt x="67" y="97"/>
                    <a:pt x="65" y="98"/>
                  </a:cubicBezTo>
                  <a:cubicBezTo>
                    <a:pt x="63" y="100"/>
                    <a:pt x="60" y="97"/>
                    <a:pt x="57" y="96"/>
                  </a:cubicBezTo>
                  <a:cubicBezTo>
                    <a:pt x="55" y="95"/>
                    <a:pt x="53" y="93"/>
                    <a:pt x="50" y="92"/>
                  </a:cubicBezTo>
                  <a:cubicBezTo>
                    <a:pt x="48" y="91"/>
                    <a:pt x="45" y="91"/>
                    <a:pt x="42" y="90"/>
                  </a:cubicBezTo>
                  <a:cubicBezTo>
                    <a:pt x="40" y="90"/>
                    <a:pt x="37" y="90"/>
                    <a:pt x="35" y="89"/>
                  </a:cubicBezTo>
                  <a:cubicBezTo>
                    <a:pt x="32" y="87"/>
                    <a:pt x="36" y="83"/>
                    <a:pt x="29" y="82"/>
                  </a:cubicBezTo>
                  <a:cubicBezTo>
                    <a:pt x="26" y="82"/>
                    <a:pt x="22" y="83"/>
                    <a:pt x="18" y="8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5" name="Freeform 18"/>
            <p:cNvSpPr>
              <a:spLocks/>
            </p:cNvSpPr>
            <p:nvPr/>
          </p:nvSpPr>
          <p:spPr bwMode="auto">
            <a:xfrm rot="21439583">
              <a:off x="4291160" y="6194790"/>
              <a:ext cx="252028" cy="231592"/>
            </a:xfrm>
            <a:custGeom>
              <a:avLst/>
              <a:gdLst/>
              <a:ahLst/>
              <a:cxnLst>
                <a:cxn ang="0">
                  <a:pos x="5" y="11"/>
                </a:cxn>
                <a:cxn ang="0">
                  <a:pos x="12" y="8"/>
                </a:cxn>
                <a:cxn ang="0">
                  <a:pos x="19" y="1"/>
                </a:cxn>
                <a:cxn ang="0">
                  <a:pos x="21" y="0"/>
                </a:cxn>
                <a:cxn ang="0">
                  <a:pos x="25" y="5"/>
                </a:cxn>
                <a:cxn ang="0">
                  <a:pos x="33" y="8"/>
                </a:cxn>
                <a:cxn ang="0">
                  <a:pos x="35" y="16"/>
                </a:cxn>
                <a:cxn ang="0">
                  <a:pos x="44" y="21"/>
                </a:cxn>
                <a:cxn ang="0">
                  <a:pos x="42" y="34"/>
                </a:cxn>
                <a:cxn ang="0">
                  <a:pos x="35" y="37"/>
                </a:cxn>
                <a:cxn ang="0">
                  <a:pos x="37" y="49"/>
                </a:cxn>
                <a:cxn ang="0">
                  <a:pos x="34" y="48"/>
                </a:cxn>
                <a:cxn ang="0">
                  <a:pos x="19" y="48"/>
                </a:cxn>
                <a:cxn ang="0">
                  <a:pos x="8" y="47"/>
                </a:cxn>
                <a:cxn ang="0">
                  <a:pos x="0" y="41"/>
                </a:cxn>
                <a:cxn ang="0">
                  <a:pos x="1" y="33"/>
                </a:cxn>
                <a:cxn ang="0">
                  <a:pos x="2" y="27"/>
                </a:cxn>
                <a:cxn ang="0">
                  <a:pos x="9" y="20"/>
                </a:cxn>
                <a:cxn ang="0">
                  <a:pos x="13" y="13"/>
                </a:cxn>
                <a:cxn ang="0">
                  <a:pos x="6" y="11"/>
                </a:cxn>
                <a:cxn ang="0">
                  <a:pos x="5" y="11"/>
                </a:cxn>
              </a:cxnLst>
              <a:rect l="0" t="0" r="r" b="b"/>
              <a:pathLst>
                <a:path w="45" h="49">
                  <a:moveTo>
                    <a:pt x="5" y="11"/>
                  </a:moveTo>
                  <a:cubicBezTo>
                    <a:pt x="8" y="10"/>
                    <a:pt x="10" y="9"/>
                    <a:pt x="12" y="8"/>
                  </a:cubicBezTo>
                  <a:cubicBezTo>
                    <a:pt x="17" y="5"/>
                    <a:pt x="15" y="3"/>
                    <a:pt x="19" y="1"/>
                  </a:cubicBezTo>
                  <a:cubicBezTo>
                    <a:pt x="19" y="1"/>
                    <a:pt x="20" y="1"/>
                    <a:pt x="21" y="0"/>
                  </a:cubicBezTo>
                  <a:cubicBezTo>
                    <a:pt x="22" y="2"/>
                    <a:pt x="23" y="4"/>
                    <a:pt x="25" y="5"/>
                  </a:cubicBezTo>
                  <a:cubicBezTo>
                    <a:pt x="28" y="7"/>
                    <a:pt x="31" y="6"/>
                    <a:pt x="33" y="8"/>
                  </a:cubicBezTo>
                  <a:cubicBezTo>
                    <a:pt x="35" y="10"/>
                    <a:pt x="34" y="14"/>
                    <a:pt x="35" y="16"/>
                  </a:cubicBezTo>
                  <a:cubicBezTo>
                    <a:pt x="37" y="19"/>
                    <a:pt x="42" y="18"/>
                    <a:pt x="44" y="21"/>
                  </a:cubicBezTo>
                  <a:cubicBezTo>
                    <a:pt x="45" y="25"/>
                    <a:pt x="44" y="31"/>
                    <a:pt x="42" y="34"/>
                  </a:cubicBezTo>
                  <a:cubicBezTo>
                    <a:pt x="41" y="37"/>
                    <a:pt x="37" y="33"/>
                    <a:pt x="35" y="37"/>
                  </a:cubicBezTo>
                  <a:cubicBezTo>
                    <a:pt x="34" y="39"/>
                    <a:pt x="38" y="45"/>
                    <a:pt x="37" y="49"/>
                  </a:cubicBezTo>
                  <a:cubicBezTo>
                    <a:pt x="36" y="49"/>
                    <a:pt x="35" y="48"/>
                    <a:pt x="34" y="48"/>
                  </a:cubicBezTo>
                  <a:cubicBezTo>
                    <a:pt x="20" y="47"/>
                    <a:pt x="24" y="48"/>
                    <a:pt x="19" y="48"/>
                  </a:cubicBezTo>
                  <a:cubicBezTo>
                    <a:pt x="15" y="47"/>
                    <a:pt x="11" y="48"/>
                    <a:pt x="8" y="47"/>
                  </a:cubicBezTo>
                  <a:cubicBezTo>
                    <a:pt x="4" y="46"/>
                    <a:pt x="4" y="45"/>
                    <a:pt x="0" y="41"/>
                  </a:cubicBezTo>
                  <a:cubicBezTo>
                    <a:pt x="2" y="40"/>
                    <a:pt x="1" y="35"/>
                    <a:pt x="1" y="33"/>
                  </a:cubicBezTo>
                  <a:cubicBezTo>
                    <a:pt x="2" y="31"/>
                    <a:pt x="1" y="29"/>
                    <a:pt x="2" y="27"/>
                  </a:cubicBezTo>
                  <a:cubicBezTo>
                    <a:pt x="3" y="25"/>
                    <a:pt x="7" y="22"/>
                    <a:pt x="9" y="20"/>
                  </a:cubicBezTo>
                  <a:cubicBezTo>
                    <a:pt x="10" y="18"/>
                    <a:pt x="14" y="16"/>
                    <a:pt x="13" y="13"/>
                  </a:cubicBezTo>
                  <a:cubicBezTo>
                    <a:pt x="12" y="11"/>
                    <a:pt x="7" y="13"/>
                    <a:pt x="6" y="11"/>
                  </a:cubicBezTo>
                  <a:cubicBezTo>
                    <a:pt x="5" y="11"/>
                    <a:pt x="5" y="11"/>
                    <a:pt x="5" y="1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6" name="Freeform 19"/>
            <p:cNvSpPr>
              <a:spLocks/>
            </p:cNvSpPr>
            <p:nvPr/>
          </p:nvSpPr>
          <p:spPr bwMode="auto">
            <a:xfrm rot="21439583">
              <a:off x="4037849" y="6311047"/>
              <a:ext cx="860096" cy="405286"/>
            </a:xfrm>
            <a:custGeom>
              <a:avLst/>
              <a:gdLst/>
              <a:ahLst/>
              <a:cxnLst>
                <a:cxn ang="0">
                  <a:pos x="154" y="30"/>
                </a:cxn>
                <a:cxn ang="0">
                  <a:pos x="142" y="32"/>
                </a:cxn>
                <a:cxn ang="0">
                  <a:pos x="126" y="33"/>
                </a:cxn>
                <a:cxn ang="0">
                  <a:pos x="58" y="32"/>
                </a:cxn>
                <a:cxn ang="0">
                  <a:pos x="114" y="58"/>
                </a:cxn>
                <a:cxn ang="0">
                  <a:pos x="116" y="64"/>
                </a:cxn>
                <a:cxn ang="0">
                  <a:pos x="113" y="72"/>
                </a:cxn>
                <a:cxn ang="0">
                  <a:pos x="88" y="72"/>
                </a:cxn>
                <a:cxn ang="0">
                  <a:pos x="87" y="78"/>
                </a:cxn>
                <a:cxn ang="0">
                  <a:pos x="80" y="78"/>
                </a:cxn>
                <a:cxn ang="0">
                  <a:pos x="76" y="84"/>
                </a:cxn>
                <a:cxn ang="0">
                  <a:pos x="67" y="82"/>
                </a:cxn>
                <a:cxn ang="0">
                  <a:pos x="65" y="74"/>
                </a:cxn>
                <a:cxn ang="0">
                  <a:pos x="63" y="55"/>
                </a:cxn>
                <a:cxn ang="0">
                  <a:pos x="43" y="57"/>
                </a:cxn>
                <a:cxn ang="0">
                  <a:pos x="33" y="49"/>
                </a:cxn>
                <a:cxn ang="0">
                  <a:pos x="34" y="26"/>
                </a:cxn>
                <a:cxn ang="0">
                  <a:pos x="29" y="17"/>
                </a:cxn>
                <a:cxn ang="0">
                  <a:pos x="18" y="15"/>
                </a:cxn>
                <a:cxn ang="0">
                  <a:pos x="0" y="2"/>
                </a:cxn>
                <a:cxn ang="0">
                  <a:pos x="1" y="2"/>
                </a:cxn>
                <a:cxn ang="0">
                  <a:pos x="12" y="0"/>
                </a:cxn>
                <a:cxn ang="0">
                  <a:pos x="18" y="7"/>
                </a:cxn>
                <a:cxn ang="0">
                  <a:pos x="25" y="8"/>
                </a:cxn>
                <a:cxn ang="0">
                  <a:pos x="33" y="10"/>
                </a:cxn>
                <a:cxn ang="0">
                  <a:pos x="40" y="14"/>
                </a:cxn>
                <a:cxn ang="0">
                  <a:pos x="48" y="16"/>
                </a:cxn>
                <a:cxn ang="0">
                  <a:pos x="56" y="22"/>
                </a:cxn>
                <a:cxn ang="0">
                  <a:pos x="67" y="23"/>
                </a:cxn>
                <a:cxn ang="0">
                  <a:pos x="82" y="23"/>
                </a:cxn>
                <a:cxn ang="0">
                  <a:pos x="154" y="30"/>
                </a:cxn>
              </a:cxnLst>
              <a:rect l="0" t="0" r="r" b="b"/>
              <a:pathLst>
                <a:path w="154" h="85">
                  <a:moveTo>
                    <a:pt x="154" y="30"/>
                  </a:moveTo>
                  <a:cubicBezTo>
                    <a:pt x="150" y="31"/>
                    <a:pt x="147" y="31"/>
                    <a:pt x="142" y="32"/>
                  </a:cubicBezTo>
                  <a:cubicBezTo>
                    <a:pt x="138" y="34"/>
                    <a:pt x="131" y="32"/>
                    <a:pt x="126" y="33"/>
                  </a:cubicBezTo>
                  <a:cubicBezTo>
                    <a:pt x="122" y="34"/>
                    <a:pt x="69" y="32"/>
                    <a:pt x="58" y="32"/>
                  </a:cubicBezTo>
                  <a:cubicBezTo>
                    <a:pt x="60" y="49"/>
                    <a:pt x="114" y="54"/>
                    <a:pt x="114" y="58"/>
                  </a:cubicBezTo>
                  <a:cubicBezTo>
                    <a:pt x="114" y="62"/>
                    <a:pt x="116" y="62"/>
                    <a:pt x="116" y="64"/>
                  </a:cubicBezTo>
                  <a:cubicBezTo>
                    <a:pt x="116" y="67"/>
                    <a:pt x="119" y="70"/>
                    <a:pt x="113" y="72"/>
                  </a:cubicBezTo>
                  <a:cubicBezTo>
                    <a:pt x="108" y="73"/>
                    <a:pt x="93" y="71"/>
                    <a:pt x="88" y="72"/>
                  </a:cubicBezTo>
                  <a:cubicBezTo>
                    <a:pt x="83" y="73"/>
                    <a:pt x="89" y="76"/>
                    <a:pt x="87" y="78"/>
                  </a:cubicBezTo>
                  <a:cubicBezTo>
                    <a:pt x="85" y="79"/>
                    <a:pt x="82" y="76"/>
                    <a:pt x="80" y="78"/>
                  </a:cubicBezTo>
                  <a:cubicBezTo>
                    <a:pt x="77" y="79"/>
                    <a:pt x="79" y="83"/>
                    <a:pt x="76" y="84"/>
                  </a:cubicBezTo>
                  <a:cubicBezTo>
                    <a:pt x="74" y="85"/>
                    <a:pt x="69" y="84"/>
                    <a:pt x="67" y="82"/>
                  </a:cubicBezTo>
                  <a:cubicBezTo>
                    <a:pt x="65" y="80"/>
                    <a:pt x="65" y="79"/>
                    <a:pt x="65" y="74"/>
                  </a:cubicBezTo>
                  <a:cubicBezTo>
                    <a:pt x="64" y="70"/>
                    <a:pt x="69" y="60"/>
                    <a:pt x="63" y="55"/>
                  </a:cubicBezTo>
                  <a:cubicBezTo>
                    <a:pt x="58" y="51"/>
                    <a:pt x="48" y="58"/>
                    <a:pt x="43" y="57"/>
                  </a:cubicBezTo>
                  <a:cubicBezTo>
                    <a:pt x="38" y="56"/>
                    <a:pt x="35" y="54"/>
                    <a:pt x="33" y="49"/>
                  </a:cubicBezTo>
                  <a:cubicBezTo>
                    <a:pt x="32" y="43"/>
                    <a:pt x="35" y="31"/>
                    <a:pt x="34" y="26"/>
                  </a:cubicBezTo>
                  <a:cubicBezTo>
                    <a:pt x="34" y="20"/>
                    <a:pt x="32" y="19"/>
                    <a:pt x="29" y="17"/>
                  </a:cubicBezTo>
                  <a:cubicBezTo>
                    <a:pt x="26" y="15"/>
                    <a:pt x="23" y="18"/>
                    <a:pt x="18" y="15"/>
                  </a:cubicBezTo>
                  <a:cubicBezTo>
                    <a:pt x="13" y="12"/>
                    <a:pt x="5" y="7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5" y="1"/>
                    <a:pt x="9" y="0"/>
                    <a:pt x="12" y="0"/>
                  </a:cubicBezTo>
                  <a:cubicBezTo>
                    <a:pt x="19" y="1"/>
                    <a:pt x="15" y="5"/>
                    <a:pt x="18" y="7"/>
                  </a:cubicBezTo>
                  <a:cubicBezTo>
                    <a:pt x="20" y="8"/>
                    <a:pt x="23" y="8"/>
                    <a:pt x="25" y="8"/>
                  </a:cubicBezTo>
                  <a:cubicBezTo>
                    <a:pt x="28" y="9"/>
                    <a:pt x="31" y="9"/>
                    <a:pt x="33" y="10"/>
                  </a:cubicBezTo>
                  <a:cubicBezTo>
                    <a:pt x="36" y="11"/>
                    <a:pt x="38" y="13"/>
                    <a:pt x="40" y="14"/>
                  </a:cubicBezTo>
                  <a:cubicBezTo>
                    <a:pt x="43" y="15"/>
                    <a:pt x="46" y="18"/>
                    <a:pt x="48" y="16"/>
                  </a:cubicBezTo>
                  <a:cubicBezTo>
                    <a:pt x="52" y="20"/>
                    <a:pt x="52" y="21"/>
                    <a:pt x="56" y="22"/>
                  </a:cubicBezTo>
                  <a:cubicBezTo>
                    <a:pt x="59" y="23"/>
                    <a:pt x="63" y="22"/>
                    <a:pt x="67" y="23"/>
                  </a:cubicBezTo>
                  <a:cubicBezTo>
                    <a:pt x="72" y="23"/>
                    <a:pt x="68" y="22"/>
                    <a:pt x="82" y="23"/>
                  </a:cubicBezTo>
                  <a:cubicBezTo>
                    <a:pt x="97" y="25"/>
                    <a:pt x="140" y="25"/>
                    <a:pt x="154" y="3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7" name="Freeform 20"/>
            <p:cNvSpPr>
              <a:spLocks/>
            </p:cNvSpPr>
            <p:nvPr/>
          </p:nvSpPr>
          <p:spPr bwMode="auto">
            <a:xfrm rot="21439583">
              <a:off x="3440681" y="5018483"/>
              <a:ext cx="586066" cy="618146"/>
            </a:xfrm>
            <a:custGeom>
              <a:avLst/>
              <a:gdLst/>
              <a:ahLst/>
              <a:cxnLst>
                <a:cxn ang="0">
                  <a:pos x="16" y="130"/>
                </a:cxn>
                <a:cxn ang="0">
                  <a:pos x="24" y="128"/>
                </a:cxn>
                <a:cxn ang="0">
                  <a:pos x="24" y="122"/>
                </a:cxn>
                <a:cxn ang="0">
                  <a:pos x="28" y="120"/>
                </a:cxn>
                <a:cxn ang="0">
                  <a:pos x="28" y="109"/>
                </a:cxn>
                <a:cxn ang="0">
                  <a:pos x="44" y="106"/>
                </a:cxn>
                <a:cxn ang="0">
                  <a:pos x="49" y="102"/>
                </a:cxn>
                <a:cxn ang="0">
                  <a:pos x="61" y="102"/>
                </a:cxn>
                <a:cxn ang="0">
                  <a:pos x="69" y="95"/>
                </a:cxn>
                <a:cxn ang="0">
                  <a:pos x="73" y="86"/>
                </a:cxn>
                <a:cxn ang="0">
                  <a:pos x="81" y="84"/>
                </a:cxn>
                <a:cxn ang="0">
                  <a:pos x="84" y="78"/>
                </a:cxn>
                <a:cxn ang="0">
                  <a:pos x="83" y="71"/>
                </a:cxn>
                <a:cxn ang="0">
                  <a:pos x="89" y="65"/>
                </a:cxn>
                <a:cxn ang="0">
                  <a:pos x="101" y="65"/>
                </a:cxn>
                <a:cxn ang="0">
                  <a:pos x="100" y="53"/>
                </a:cxn>
                <a:cxn ang="0">
                  <a:pos x="101" y="46"/>
                </a:cxn>
                <a:cxn ang="0">
                  <a:pos x="104" y="39"/>
                </a:cxn>
                <a:cxn ang="0">
                  <a:pos x="105" y="23"/>
                </a:cxn>
                <a:cxn ang="0">
                  <a:pos x="103" y="22"/>
                </a:cxn>
                <a:cxn ang="0">
                  <a:pos x="98" y="13"/>
                </a:cxn>
                <a:cxn ang="0">
                  <a:pos x="88" y="13"/>
                </a:cxn>
                <a:cxn ang="0">
                  <a:pos x="82" y="1"/>
                </a:cxn>
                <a:cxn ang="0">
                  <a:pos x="75" y="6"/>
                </a:cxn>
                <a:cxn ang="0">
                  <a:pos x="58" y="3"/>
                </a:cxn>
                <a:cxn ang="0">
                  <a:pos x="53" y="11"/>
                </a:cxn>
                <a:cxn ang="0">
                  <a:pos x="44" y="13"/>
                </a:cxn>
                <a:cxn ang="0">
                  <a:pos x="40" y="22"/>
                </a:cxn>
                <a:cxn ang="0">
                  <a:pos x="32" y="15"/>
                </a:cxn>
                <a:cxn ang="0">
                  <a:pos x="32" y="15"/>
                </a:cxn>
                <a:cxn ang="0">
                  <a:pos x="28" y="20"/>
                </a:cxn>
                <a:cxn ang="0">
                  <a:pos x="30" y="26"/>
                </a:cxn>
                <a:cxn ang="0">
                  <a:pos x="22" y="27"/>
                </a:cxn>
                <a:cxn ang="0">
                  <a:pos x="12" y="32"/>
                </a:cxn>
                <a:cxn ang="0">
                  <a:pos x="13" y="40"/>
                </a:cxn>
                <a:cxn ang="0">
                  <a:pos x="22" y="40"/>
                </a:cxn>
                <a:cxn ang="0">
                  <a:pos x="23" y="47"/>
                </a:cxn>
                <a:cxn ang="0">
                  <a:pos x="30" y="50"/>
                </a:cxn>
                <a:cxn ang="0">
                  <a:pos x="32" y="61"/>
                </a:cxn>
                <a:cxn ang="0">
                  <a:pos x="29" y="68"/>
                </a:cxn>
                <a:cxn ang="0">
                  <a:pos x="25" y="69"/>
                </a:cxn>
                <a:cxn ang="0">
                  <a:pos x="26" y="79"/>
                </a:cxn>
                <a:cxn ang="0">
                  <a:pos x="22" y="83"/>
                </a:cxn>
                <a:cxn ang="0">
                  <a:pos x="7" y="86"/>
                </a:cxn>
                <a:cxn ang="0">
                  <a:pos x="6" y="92"/>
                </a:cxn>
                <a:cxn ang="0">
                  <a:pos x="16" y="95"/>
                </a:cxn>
                <a:cxn ang="0">
                  <a:pos x="19" y="100"/>
                </a:cxn>
                <a:cxn ang="0">
                  <a:pos x="12" y="101"/>
                </a:cxn>
                <a:cxn ang="0">
                  <a:pos x="10" y="109"/>
                </a:cxn>
                <a:cxn ang="0">
                  <a:pos x="2" y="112"/>
                </a:cxn>
                <a:cxn ang="0">
                  <a:pos x="2" y="121"/>
                </a:cxn>
                <a:cxn ang="0">
                  <a:pos x="10" y="121"/>
                </a:cxn>
                <a:cxn ang="0">
                  <a:pos x="16" y="125"/>
                </a:cxn>
                <a:cxn ang="0">
                  <a:pos x="16" y="130"/>
                </a:cxn>
              </a:cxnLst>
              <a:rect l="0" t="0" r="r" b="b"/>
              <a:pathLst>
                <a:path w="105" h="130">
                  <a:moveTo>
                    <a:pt x="16" y="130"/>
                  </a:moveTo>
                  <a:cubicBezTo>
                    <a:pt x="20" y="129"/>
                    <a:pt x="22" y="128"/>
                    <a:pt x="24" y="128"/>
                  </a:cubicBezTo>
                  <a:cubicBezTo>
                    <a:pt x="33" y="127"/>
                    <a:pt x="23" y="123"/>
                    <a:pt x="24" y="122"/>
                  </a:cubicBezTo>
                  <a:cubicBezTo>
                    <a:pt x="25" y="120"/>
                    <a:pt x="27" y="122"/>
                    <a:pt x="28" y="120"/>
                  </a:cubicBezTo>
                  <a:cubicBezTo>
                    <a:pt x="29" y="117"/>
                    <a:pt x="25" y="111"/>
                    <a:pt x="28" y="109"/>
                  </a:cubicBezTo>
                  <a:cubicBezTo>
                    <a:pt x="32" y="106"/>
                    <a:pt x="41" y="107"/>
                    <a:pt x="44" y="106"/>
                  </a:cubicBezTo>
                  <a:cubicBezTo>
                    <a:pt x="48" y="105"/>
                    <a:pt x="46" y="103"/>
                    <a:pt x="49" y="102"/>
                  </a:cubicBezTo>
                  <a:cubicBezTo>
                    <a:pt x="52" y="102"/>
                    <a:pt x="58" y="103"/>
                    <a:pt x="61" y="102"/>
                  </a:cubicBezTo>
                  <a:cubicBezTo>
                    <a:pt x="65" y="101"/>
                    <a:pt x="67" y="98"/>
                    <a:pt x="69" y="95"/>
                  </a:cubicBezTo>
                  <a:cubicBezTo>
                    <a:pt x="70" y="92"/>
                    <a:pt x="71" y="88"/>
                    <a:pt x="73" y="86"/>
                  </a:cubicBezTo>
                  <a:cubicBezTo>
                    <a:pt x="75" y="84"/>
                    <a:pt x="79" y="86"/>
                    <a:pt x="81" y="84"/>
                  </a:cubicBezTo>
                  <a:cubicBezTo>
                    <a:pt x="83" y="83"/>
                    <a:pt x="84" y="80"/>
                    <a:pt x="84" y="78"/>
                  </a:cubicBezTo>
                  <a:cubicBezTo>
                    <a:pt x="85" y="76"/>
                    <a:pt x="82" y="73"/>
                    <a:pt x="83" y="71"/>
                  </a:cubicBezTo>
                  <a:cubicBezTo>
                    <a:pt x="84" y="68"/>
                    <a:pt x="86" y="66"/>
                    <a:pt x="89" y="65"/>
                  </a:cubicBezTo>
                  <a:cubicBezTo>
                    <a:pt x="92" y="64"/>
                    <a:pt x="98" y="68"/>
                    <a:pt x="101" y="65"/>
                  </a:cubicBezTo>
                  <a:cubicBezTo>
                    <a:pt x="104" y="62"/>
                    <a:pt x="100" y="56"/>
                    <a:pt x="100" y="53"/>
                  </a:cubicBezTo>
                  <a:cubicBezTo>
                    <a:pt x="100" y="50"/>
                    <a:pt x="100" y="49"/>
                    <a:pt x="101" y="46"/>
                  </a:cubicBezTo>
                  <a:cubicBezTo>
                    <a:pt x="101" y="44"/>
                    <a:pt x="103" y="43"/>
                    <a:pt x="104" y="39"/>
                  </a:cubicBezTo>
                  <a:cubicBezTo>
                    <a:pt x="105" y="35"/>
                    <a:pt x="105" y="29"/>
                    <a:pt x="105" y="23"/>
                  </a:cubicBezTo>
                  <a:cubicBezTo>
                    <a:pt x="104" y="23"/>
                    <a:pt x="104" y="23"/>
                    <a:pt x="103" y="22"/>
                  </a:cubicBezTo>
                  <a:cubicBezTo>
                    <a:pt x="101" y="21"/>
                    <a:pt x="101" y="15"/>
                    <a:pt x="98" y="13"/>
                  </a:cubicBezTo>
                  <a:cubicBezTo>
                    <a:pt x="95" y="11"/>
                    <a:pt x="91" y="15"/>
                    <a:pt x="88" y="13"/>
                  </a:cubicBezTo>
                  <a:cubicBezTo>
                    <a:pt x="85" y="11"/>
                    <a:pt x="85" y="3"/>
                    <a:pt x="82" y="1"/>
                  </a:cubicBezTo>
                  <a:cubicBezTo>
                    <a:pt x="79" y="0"/>
                    <a:pt x="79" y="6"/>
                    <a:pt x="75" y="6"/>
                  </a:cubicBezTo>
                  <a:cubicBezTo>
                    <a:pt x="71" y="6"/>
                    <a:pt x="63" y="5"/>
                    <a:pt x="58" y="3"/>
                  </a:cubicBezTo>
                  <a:cubicBezTo>
                    <a:pt x="57" y="3"/>
                    <a:pt x="56" y="9"/>
                    <a:pt x="53" y="11"/>
                  </a:cubicBezTo>
                  <a:cubicBezTo>
                    <a:pt x="51" y="12"/>
                    <a:pt x="46" y="10"/>
                    <a:pt x="44" y="13"/>
                  </a:cubicBezTo>
                  <a:cubicBezTo>
                    <a:pt x="41" y="16"/>
                    <a:pt x="43" y="20"/>
                    <a:pt x="40" y="22"/>
                  </a:cubicBezTo>
                  <a:cubicBezTo>
                    <a:pt x="37" y="24"/>
                    <a:pt x="33" y="17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0" y="17"/>
                    <a:pt x="28" y="18"/>
                    <a:pt x="28" y="20"/>
                  </a:cubicBezTo>
                  <a:cubicBezTo>
                    <a:pt x="28" y="24"/>
                    <a:pt x="31" y="24"/>
                    <a:pt x="30" y="26"/>
                  </a:cubicBezTo>
                  <a:cubicBezTo>
                    <a:pt x="28" y="28"/>
                    <a:pt x="25" y="26"/>
                    <a:pt x="22" y="27"/>
                  </a:cubicBezTo>
                  <a:cubicBezTo>
                    <a:pt x="19" y="28"/>
                    <a:pt x="14" y="29"/>
                    <a:pt x="12" y="32"/>
                  </a:cubicBezTo>
                  <a:cubicBezTo>
                    <a:pt x="10" y="34"/>
                    <a:pt x="11" y="38"/>
                    <a:pt x="13" y="40"/>
                  </a:cubicBezTo>
                  <a:cubicBezTo>
                    <a:pt x="15" y="42"/>
                    <a:pt x="20" y="39"/>
                    <a:pt x="22" y="40"/>
                  </a:cubicBezTo>
                  <a:cubicBezTo>
                    <a:pt x="24" y="42"/>
                    <a:pt x="22" y="45"/>
                    <a:pt x="23" y="47"/>
                  </a:cubicBezTo>
                  <a:cubicBezTo>
                    <a:pt x="25" y="49"/>
                    <a:pt x="29" y="47"/>
                    <a:pt x="30" y="50"/>
                  </a:cubicBezTo>
                  <a:cubicBezTo>
                    <a:pt x="32" y="53"/>
                    <a:pt x="32" y="58"/>
                    <a:pt x="32" y="61"/>
                  </a:cubicBezTo>
                  <a:cubicBezTo>
                    <a:pt x="32" y="64"/>
                    <a:pt x="30" y="66"/>
                    <a:pt x="29" y="68"/>
                  </a:cubicBezTo>
                  <a:cubicBezTo>
                    <a:pt x="28" y="69"/>
                    <a:pt x="26" y="66"/>
                    <a:pt x="25" y="69"/>
                  </a:cubicBezTo>
                  <a:cubicBezTo>
                    <a:pt x="24" y="71"/>
                    <a:pt x="26" y="76"/>
                    <a:pt x="26" y="79"/>
                  </a:cubicBezTo>
                  <a:cubicBezTo>
                    <a:pt x="25" y="81"/>
                    <a:pt x="25" y="82"/>
                    <a:pt x="22" y="83"/>
                  </a:cubicBezTo>
                  <a:cubicBezTo>
                    <a:pt x="19" y="84"/>
                    <a:pt x="10" y="84"/>
                    <a:pt x="7" y="86"/>
                  </a:cubicBezTo>
                  <a:cubicBezTo>
                    <a:pt x="4" y="88"/>
                    <a:pt x="4" y="90"/>
                    <a:pt x="6" y="92"/>
                  </a:cubicBezTo>
                  <a:cubicBezTo>
                    <a:pt x="8" y="94"/>
                    <a:pt x="14" y="93"/>
                    <a:pt x="16" y="95"/>
                  </a:cubicBezTo>
                  <a:cubicBezTo>
                    <a:pt x="19" y="96"/>
                    <a:pt x="20" y="98"/>
                    <a:pt x="19" y="100"/>
                  </a:cubicBezTo>
                  <a:cubicBezTo>
                    <a:pt x="17" y="101"/>
                    <a:pt x="13" y="99"/>
                    <a:pt x="12" y="101"/>
                  </a:cubicBezTo>
                  <a:cubicBezTo>
                    <a:pt x="10" y="103"/>
                    <a:pt x="12" y="107"/>
                    <a:pt x="10" y="109"/>
                  </a:cubicBezTo>
                  <a:cubicBezTo>
                    <a:pt x="8" y="111"/>
                    <a:pt x="3" y="109"/>
                    <a:pt x="2" y="112"/>
                  </a:cubicBezTo>
                  <a:cubicBezTo>
                    <a:pt x="0" y="114"/>
                    <a:pt x="1" y="119"/>
                    <a:pt x="2" y="121"/>
                  </a:cubicBezTo>
                  <a:cubicBezTo>
                    <a:pt x="4" y="123"/>
                    <a:pt x="8" y="120"/>
                    <a:pt x="10" y="121"/>
                  </a:cubicBezTo>
                  <a:cubicBezTo>
                    <a:pt x="13" y="122"/>
                    <a:pt x="15" y="123"/>
                    <a:pt x="16" y="125"/>
                  </a:cubicBezTo>
                  <a:cubicBezTo>
                    <a:pt x="17" y="127"/>
                    <a:pt x="17" y="128"/>
                    <a:pt x="16" y="13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8" name="Freeform 21"/>
            <p:cNvSpPr>
              <a:spLocks/>
            </p:cNvSpPr>
            <p:nvPr/>
          </p:nvSpPr>
          <p:spPr bwMode="auto">
            <a:xfrm rot="21439583">
              <a:off x="3372991" y="5323442"/>
              <a:ext cx="688076" cy="502351"/>
            </a:xfrm>
            <a:custGeom>
              <a:avLst/>
              <a:gdLst/>
              <a:ahLst/>
              <a:cxnLst>
                <a:cxn ang="0">
                  <a:pos x="29" y="66"/>
                </a:cxn>
                <a:cxn ang="0">
                  <a:pos x="37" y="64"/>
                </a:cxn>
                <a:cxn ang="0">
                  <a:pos x="37" y="58"/>
                </a:cxn>
                <a:cxn ang="0">
                  <a:pos x="41" y="56"/>
                </a:cxn>
                <a:cxn ang="0">
                  <a:pos x="41" y="45"/>
                </a:cxn>
                <a:cxn ang="0">
                  <a:pos x="57" y="42"/>
                </a:cxn>
                <a:cxn ang="0">
                  <a:pos x="62" y="38"/>
                </a:cxn>
                <a:cxn ang="0">
                  <a:pos x="74" y="38"/>
                </a:cxn>
                <a:cxn ang="0">
                  <a:pos x="82" y="31"/>
                </a:cxn>
                <a:cxn ang="0">
                  <a:pos x="86" y="22"/>
                </a:cxn>
                <a:cxn ang="0">
                  <a:pos x="94" y="20"/>
                </a:cxn>
                <a:cxn ang="0">
                  <a:pos x="97" y="14"/>
                </a:cxn>
                <a:cxn ang="0">
                  <a:pos x="96" y="7"/>
                </a:cxn>
                <a:cxn ang="0">
                  <a:pos x="102" y="1"/>
                </a:cxn>
                <a:cxn ang="0">
                  <a:pos x="112" y="2"/>
                </a:cxn>
                <a:cxn ang="0">
                  <a:pos x="114" y="8"/>
                </a:cxn>
                <a:cxn ang="0">
                  <a:pos x="119" y="13"/>
                </a:cxn>
                <a:cxn ang="0">
                  <a:pos x="123" y="20"/>
                </a:cxn>
                <a:cxn ang="0">
                  <a:pos x="118" y="28"/>
                </a:cxn>
                <a:cxn ang="0">
                  <a:pos x="111" y="33"/>
                </a:cxn>
                <a:cxn ang="0">
                  <a:pos x="115" y="40"/>
                </a:cxn>
                <a:cxn ang="0">
                  <a:pos x="116" y="48"/>
                </a:cxn>
                <a:cxn ang="0">
                  <a:pos x="112" y="55"/>
                </a:cxn>
                <a:cxn ang="0">
                  <a:pos x="104" y="54"/>
                </a:cxn>
                <a:cxn ang="0">
                  <a:pos x="104" y="60"/>
                </a:cxn>
                <a:cxn ang="0">
                  <a:pos x="96" y="64"/>
                </a:cxn>
                <a:cxn ang="0">
                  <a:pos x="88" y="70"/>
                </a:cxn>
                <a:cxn ang="0">
                  <a:pos x="82" y="72"/>
                </a:cxn>
                <a:cxn ang="0">
                  <a:pos x="79" y="79"/>
                </a:cxn>
                <a:cxn ang="0">
                  <a:pos x="71" y="80"/>
                </a:cxn>
                <a:cxn ang="0">
                  <a:pos x="69" y="86"/>
                </a:cxn>
                <a:cxn ang="0">
                  <a:pos x="61" y="86"/>
                </a:cxn>
                <a:cxn ang="0">
                  <a:pos x="61" y="92"/>
                </a:cxn>
                <a:cxn ang="0">
                  <a:pos x="52" y="87"/>
                </a:cxn>
                <a:cxn ang="0">
                  <a:pos x="45" y="94"/>
                </a:cxn>
                <a:cxn ang="0">
                  <a:pos x="39" y="98"/>
                </a:cxn>
                <a:cxn ang="0">
                  <a:pos x="31" y="98"/>
                </a:cxn>
                <a:cxn ang="0">
                  <a:pos x="30" y="104"/>
                </a:cxn>
                <a:cxn ang="0">
                  <a:pos x="14" y="104"/>
                </a:cxn>
                <a:cxn ang="0">
                  <a:pos x="5" y="104"/>
                </a:cxn>
                <a:cxn ang="0">
                  <a:pos x="7" y="102"/>
                </a:cxn>
                <a:cxn ang="0">
                  <a:pos x="4" y="96"/>
                </a:cxn>
                <a:cxn ang="0">
                  <a:pos x="0" y="93"/>
                </a:cxn>
                <a:cxn ang="0">
                  <a:pos x="3" y="89"/>
                </a:cxn>
                <a:cxn ang="0">
                  <a:pos x="14" y="90"/>
                </a:cxn>
                <a:cxn ang="0">
                  <a:pos x="15" y="80"/>
                </a:cxn>
                <a:cxn ang="0">
                  <a:pos x="21" y="72"/>
                </a:cxn>
                <a:cxn ang="0">
                  <a:pos x="28" y="68"/>
                </a:cxn>
                <a:cxn ang="0">
                  <a:pos x="29" y="66"/>
                </a:cxn>
              </a:cxnLst>
              <a:rect l="0" t="0" r="r" b="b"/>
              <a:pathLst>
                <a:path w="123" h="106">
                  <a:moveTo>
                    <a:pt x="29" y="66"/>
                  </a:moveTo>
                  <a:cubicBezTo>
                    <a:pt x="33" y="65"/>
                    <a:pt x="35" y="64"/>
                    <a:pt x="37" y="64"/>
                  </a:cubicBezTo>
                  <a:cubicBezTo>
                    <a:pt x="46" y="63"/>
                    <a:pt x="36" y="59"/>
                    <a:pt x="37" y="58"/>
                  </a:cubicBezTo>
                  <a:cubicBezTo>
                    <a:pt x="38" y="56"/>
                    <a:pt x="40" y="58"/>
                    <a:pt x="41" y="56"/>
                  </a:cubicBezTo>
                  <a:cubicBezTo>
                    <a:pt x="42" y="53"/>
                    <a:pt x="38" y="47"/>
                    <a:pt x="41" y="45"/>
                  </a:cubicBezTo>
                  <a:cubicBezTo>
                    <a:pt x="45" y="42"/>
                    <a:pt x="54" y="43"/>
                    <a:pt x="57" y="42"/>
                  </a:cubicBezTo>
                  <a:cubicBezTo>
                    <a:pt x="61" y="41"/>
                    <a:pt x="59" y="39"/>
                    <a:pt x="62" y="38"/>
                  </a:cubicBezTo>
                  <a:cubicBezTo>
                    <a:pt x="65" y="38"/>
                    <a:pt x="71" y="39"/>
                    <a:pt x="74" y="38"/>
                  </a:cubicBezTo>
                  <a:cubicBezTo>
                    <a:pt x="78" y="37"/>
                    <a:pt x="80" y="34"/>
                    <a:pt x="82" y="31"/>
                  </a:cubicBezTo>
                  <a:cubicBezTo>
                    <a:pt x="83" y="28"/>
                    <a:pt x="84" y="24"/>
                    <a:pt x="86" y="22"/>
                  </a:cubicBezTo>
                  <a:cubicBezTo>
                    <a:pt x="88" y="20"/>
                    <a:pt x="92" y="22"/>
                    <a:pt x="94" y="20"/>
                  </a:cubicBezTo>
                  <a:cubicBezTo>
                    <a:pt x="96" y="19"/>
                    <a:pt x="97" y="16"/>
                    <a:pt x="97" y="14"/>
                  </a:cubicBezTo>
                  <a:cubicBezTo>
                    <a:pt x="98" y="12"/>
                    <a:pt x="95" y="9"/>
                    <a:pt x="96" y="7"/>
                  </a:cubicBezTo>
                  <a:cubicBezTo>
                    <a:pt x="97" y="4"/>
                    <a:pt x="99" y="2"/>
                    <a:pt x="102" y="1"/>
                  </a:cubicBezTo>
                  <a:cubicBezTo>
                    <a:pt x="105" y="0"/>
                    <a:pt x="109" y="2"/>
                    <a:pt x="112" y="2"/>
                  </a:cubicBezTo>
                  <a:cubicBezTo>
                    <a:pt x="113" y="4"/>
                    <a:pt x="113" y="7"/>
                    <a:pt x="114" y="8"/>
                  </a:cubicBezTo>
                  <a:cubicBezTo>
                    <a:pt x="116" y="12"/>
                    <a:pt x="118" y="10"/>
                    <a:pt x="119" y="13"/>
                  </a:cubicBezTo>
                  <a:cubicBezTo>
                    <a:pt x="121" y="15"/>
                    <a:pt x="123" y="17"/>
                    <a:pt x="123" y="20"/>
                  </a:cubicBezTo>
                  <a:cubicBezTo>
                    <a:pt x="122" y="23"/>
                    <a:pt x="120" y="26"/>
                    <a:pt x="118" y="28"/>
                  </a:cubicBezTo>
                  <a:cubicBezTo>
                    <a:pt x="116" y="30"/>
                    <a:pt x="112" y="30"/>
                    <a:pt x="111" y="33"/>
                  </a:cubicBezTo>
                  <a:cubicBezTo>
                    <a:pt x="110" y="35"/>
                    <a:pt x="114" y="37"/>
                    <a:pt x="115" y="40"/>
                  </a:cubicBezTo>
                  <a:cubicBezTo>
                    <a:pt x="116" y="42"/>
                    <a:pt x="116" y="45"/>
                    <a:pt x="116" y="48"/>
                  </a:cubicBezTo>
                  <a:cubicBezTo>
                    <a:pt x="115" y="51"/>
                    <a:pt x="114" y="54"/>
                    <a:pt x="112" y="55"/>
                  </a:cubicBezTo>
                  <a:cubicBezTo>
                    <a:pt x="110" y="56"/>
                    <a:pt x="106" y="53"/>
                    <a:pt x="104" y="54"/>
                  </a:cubicBezTo>
                  <a:cubicBezTo>
                    <a:pt x="102" y="55"/>
                    <a:pt x="105" y="58"/>
                    <a:pt x="104" y="60"/>
                  </a:cubicBezTo>
                  <a:cubicBezTo>
                    <a:pt x="102" y="62"/>
                    <a:pt x="98" y="62"/>
                    <a:pt x="96" y="64"/>
                  </a:cubicBezTo>
                  <a:cubicBezTo>
                    <a:pt x="93" y="66"/>
                    <a:pt x="91" y="69"/>
                    <a:pt x="88" y="70"/>
                  </a:cubicBezTo>
                  <a:cubicBezTo>
                    <a:pt x="86" y="72"/>
                    <a:pt x="84" y="71"/>
                    <a:pt x="82" y="72"/>
                  </a:cubicBezTo>
                  <a:cubicBezTo>
                    <a:pt x="81" y="74"/>
                    <a:pt x="81" y="77"/>
                    <a:pt x="79" y="79"/>
                  </a:cubicBezTo>
                  <a:cubicBezTo>
                    <a:pt x="76" y="80"/>
                    <a:pt x="73" y="78"/>
                    <a:pt x="71" y="80"/>
                  </a:cubicBezTo>
                  <a:cubicBezTo>
                    <a:pt x="69" y="81"/>
                    <a:pt x="71" y="85"/>
                    <a:pt x="69" y="86"/>
                  </a:cubicBezTo>
                  <a:cubicBezTo>
                    <a:pt x="67" y="88"/>
                    <a:pt x="63" y="84"/>
                    <a:pt x="61" y="86"/>
                  </a:cubicBezTo>
                  <a:cubicBezTo>
                    <a:pt x="59" y="87"/>
                    <a:pt x="63" y="92"/>
                    <a:pt x="61" y="92"/>
                  </a:cubicBezTo>
                  <a:cubicBezTo>
                    <a:pt x="58" y="93"/>
                    <a:pt x="55" y="87"/>
                    <a:pt x="52" y="87"/>
                  </a:cubicBezTo>
                  <a:cubicBezTo>
                    <a:pt x="49" y="87"/>
                    <a:pt x="47" y="92"/>
                    <a:pt x="45" y="94"/>
                  </a:cubicBezTo>
                  <a:cubicBezTo>
                    <a:pt x="43" y="96"/>
                    <a:pt x="42" y="98"/>
                    <a:pt x="39" y="98"/>
                  </a:cubicBezTo>
                  <a:cubicBezTo>
                    <a:pt x="37" y="99"/>
                    <a:pt x="33" y="97"/>
                    <a:pt x="31" y="98"/>
                  </a:cubicBezTo>
                  <a:cubicBezTo>
                    <a:pt x="29" y="99"/>
                    <a:pt x="33" y="103"/>
                    <a:pt x="30" y="104"/>
                  </a:cubicBezTo>
                  <a:cubicBezTo>
                    <a:pt x="26" y="106"/>
                    <a:pt x="19" y="104"/>
                    <a:pt x="14" y="104"/>
                  </a:cubicBezTo>
                  <a:cubicBezTo>
                    <a:pt x="11" y="104"/>
                    <a:pt x="8" y="104"/>
                    <a:pt x="5" y="104"/>
                  </a:cubicBezTo>
                  <a:cubicBezTo>
                    <a:pt x="6" y="103"/>
                    <a:pt x="7" y="103"/>
                    <a:pt x="7" y="102"/>
                  </a:cubicBezTo>
                  <a:cubicBezTo>
                    <a:pt x="11" y="99"/>
                    <a:pt x="5" y="98"/>
                    <a:pt x="4" y="96"/>
                  </a:cubicBezTo>
                  <a:cubicBezTo>
                    <a:pt x="2" y="95"/>
                    <a:pt x="0" y="95"/>
                    <a:pt x="0" y="93"/>
                  </a:cubicBezTo>
                  <a:cubicBezTo>
                    <a:pt x="0" y="91"/>
                    <a:pt x="0" y="90"/>
                    <a:pt x="3" y="89"/>
                  </a:cubicBezTo>
                  <a:cubicBezTo>
                    <a:pt x="6" y="89"/>
                    <a:pt x="11" y="92"/>
                    <a:pt x="14" y="90"/>
                  </a:cubicBezTo>
                  <a:cubicBezTo>
                    <a:pt x="17" y="88"/>
                    <a:pt x="14" y="83"/>
                    <a:pt x="15" y="80"/>
                  </a:cubicBezTo>
                  <a:cubicBezTo>
                    <a:pt x="16" y="77"/>
                    <a:pt x="19" y="74"/>
                    <a:pt x="21" y="72"/>
                  </a:cubicBezTo>
                  <a:cubicBezTo>
                    <a:pt x="23" y="70"/>
                    <a:pt x="27" y="70"/>
                    <a:pt x="28" y="68"/>
                  </a:cubicBezTo>
                  <a:cubicBezTo>
                    <a:pt x="29" y="67"/>
                    <a:pt x="29" y="67"/>
                    <a:pt x="29" y="6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9" name="Freeform 24"/>
            <p:cNvSpPr>
              <a:spLocks noEditPoints="1"/>
            </p:cNvSpPr>
            <p:nvPr/>
          </p:nvSpPr>
          <p:spPr bwMode="auto">
            <a:xfrm rot="21439583">
              <a:off x="3976641" y="4919451"/>
              <a:ext cx="296033" cy="664125"/>
            </a:xfrm>
            <a:custGeom>
              <a:avLst/>
              <a:gdLst/>
              <a:ahLst/>
              <a:cxnLst>
                <a:cxn ang="0">
                  <a:pos x="45" y="7"/>
                </a:cxn>
                <a:cxn ang="0">
                  <a:pos x="49" y="13"/>
                </a:cxn>
                <a:cxn ang="0">
                  <a:pos x="51" y="21"/>
                </a:cxn>
                <a:cxn ang="0">
                  <a:pos x="52" y="30"/>
                </a:cxn>
                <a:cxn ang="0">
                  <a:pos x="45" y="33"/>
                </a:cxn>
                <a:cxn ang="0">
                  <a:pos x="38" y="43"/>
                </a:cxn>
                <a:cxn ang="0">
                  <a:pos x="35" y="53"/>
                </a:cxn>
                <a:cxn ang="0">
                  <a:pos x="37" y="64"/>
                </a:cxn>
                <a:cxn ang="0">
                  <a:pos x="43" y="74"/>
                </a:cxn>
                <a:cxn ang="0">
                  <a:pos x="45" y="84"/>
                </a:cxn>
                <a:cxn ang="0">
                  <a:pos x="39" y="97"/>
                </a:cxn>
                <a:cxn ang="0">
                  <a:pos x="33" y="105"/>
                </a:cxn>
                <a:cxn ang="0">
                  <a:pos x="28" y="113"/>
                </a:cxn>
                <a:cxn ang="0">
                  <a:pos x="38" y="124"/>
                </a:cxn>
                <a:cxn ang="0">
                  <a:pos x="38" y="139"/>
                </a:cxn>
                <a:cxn ang="0">
                  <a:pos x="35" y="139"/>
                </a:cxn>
                <a:cxn ang="0">
                  <a:pos x="29" y="139"/>
                </a:cxn>
                <a:cxn ang="0">
                  <a:pos x="24" y="136"/>
                </a:cxn>
                <a:cxn ang="0">
                  <a:pos x="25" y="124"/>
                </a:cxn>
                <a:cxn ang="0">
                  <a:pos x="16" y="122"/>
                </a:cxn>
                <a:cxn ang="0">
                  <a:pos x="5" y="124"/>
                </a:cxn>
                <a:cxn ang="0">
                  <a:pos x="5" y="122"/>
                </a:cxn>
                <a:cxn ang="0">
                  <a:pos x="1" y="115"/>
                </a:cxn>
                <a:cxn ang="0">
                  <a:pos x="8" y="110"/>
                </a:cxn>
                <a:cxn ang="0">
                  <a:pos x="13" y="102"/>
                </a:cxn>
                <a:cxn ang="0">
                  <a:pos x="9" y="95"/>
                </a:cxn>
                <a:cxn ang="0">
                  <a:pos x="4" y="90"/>
                </a:cxn>
                <a:cxn ang="0">
                  <a:pos x="2" y="84"/>
                </a:cxn>
                <a:cxn ang="0">
                  <a:pos x="2" y="84"/>
                </a:cxn>
                <a:cxn ang="0">
                  <a:pos x="4" y="83"/>
                </a:cxn>
                <a:cxn ang="0">
                  <a:pos x="3" y="71"/>
                </a:cxn>
                <a:cxn ang="0">
                  <a:pos x="4" y="64"/>
                </a:cxn>
                <a:cxn ang="0">
                  <a:pos x="7" y="57"/>
                </a:cxn>
                <a:cxn ang="0">
                  <a:pos x="8" y="41"/>
                </a:cxn>
                <a:cxn ang="0">
                  <a:pos x="13" y="38"/>
                </a:cxn>
                <a:cxn ang="0">
                  <a:pos x="18" y="27"/>
                </a:cxn>
                <a:cxn ang="0">
                  <a:pos x="18" y="13"/>
                </a:cxn>
                <a:cxn ang="0">
                  <a:pos x="16" y="2"/>
                </a:cxn>
                <a:cxn ang="0">
                  <a:pos x="22" y="2"/>
                </a:cxn>
                <a:cxn ang="0">
                  <a:pos x="26" y="11"/>
                </a:cxn>
                <a:cxn ang="0">
                  <a:pos x="38" y="10"/>
                </a:cxn>
                <a:cxn ang="0">
                  <a:pos x="45" y="7"/>
                </a:cxn>
                <a:cxn ang="0">
                  <a:pos x="6" y="128"/>
                </a:cxn>
                <a:cxn ang="0">
                  <a:pos x="6" y="127"/>
                </a:cxn>
                <a:cxn ang="0">
                  <a:pos x="6" y="128"/>
                </a:cxn>
                <a:cxn ang="0">
                  <a:pos x="6" y="127"/>
                </a:cxn>
                <a:cxn ang="0">
                  <a:pos x="5" y="124"/>
                </a:cxn>
                <a:cxn ang="0">
                  <a:pos x="6" y="127"/>
                </a:cxn>
                <a:cxn ang="0">
                  <a:pos x="2" y="84"/>
                </a:cxn>
                <a:cxn ang="0">
                  <a:pos x="2" y="84"/>
                </a:cxn>
                <a:cxn ang="0">
                  <a:pos x="2" y="84"/>
                </a:cxn>
                <a:cxn ang="0">
                  <a:pos x="7" y="41"/>
                </a:cxn>
                <a:cxn ang="0">
                  <a:pos x="7" y="41"/>
                </a:cxn>
                <a:cxn ang="0">
                  <a:pos x="7" y="41"/>
                </a:cxn>
              </a:cxnLst>
              <a:rect l="0" t="0" r="r" b="b"/>
              <a:pathLst>
                <a:path w="53" h="140">
                  <a:moveTo>
                    <a:pt x="45" y="7"/>
                  </a:moveTo>
                  <a:cubicBezTo>
                    <a:pt x="47" y="9"/>
                    <a:pt x="48" y="12"/>
                    <a:pt x="49" y="13"/>
                  </a:cubicBezTo>
                  <a:cubicBezTo>
                    <a:pt x="53" y="20"/>
                    <a:pt x="51" y="19"/>
                    <a:pt x="51" y="21"/>
                  </a:cubicBezTo>
                  <a:cubicBezTo>
                    <a:pt x="52" y="24"/>
                    <a:pt x="53" y="28"/>
                    <a:pt x="52" y="30"/>
                  </a:cubicBezTo>
                  <a:cubicBezTo>
                    <a:pt x="50" y="33"/>
                    <a:pt x="47" y="30"/>
                    <a:pt x="45" y="33"/>
                  </a:cubicBezTo>
                  <a:cubicBezTo>
                    <a:pt x="42" y="35"/>
                    <a:pt x="39" y="41"/>
                    <a:pt x="38" y="43"/>
                  </a:cubicBezTo>
                  <a:cubicBezTo>
                    <a:pt x="37" y="45"/>
                    <a:pt x="35" y="51"/>
                    <a:pt x="35" y="53"/>
                  </a:cubicBezTo>
                  <a:cubicBezTo>
                    <a:pt x="35" y="55"/>
                    <a:pt x="36" y="63"/>
                    <a:pt x="37" y="64"/>
                  </a:cubicBezTo>
                  <a:cubicBezTo>
                    <a:pt x="38" y="66"/>
                    <a:pt x="42" y="70"/>
                    <a:pt x="43" y="74"/>
                  </a:cubicBezTo>
                  <a:cubicBezTo>
                    <a:pt x="45" y="77"/>
                    <a:pt x="45" y="80"/>
                    <a:pt x="45" y="84"/>
                  </a:cubicBezTo>
                  <a:cubicBezTo>
                    <a:pt x="44" y="88"/>
                    <a:pt x="41" y="94"/>
                    <a:pt x="39" y="97"/>
                  </a:cubicBezTo>
                  <a:cubicBezTo>
                    <a:pt x="37" y="101"/>
                    <a:pt x="35" y="102"/>
                    <a:pt x="33" y="105"/>
                  </a:cubicBezTo>
                  <a:cubicBezTo>
                    <a:pt x="31" y="107"/>
                    <a:pt x="27" y="109"/>
                    <a:pt x="28" y="113"/>
                  </a:cubicBezTo>
                  <a:cubicBezTo>
                    <a:pt x="29" y="117"/>
                    <a:pt x="36" y="119"/>
                    <a:pt x="38" y="124"/>
                  </a:cubicBezTo>
                  <a:cubicBezTo>
                    <a:pt x="40" y="129"/>
                    <a:pt x="39" y="135"/>
                    <a:pt x="38" y="139"/>
                  </a:cubicBezTo>
                  <a:cubicBezTo>
                    <a:pt x="37" y="139"/>
                    <a:pt x="36" y="139"/>
                    <a:pt x="35" y="139"/>
                  </a:cubicBezTo>
                  <a:cubicBezTo>
                    <a:pt x="33" y="139"/>
                    <a:pt x="31" y="140"/>
                    <a:pt x="29" y="139"/>
                  </a:cubicBezTo>
                  <a:cubicBezTo>
                    <a:pt x="27" y="139"/>
                    <a:pt x="25" y="138"/>
                    <a:pt x="24" y="136"/>
                  </a:cubicBezTo>
                  <a:cubicBezTo>
                    <a:pt x="23" y="133"/>
                    <a:pt x="27" y="127"/>
                    <a:pt x="25" y="124"/>
                  </a:cubicBezTo>
                  <a:cubicBezTo>
                    <a:pt x="23" y="121"/>
                    <a:pt x="21" y="121"/>
                    <a:pt x="16" y="122"/>
                  </a:cubicBezTo>
                  <a:cubicBezTo>
                    <a:pt x="13" y="123"/>
                    <a:pt x="9" y="123"/>
                    <a:pt x="5" y="124"/>
                  </a:cubicBezTo>
                  <a:cubicBezTo>
                    <a:pt x="5" y="123"/>
                    <a:pt x="5" y="123"/>
                    <a:pt x="5" y="122"/>
                  </a:cubicBezTo>
                  <a:cubicBezTo>
                    <a:pt x="4" y="119"/>
                    <a:pt x="0" y="117"/>
                    <a:pt x="1" y="115"/>
                  </a:cubicBezTo>
                  <a:cubicBezTo>
                    <a:pt x="2" y="112"/>
                    <a:pt x="6" y="112"/>
                    <a:pt x="8" y="110"/>
                  </a:cubicBezTo>
                  <a:cubicBezTo>
                    <a:pt x="10" y="108"/>
                    <a:pt x="12" y="105"/>
                    <a:pt x="13" y="102"/>
                  </a:cubicBezTo>
                  <a:cubicBezTo>
                    <a:pt x="13" y="99"/>
                    <a:pt x="11" y="97"/>
                    <a:pt x="9" y="95"/>
                  </a:cubicBezTo>
                  <a:cubicBezTo>
                    <a:pt x="8" y="92"/>
                    <a:pt x="6" y="94"/>
                    <a:pt x="4" y="90"/>
                  </a:cubicBezTo>
                  <a:cubicBezTo>
                    <a:pt x="3" y="89"/>
                    <a:pt x="3" y="86"/>
                    <a:pt x="2" y="84"/>
                  </a:cubicBezTo>
                  <a:lnTo>
                    <a:pt x="2" y="84"/>
                  </a:lnTo>
                  <a:cubicBezTo>
                    <a:pt x="3" y="84"/>
                    <a:pt x="3" y="83"/>
                    <a:pt x="4" y="83"/>
                  </a:cubicBezTo>
                  <a:cubicBezTo>
                    <a:pt x="7" y="80"/>
                    <a:pt x="3" y="74"/>
                    <a:pt x="3" y="71"/>
                  </a:cubicBezTo>
                  <a:cubicBezTo>
                    <a:pt x="3" y="68"/>
                    <a:pt x="3" y="67"/>
                    <a:pt x="4" y="64"/>
                  </a:cubicBezTo>
                  <a:cubicBezTo>
                    <a:pt x="4" y="62"/>
                    <a:pt x="6" y="61"/>
                    <a:pt x="7" y="57"/>
                  </a:cubicBezTo>
                  <a:cubicBezTo>
                    <a:pt x="8" y="53"/>
                    <a:pt x="8" y="47"/>
                    <a:pt x="8" y="41"/>
                  </a:cubicBezTo>
                  <a:cubicBezTo>
                    <a:pt x="8" y="41"/>
                    <a:pt x="11" y="40"/>
                    <a:pt x="13" y="38"/>
                  </a:cubicBezTo>
                  <a:cubicBezTo>
                    <a:pt x="15" y="35"/>
                    <a:pt x="17" y="32"/>
                    <a:pt x="18" y="27"/>
                  </a:cubicBezTo>
                  <a:cubicBezTo>
                    <a:pt x="19" y="23"/>
                    <a:pt x="18" y="18"/>
                    <a:pt x="18" y="13"/>
                  </a:cubicBezTo>
                  <a:cubicBezTo>
                    <a:pt x="18" y="9"/>
                    <a:pt x="15" y="5"/>
                    <a:pt x="16" y="2"/>
                  </a:cubicBezTo>
                  <a:cubicBezTo>
                    <a:pt x="17" y="0"/>
                    <a:pt x="20" y="1"/>
                    <a:pt x="22" y="2"/>
                  </a:cubicBezTo>
                  <a:cubicBezTo>
                    <a:pt x="24" y="4"/>
                    <a:pt x="23" y="9"/>
                    <a:pt x="26" y="11"/>
                  </a:cubicBezTo>
                  <a:cubicBezTo>
                    <a:pt x="29" y="12"/>
                    <a:pt x="36" y="10"/>
                    <a:pt x="38" y="10"/>
                  </a:cubicBezTo>
                  <a:cubicBezTo>
                    <a:pt x="39" y="10"/>
                    <a:pt x="42" y="8"/>
                    <a:pt x="45" y="7"/>
                  </a:cubicBezTo>
                  <a:close/>
                  <a:moveTo>
                    <a:pt x="6" y="128"/>
                  </a:moveTo>
                  <a:cubicBezTo>
                    <a:pt x="6" y="128"/>
                    <a:pt x="6" y="128"/>
                    <a:pt x="6" y="127"/>
                  </a:cubicBezTo>
                  <a:cubicBezTo>
                    <a:pt x="6" y="128"/>
                    <a:pt x="6" y="128"/>
                    <a:pt x="6" y="128"/>
                  </a:cubicBezTo>
                  <a:close/>
                  <a:moveTo>
                    <a:pt x="6" y="127"/>
                  </a:moveTo>
                  <a:cubicBezTo>
                    <a:pt x="6" y="126"/>
                    <a:pt x="6" y="125"/>
                    <a:pt x="5" y="124"/>
                  </a:cubicBezTo>
                  <a:cubicBezTo>
                    <a:pt x="6" y="125"/>
                    <a:pt x="6" y="126"/>
                    <a:pt x="6" y="127"/>
                  </a:cubicBezTo>
                  <a:close/>
                  <a:moveTo>
                    <a:pt x="2" y="84"/>
                  </a:moveTo>
                  <a:cubicBezTo>
                    <a:pt x="2" y="84"/>
                    <a:pt x="2" y="84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lose/>
                  <a:moveTo>
                    <a:pt x="7" y="41"/>
                  </a:move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0" name="Freeform 25"/>
            <p:cNvSpPr>
              <a:spLocks noEditPoints="1"/>
            </p:cNvSpPr>
            <p:nvPr/>
          </p:nvSpPr>
          <p:spPr bwMode="auto">
            <a:xfrm rot="21439583">
              <a:off x="4380245" y="5896378"/>
              <a:ext cx="786088" cy="556842"/>
            </a:xfrm>
            <a:custGeom>
              <a:avLst/>
              <a:gdLst/>
              <a:ahLst/>
              <a:cxnLst>
                <a:cxn ang="0">
                  <a:pos x="141" y="53"/>
                </a:cxn>
                <a:cxn ang="0">
                  <a:pos x="131" y="59"/>
                </a:cxn>
                <a:cxn ang="0">
                  <a:pos x="128" y="68"/>
                </a:cxn>
                <a:cxn ang="0">
                  <a:pos x="125" y="78"/>
                </a:cxn>
                <a:cxn ang="0">
                  <a:pos x="117" y="88"/>
                </a:cxn>
                <a:cxn ang="0">
                  <a:pos x="114" y="96"/>
                </a:cxn>
                <a:cxn ang="0">
                  <a:pos x="104" y="105"/>
                </a:cxn>
                <a:cxn ang="0">
                  <a:pos x="91" y="114"/>
                </a:cxn>
                <a:cxn ang="0">
                  <a:pos x="89" y="115"/>
                </a:cxn>
                <a:cxn ang="0">
                  <a:pos x="17" y="108"/>
                </a:cxn>
                <a:cxn ang="0">
                  <a:pos x="20" y="109"/>
                </a:cxn>
                <a:cxn ang="0">
                  <a:pos x="18" y="97"/>
                </a:cxn>
                <a:cxn ang="0">
                  <a:pos x="25" y="94"/>
                </a:cxn>
                <a:cxn ang="0">
                  <a:pos x="27" y="81"/>
                </a:cxn>
                <a:cxn ang="0">
                  <a:pos x="18" y="76"/>
                </a:cxn>
                <a:cxn ang="0">
                  <a:pos x="16" y="68"/>
                </a:cxn>
                <a:cxn ang="0">
                  <a:pos x="8" y="65"/>
                </a:cxn>
                <a:cxn ang="0">
                  <a:pos x="4" y="60"/>
                </a:cxn>
                <a:cxn ang="0">
                  <a:pos x="19" y="56"/>
                </a:cxn>
                <a:cxn ang="0">
                  <a:pos x="4" y="40"/>
                </a:cxn>
                <a:cxn ang="0">
                  <a:pos x="6" y="33"/>
                </a:cxn>
                <a:cxn ang="0">
                  <a:pos x="11" y="27"/>
                </a:cxn>
                <a:cxn ang="0">
                  <a:pos x="12" y="9"/>
                </a:cxn>
                <a:cxn ang="0">
                  <a:pos x="18" y="2"/>
                </a:cxn>
                <a:cxn ang="0">
                  <a:pos x="39" y="1"/>
                </a:cxn>
                <a:cxn ang="0">
                  <a:pos x="40" y="6"/>
                </a:cxn>
                <a:cxn ang="0">
                  <a:pos x="34" y="11"/>
                </a:cxn>
                <a:cxn ang="0">
                  <a:pos x="35" y="20"/>
                </a:cxn>
                <a:cxn ang="0">
                  <a:pos x="41" y="20"/>
                </a:cxn>
                <a:cxn ang="0">
                  <a:pos x="45" y="26"/>
                </a:cxn>
                <a:cxn ang="0">
                  <a:pos x="44" y="32"/>
                </a:cxn>
                <a:cxn ang="0">
                  <a:pos x="53" y="45"/>
                </a:cxn>
                <a:cxn ang="0">
                  <a:pos x="59" y="51"/>
                </a:cxn>
                <a:cxn ang="0">
                  <a:pos x="63" y="57"/>
                </a:cxn>
                <a:cxn ang="0">
                  <a:pos x="71" y="58"/>
                </a:cxn>
                <a:cxn ang="0">
                  <a:pos x="79" y="51"/>
                </a:cxn>
                <a:cxn ang="0">
                  <a:pos x="80" y="44"/>
                </a:cxn>
                <a:cxn ang="0">
                  <a:pos x="86" y="39"/>
                </a:cxn>
                <a:cxn ang="0">
                  <a:pos x="91" y="43"/>
                </a:cxn>
                <a:cxn ang="0">
                  <a:pos x="107" y="40"/>
                </a:cxn>
                <a:cxn ang="0">
                  <a:pos x="111" y="47"/>
                </a:cxn>
                <a:cxn ang="0">
                  <a:pos x="118" y="56"/>
                </a:cxn>
                <a:cxn ang="0">
                  <a:pos x="128" y="53"/>
                </a:cxn>
                <a:cxn ang="0">
                  <a:pos x="141" y="53"/>
                </a:cxn>
                <a:cxn ang="0">
                  <a:pos x="1" y="62"/>
                </a:cxn>
                <a:cxn ang="0">
                  <a:pos x="1" y="62"/>
                </a:cxn>
              </a:cxnLst>
              <a:rect l="0" t="0" r="r" b="b"/>
              <a:pathLst>
                <a:path w="141" h="117">
                  <a:moveTo>
                    <a:pt x="141" y="53"/>
                  </a:moveTo>
                  <a:cubicBezTo>
                    <a:pt x="138" y="55"/>
                    <a:pt x="134" y="57"/>
                    <a:pt x="131" y="59"/>
                  </a:cubicBezTo>
                  <a:cubicBezTo>
                    <a:pt x="129" y="62"/>
                    <a:pt x="129" y="65"/>
                    <a:pt x="128" y="68"/>
                  </a:cubicBezTo>
                  <a:cubicBezTo>
                    <a:pt x="127" y="71"/>
                    <a:pt x="127" y="75"/>
                    <a:pt x="125" y="78"/>
                  </a:cubicBezTo>
                  <a:cubicBezTo>
                    <a:pt x="123" y="81"/>
                    <a:pt x="119" y="85"/>
                    <a:pt x="117" y="88"/>
                  </a:cubicBezTo>
                  <a:cubicBezTo>
                    <a:pt x="115" y="91"/>
                    <a:pt x="116" y="93"/>
                    <a:pt x="114" y="96"/>
                  </a:cubicBezTo>
                  <a:cubicBezTo>
                    <a:pt x="112" y="99"/>
                    <a:pt x="108" y="102"/>
                    <a:pt x="104" y="105"/>
                  </a:cubicBezTo>
                  <a:cubicBezTo>
                    <a:pt x="101" y="108"/>
                    <a:pt x="95" y="112"/>
                    <a:pt x="91" y="114"/>
                  </a:cubicBezTo>
                  <a:cubicBezTo>
                    <a:pt x="88" y="115"/>
                    <a:pt x="83" y="117"/>
                    <a:pt x="89" y="115"/>
                  </a:cubicBezTo>
                  <a:cubicBezTo>
                    <a:pt x="75" y="110"/>
                    <a:pt x="32" y="110"/>
                    <a:pt x="17" y="108"/>
                  </a:cubicBezTo>
                  <a:cubicBezTo>
                    <a:pt x="18" y="108"/>
                    <a:pt x="19" y="109"/>
                    <a:pt x="20" y="109"/>
                  </a:cubicBezTo>
                  <a:cubicBezTo>
                    <a:pt x="21" y="105"/>
                    <a:pt x="17" y="99"/>
                    <a:pt x="18" y="97"/>
                  </a:cubicBezTo>
                  <a:cubicBezTo>
                    <a:pt x="20" y="93"/>
                    <a:pt x="24" y="97"/>
                    <a:pt x="25" y="94"/>
                  </a:cubicBezTo>
                  <a:cubicBezTo>
                    <a:pt x="27" y="91"/>
                    <a:pt x="28" y="85"/>
                    <a:pt x="27" y="81"/>
                  </a:cubicBezTo>
                  <a:cubicBezTo>
                    <a:pt x="25" y="78"/>
                    <a:pt x="20" y="79"/>
                    <a:pt x="18" y="76"/>
                  </a:cubicBezTo>
                  <a:cubicBezTo>
                    <a:pt x="17" y="74"/>
                    <a:pt x="18" y="70"/>
                    <a:pt x="16" y="68"/>
                  </a:cubicBezTo>
                  <a:cubicBezTo>
                    <a:pt x="14" y="66"/>
                    <a:pt x="11" y="67"/>
                    <a:pt x="8" y="65"/>
                  </a:cubicBezTo>
                  <a:cubicBezTo>
                    <a:pt x="6" y="64"/>
                    <a:pt x="5" y="62"/>
                    <a:pt x="4" y="60"/>
                  </a:cubicBezTo>
                  <a:cubicBezTo>
                    <a:pt x="4" y="60"/>
                    <a:pt x="18" y="62"/>
                    <a:pt x="19" y="56"/>
                  </a:cubicBezTo>
                  <a:cubicBezTo>
                    <a:pt x="20" y="49"/>
                    <a:pt x="14" y="41"/>
                    <a:pt x="4" y="40"/>
                  </a:cubicBezTo>
                  <a:cubicBezTo>
                    <a:pt x="5" y="38"/>
                    <a:pt x="6" y="35"/>
                    <a:pt x="6" y="33"/>
                  </a:cubicBezTo>
                  <a:cubicBezTo>
                    <a:pt x="6" y="27"/>
                    <a:pt x="6" y="31"/>
                    <a:pt x="11" y="27"/>
                  </a:cubicBezTo>
                  <a:cubicBezTo>
                    <a:pt x="16" y="23"/>
                    <a:pt x="10" y="14"/>
                    <a:pt x="12" y="9"/>
                  </a:cubicBezTo>
                  <a:cubicBezTo>
                    <a:pt x="13" y="5"/>
                    <a:pt x="14" y="3"/>
                    <a:pt x="18" y="2"/>
                  </a:cubicBezTo>
                  <a:cubicBezTo>
                    <a:pt x="23" y="0"/>
                    <a:pt x="35" y="0"/>
                    <a:pt x="39" y="1"/>
                  </a:cubicBezTo>
                  <a:cubicBezTo>
                    <a:pt x="43" y="2"/>
                    <a:pt x="41" y="4"/>
                    <a:pt x="40" y="6"/>
                  </a:cubicBezTo>
                  <a:cubicBezTo>
                    <a:pt x="39" y="8"/>
                    <a:pt x="35" y="9"/>
                    <a:pt x="34" y="11"/>
                  </a:cubicBezTo>
                  <a:cubicBezTo>
                    <a:pt x="33" y="14"/>
                    <a:pt x="33" y="18"/>
                    <a:pt x="35" y="20"/>
                  </a:cubicBezTo>
                  <a:cubicBezTo>
                    <a:pt x="36" y="21"/>
                    <a:pt x="39" y="19"/>
                    <a:pt x="41" y="20"/>
                  </a:cubicBezTo>
                  <a:cubicBezTo>
                    <a:pt x="43" y="21"/>
                    <a:pt x="44" y="24"/>
                    <a:pt x="45" y="26"/>
                  </a:cubicBezTo>
                  <a:cubicBezTo>
                    <a:pt x="45" y="28"/>
                    <a:pt x="42" y="29"/>
                    <a:pt x="44" y="32"/>
                  </a:cubicBezTo>
                  <a:cubicBezTo>
                    <a:pt x="45" y="35"/>
                    <a:pt x="51" y="42"/>
                    <a:pt x="53" y="45"/>
                  </a:cubicBezTo>
                  <a:cubicBezTo>
                    <a:pt x="56" y="48"/>
                    <a:pt x="57" y="49"/>
                    <a:pt x="59" y="51"/>
                  </a:cubicBezTo>
                  <a:cubicBezTo>
                    <a:pt x="61" y="53"/>
                    <a:pt x="61" y="55"/>
                    <a:pt x="63" y="57"/>
                  </a:cubicBezTo>
                  <a:cubicBezTo>
                    <a:pt x="66" y="58"/>
                    <a:pt x="69" y="59"/>
                    <a:pt x="71" y="58"/>
                  </a:cubicBezTo>
                  <a:cubicBezTo>
                    <a:pt x="74" y="56"/>
                    <a:pt x="77" y="53"/>
                    <a:pt x="79" y="51"/>
                  </a:cubicBezTo>
                  <a:cubicBezTo>
                    <a:pt x="80" y="48"/>
                    <a:pt x="79" y="46"/>
                    <a:pt x="80" y="44"/>
                  </a:cubicBezTo>
                  <a:cubicBezTo>
                    <a:pt x="82" y="42"/>
                    <a:pt x="84" y="40"/>
                    <a:pt x="86" y="39"/>
                  </a:cubicBezTo>
                  <a:cubicBezTo>
                    <a:pt x="87" y="40"/>
                    <a:pt x="89" y="42"/>
                    <a:pt x="91" y="43"/>
                  </a:cubicBezTo>
                  <a:cubicBezTo>
                    <a:pt x="96" y="44"/>
                    <a:pt x="103" y="39"/>
                    <a:pt x="107" y="40"/>
                  </a:cubicBezTo>
                  <a:cubicBezTo>
                    <a:pt x="111" y="41"/>
                    <a:pt x="109" y="45"/>
                    <a:pt x="111" y="47"/>
                  </a:cubicBezTo>
                  <a:cubicBezTo>
                    <a:pt x="113" y="50"/>
                    <a:pt x="115" y="55"/>
                    <a:pt x="118" y="56"/>
                  </a:cubicBezTo>
                  <a:cubicBezTo>
                    <a:pt x="122" y="57"/>
                    <a:pt x="124" y="52"/>
                    <a:pt x="128" y="53"/>
                  </a:cubicBezTo>
                  <a:cubicBezTo>
                    <a:pt x="131" y="54"/>
                    <a:pt x="138" y="51"/>
                    <a:pt x="141" y="53"/>
                  </a:cubicBezTo>
                  <a:close/>
                  <a:moveTo>
                    <a:pt x="1" y="62"/>
                  </a:moveTo>
                  <a:cubicBezTo>
                    <a:pt x="0" y="62"/>
                    <a:pt x="0" y="62"/>
                    <a:pt x="1" y="6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1" name="Freeform 26"/>
            <p:cNvSpPr>
              <a:spLocks noEditPoints="1"/>
            </p:cNvSpPr>
            <p:nvPr/>
          </p:nvSpPr>
          <p:spPr bwMode="auto">
            <a:xfrm rot="21439583">
              <a:off x="4440374" y="3717132"/>
              <a:ext cx="854096" cy="1064303"/>
            </a:xfrm>
            <a:custGeom>
              <a:avLst/>
              <a:gdLst/>
              <a:ahLst/>
              <a:cxnLst>
                <a:cxn ang="0">
                  <a:pos x="151" y="126"/>
                </a:cxn>
                <a:cxn ang="0">
                  <a:pos x="149" y="137"/>
                </a:cxn>
                <a:cxn ang="0">
                  <a:pos x="140" y="167"/>
                </a:cxn>
                <a:cxn ang="0">
                  <a:pos x="136" y="192"/>
                </a:cxn>
                <a:cxn ang="0">
                  <a:pos x="128" y="209"/>
                </a:cxn>
                <a:cxn ang="0">
                  <a:pos x="95" y="211"/>
                </a:cxn>
                <a:cxn ang="0">
                  <a:pos x="78" y="220"/>
                </a:cxn>
                <a:cxn ang="0">
                  <a:pos x="65" y="215"/>
                </a:cxn>
                <a:cxn ang="0">
                  <a:pos x="55" y="219"/>
                </a:cxn>
                <a:cxn ang="0">
                  <a:pos x="41" y="216"/>
                </a:cxn>
                <a:cxn ang="0">
                  <a:pos x="41" y="201"/>
                </a:cxn>
                <a:cxn ang="0">
                  <a:pos x="39" y="184"/>
                </a:cxn>
                <a:cxn ang="0">
                  <a:pos x="37" y="170"/>
                </a:cxn>
                <a:cxn ang="0">
                  <a:pos x="27" y="153"/>
                </a:cxn>
                <a:cxn ang="0">
                  <a:pos x="26" y="129"/>
                </a:cxn>
                <a:cxn ang="0">
                  <a:pos x="17" y="111"/>
                </a:cxn>
                <a:cxn ang="0">
                  <a:pos x="18" y="89"/>
                </a:cxn>
                <a:cxn ang="0">
                  <a:pos x="14" y="7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19" y="50"/>
                </a:cxn>
                <a:cxn ang="0">
                  <a:pos x="32" y="32"/>
                </a:cxn>
                <a:cxn ang="0">
                  <a:pos x="33" y="41"/>
                </a:cxn>
                <a:cxn ang="0">
                  <a:pos x="48" y="51"/>
                </a:cxn>
                <a:cxn ang="0">
                  <a:pos x="63" y="51"/>
                </a:cxn>
                <a:cxn ang="0">
                  <a:pos x="72" y="18"/>
                </a:cxn>
                <a:cxn ang="0">
                  <a:pos x="94" y="11"/>
                </a:cxn>
                <a:cxn ang="0">
                  <a:pos x="124" y="3"/>
                </a:cxn>
                <a:cxn ang="0">
                  <a:pos x="130" y="3"/>
                </a:cxn>
                <a:cxn ang="0">
                  <a:pos x="143" y="30"/>
                </a:cxn>
                <a:cxn ang="0">
                  <a:pos x="146" y="48"/>
                </a:cxn>
                <a:cxn ang="0">
                  <a:pos x="137" y="59"/>
                </a:cxn>
                <a:cxn ang="0">
                  <a:pos x="140" y="84"/>
                </a:cxn>
                <a:cxn ang="0">
                  <a:pos x="134" y="101"/>
                </a:cxn>
                <a:cxn ang="0">
                  <a:pos x="133" y="123"/>
                </a:cxn>
                <a:cxn ang="0">
                  <a:pos x="130" y="3"/>
                </a:cxn>
                <a:cxn ang="0">
                  <a:pos x="130" y="3"/>
                </a:cxn>
                <a:cxn ang="0">
                  <a:pos x="130" y="1"/>
                </a:cxn>
                <a:cxn ang="0">
                  <a:pos x="130" y="1"/>
                </a:cxn>
                <a:cxn ang="0">
                  <a:pos x="31" y="32"/>
                </a:cxn>
                <a:cxn ang="0">
                  <a:pos x="31" y="32"/>
                </a:cxn>
                <a:cxn ang="0">
                  <a:pos x="28" y="32"/>
                </a:cxn>
                <a:cxn ang="0">
                  <a:pos x="27" y="32"/>
                </a:cxn>
                <a:cxn ang="0">
                  <a:pos x="27" y="32"/>
                </a:cxn>
                <a:cxn ang="0">
                  <a:pos x="26" y="32"/>
                </a:cxn>
                <a:cxn ang="0">
                  <a:pos x="0" y="45"/>
                </a:cxn>
                <a:cxn ang="0">
                  <a:pos x="0" y="45"/>
                </a:cxn>
                <a:cxn ang="0">
                  <a:pos x="1" y="46"/>
                </a:cxn>
                <a:cxn ang="0">
                  <a:pos x="1" y="46"/>
                </a:cxn>
                <a:cxn ang="0">
                  <a:pos x="1" y="46"/>
                </a:cxn>
                <a:cxn ang="0">
                  <a:pos x="2" y="46"/>
                </a:cxn>
              </a:cxnLst>
              <a:rect l="0" t="0" r="r" b="b"/>
              <a:pathLst>
                <a:path w="153" h="224">
                  <a:moveTo>
                    <a:pt x="145" y="122"/>
                  </a:moveTo>
                  <a:cubicBezTo>
                    <a:pt x="147" y="123"/>
                    <a:pt x="150" y="124"/>
                    <a:pt x="151" y="126"/>
                  </a:cubicBezTo>
                  <a:cubicBezTo>
                    <a:pt x="153" y="129"/>
                    <a:pt x="153" y="131"/>
                    <a:pt x="152" y="134"/>
                  </a:cubicBezTo>
                  <a:cubicBezTo>
                    <a:pt x="152" y="136"/>
                    <a:pt x="150" y="133"/>
                    <a:pt x="149" y="137"/>
                  </a:cubicBezTo>
                  <a:cubicBezTo>
                    <a:pt x="148" y="141"/>
                    <a:pt x="151" y="153"/>
                    <a:pt x="149" y="158"/>
                  </a:cubicBezTo>
                  <a:cubicBezTo>
                    <a:pt x="147" y="164"/>
                    <a:pt x="142" y="163"/>
                    <a:pt x="140" y="167"/>
                  </a:cubicBezTo>
                  <a:cubicBezTo>
                    <a:pt x="138" y="172"/>
                    <a:pt x="139" y="179"/>
                    <a:pt x="139" y="184"/>
                  </a:cubicBezTo>
                  <a:cubicBezTo>
                    <a:pt x="138" y="188"/>
                    <a:pt x="138" y="189"/>
                    <a:pt x="136" y="192"/>
                  </a:cubicBezTo>
                  <a:cubicBezTo>
                    <a:pt x="134" y="195"/>
                    <a:pt x="129" y="197"/>
                    <a:pt x="128" y="200"/>
                  </a:cubicBezTo>
                  <a:cubicBezTo>
                    <a:pt x="126" y="203"/>
                    <a:pt x="132" y="207"/>
                    <a:pt x="128" y="209"/>
                  </a:cubicBezTo>
                  <a:cubicBezTo>
                    <a:pt x="123" y="211"/>
                    <a:pt x="110" y="209"/>
                    <a:pt x="105" y="210"/>
                  </a:cubicBezTo>
                  <a:cubicBezTo>
                    <a:pt x="100" y="210"/>
                    <a:pt x="97" y="209"/>
                    <a:pt x="95" y="211"/>
                  </a:cubicBezTo>
                  <a:cubicBezTo>
                    <a:pt x="92" y="213"/>
                    <a:pt x="95" y="218"/>
                    <a:pt x="92" y="220"/>
                  </a:cubicBezTo>
                  <a:cubicBezTo>
                    <a:pt x="88" y="222"/>
                    <a:pt x="82" y="221"/>
                    <a:pt x="78" y="220"/>
                  </a:cubicBezTo>
                  <a:cubicBezTo>
                    <a:pt x="74" y="219"/>
                    <a:pt x="74" y="216"/>
                    <a:pt x="71" y="215"/>
                  </a:cubicBezTo>
                  <a:cubicBezTo>
                    <a:pt x="69" y="214"/>
                    <a:pt x="67" y="214"/>
                    <a:pt x="65" y="215"/>
                  </a:cubicBezTo>
                  <a:cubicBezTo>
                    <a:pt x="63" y="217"/>
                    <a:pt x="64" y="222"/>
                    <a:pt x="62" y="223"/>
                  </a:cubicBezTo>
                  <a:cubicBezTo>
                    <a:pt x="59" y="224"/>
                    <a:pt x="58" y="220"/>
                    <a:pt x="55" y="219"/>
                  </a:cubicBezTo>
                  <a:cubicBezTo>
                    <a:pt x="51" y="218"/>
                    <a:pt x="44" y="218"/>
                    <a:pt x="41" y="216"/>
                  </a:cubicBezTo>
                  <a:lnTo>
                    <a:pt x="41" y="216"/>
                  </a:lnTo>
                  <a:cubicBezTo>
                    <a:pt x="41" y="216"/>
                    <a:pt x="42" y="215"/>
                    <a:pt x="42" y="215"/>
                  </a:cubicBezTo>
                  <a:cubicBezTo>
                    <a:pt x="44" y="212"/>
                    <a:pt x="42" y="204"/>
                    <a:pt x="41" y="201"/>
                  </a:cubicBezTo>
                  <a:cubicBezTo>
                    <a:pt x="40" y="197"/>
                    <a:pt x="37" y="197"/>
                    <a:pt x="37" y="194"/>
                  </a:cubicBezTo>
                  <a:cubicBezTo>
                    <a:pt x="36" y="191"/>
                    <a:pt x="39" y="187"/>
                    <a:pt x="39" y="184"/>
                  </a:cubicBezTo>
                  <a:cubicBezTo>
                    <a:pt x="38" y="181"/>
                    <a:pt x="34" y="181"/>
                    <a:pt x="34" y="178"/>
                  </a:cubicBezTo>
                  <a:cubicBezTo>
                    <a:pt x="34" y="176"/>
                    <a:pt x="37" y="173"/>
                    <a:pt x="37" y="170"/>
                  </a:cubicBezTo>
                  <a:cubicBezTo>
                    <a:pt x="37" y="167"/>
                    <a:pt x="34" y="165"/>
                    <a:pt x="33" y="162"/>
                  </a:cubicBezTo>
                  <a:cubicBezTo>
                    <a:pt x="31" y="159"/>
                    <a:pt x="28" y="154"/>
                    <a:pt x="27" y="153"/>
                  </a:cubicBezTo>
                  <a:cubicBezTo>
                    <a:pt x="26" y="151"/>
                    <a:pt x="29" y="144"/>
                    <a:pt x="29" y="140"/>
                  </a:cubicBezTo>
                  <a:cubicBezTo>
                    <a:pt x="29" y="136"/>
                    <a:pt x="28" y="131"/>
                    <a:pt x="26" y="129"/>
                  </a:cubicBezTo>
                  <a:cubicBezTo>
                    <a:pt x="23" y="127"/>
                    <a:pt x="18" y="122"/>
                    <a:pt x="18" y="120"/>
                  </a:cubicBezTo>
                  <a:cubicBezTo>
                    <a:pt x="18" y="119"/>
                    <a:pt x="18" y="115"/>
                    <a:pt x="17" y="111"/>
                  </a:cubicBezTo>
                  <a:cubicBezTo>
                    <a:pt x="17" y="108"/>
                    <a:pt x="15" y="104"/>
                    <a:pt x="15" y="100"/>
                  </a:cubicBezTo>
                  <a:cubicBezTo>
                    <a:pt x="15" y="96"/>
                    <a:pt x="18" y="91"/>
                    <a:pt x="18" y="89"/>
                  </a:cubicBezTo>
                  <a:cubicBezTo>
                    <a:pt x="19" y="87"/>
                    <a:pt x="20" y="81"/>
                    <a:pt x="17" y="78"/>
                  </a:cubicBezTo>
                  <a:cubicBezTo>
                    <a:pt x="14" y="75"/>
                    <a:pt x="15" y="71"/>
                    <a:pt x="14" y="70"/>
                  </a:cubicBezTo>
                  <a:cubicBezTo>
                    <a:pt x="13" y="68"/>
                    <a:pt x="8" y="67"/>
                    <a:pt x="8" y="61"/>
                  </a:cubicBezTo>
                  <a:cubicBezTo>
                    <a:pt x="7" y="58"/>
                    <a:pt x="8" y="53"/>
                    <a:pt x="8" y="48"/>
                  </a:cubicBezTo>
                  <a:lnTo>
                    <a:pt x="8" y="48"/>
                  </a:lnTo>
                  <a:cubicBezTo>
                    <a:pt x="8" y="48"/>
                    <a:pt x="8" y="48"/>
                    <a:pt x="8" y="48"/>
                  </a:cubicBezTo>
                  <a:cubicBezTo>
                    <a:pt x="11" y="49"/>
                    <a:pt x="10" y="50"/>
                    <a:pt x="12" y="51"/>
                  </a:cubicBezTo>
                  <a:cubicBezTo>
                    <a:pt x="14" y="51"/>
                    <a:pt x="18" y="53"/>
                    <a:pt x="19" y="50"/>
                  </a:cubicBezTo>
                  <a:cubicBezTo>
                    <a:pt x="21" y="47"/>
                    <a:pt x="15" y="41"/>
                    <a:pt x="19" y="36"/>
                  </a:cubicBezTo>
                  <a:cubicBezTo>
                    <a:pt x="22" y="33"/>
                    <a:pt x="26" y="36"/>
                    <a:pt x="32" y="32"/>
                  </a:cubicBezTo>
                  <a:cubicBezTo>
                    <a:pt x="33" y="32"/>
                    <a:pt x="33" y="32"/>
                    <a:pt x="34" y="33"/>
                  </a:cubicBezTo>
                  <a:cubicBezTo>
                    <a:pt x="35" y="35"/>
                    <a:pt x="30" y="39"/>
                    <a:pt x="33" y="41"/>
                  </a:cubicBezTo>
                  <a:cubicBezTo>
                    <a:pt x="36" y="42"/>
                    <a:pt x="43" y="37"/>
                    <a:pt x="47" y="40"/>
                  </a:cubicBezTo>
                  <a:cubicBezTo>
                    <a:pt x="50" y="42"/>
                    <a:pt x="47" y="48"/>
                    <a:pt x="48" y="51"/>
                  </a:cubicBezTo>
                  <a:cubicBezTo>
                    <a:pt x="50" y="54"/>
                    <a:pt x="53" y="53"/>
                    <a:pt x="56" y="53"/>
                  </a:cubicBezTo>
                  <a:cubicBezTo>
                    <a:pt x="58" y="53"/>
                    <a:pt x="60" y="53"/>
                    <a:pt x="63" y="51"/>
                  </a:cubicBezTo>
                  <a:cubicBezTo>
                    <a:pt x="65" y="50"/>
                    <a:pt x="69" y="50"/>
                    <a:pt x="71" y="44"/>
                  </a:cubicBezTo>
                  <a:cubicBezTo>
                    <a:pt x="73" y="38"/>
                    <a:pt x="70" y="23"/>
                    <a:pt x="72" y="18"/>
                  </a:cubicBezTo>
                  <a:cubicBezTo>
                    <a:pt x="74" y="12"/>
                    <a:pt x="78" y="17"/>
                    <a:pt x="82" y="16"/>
                  </a:cubicBezTo>
                  <a:cubicBezTo>
                    <a:pt x="86" y="15"/>
                    <a:pt x="88" y="12"/>
                    <a:pt x="94" y="11"/>
                  </a:cubicBezTo>
                  <a:cubicBezTo>
                    <a:pt x="99" y="10"/>
                    <a:pt x="107" y="11"/>
                    <a:pt x="112" y="10"/>
                  </a:cubicBezTo>
                  <a:cubicBezTo>
                    <a:pt x="118" y="8"/>
                    <a:pt x="120" y="3"/>
                    <a:pt x="124" y="3"/>
                  </a:cubicBezTo>
                  <a:cubicBezTo>
                    <a:pt x="127" y="2"/>
                    <a:pt x="128" y="2"/>
                    <a:pt x="130" y="3"/>
                  </a:cubicBezTo>
                  <a:lnTo>
                    <a:pt x="130" y="3"/>
                  </a:lnTo>
                  <a:cubicBezTo>
                    <a:pt x="130" y="8"/>
                    <a:pt x="131" y="17"/>
                    <a:pt x="133" y="22"/>
                  </a:cubicBezTo>
                  <a:cubicBezTo>
                    <a:pt x="136" y="27"/>
                    <a:pt x="141" y="27"/>
                    <a:pt x="143" y="30"/>
                  </a:cubicBezTo>
                  <a:cubicBezTo>
                    <a:pt x="146" y="33"/>
                    <a:pt x="148" y="36"/>
                    <a:pt x="149" y="39"/>
                  </a:cubicBezTo>
                  <a:cubicBezTo>
                    <a:pt x="149" y="43"/>
                    <a:pt x="148" y="46"/>
                    <a:pt x="146" y="48"/>
                  </a:cubicBezTo>
                  <a:cubicBezTo>
                    <a:pt x="143" y="49"/>
                    <a:pt x="138" y="44"/>
                    <a:pt x="136" y="47"/>
                  </a:cubicBezTo>
                  <a:cubicBezTo>
                    <a:pt x="134" y="50"/>
                    <a:pt x="137" y="55"/>
                    <a:pt x="137" y="59"/>
                  </a:cubicBezTo>
                  <a:cubicBezTo>
                    <a:pt x="138" y="64"/>
                    <a:pt x="140" y="69"/>
                    <a:pt x="141" y="73"/>
                  </a:cubicBezTo>
                  <a:cubicBezTo>
                    <a:pt x="141" y="77"/>
                    <a:pt x="141" y="81"/>
                    <a:pt x="140" y="84"/>
                  </a:cubicBezTo>
                  <a:cubicBezTo>
                    <a:pt x="139" y="87"/>
                    <a:pt x="135" y="89"/>
                    <a:pt x="134" y="92"/>
                  </a:cubicBezTo>
                  <a:cubicBezTo>
                    <a:pt x="133" y="95"/>
                    <a:pt x="136" y="99"/>
                    <a:pt x="134" y="101"/>
                  </a:cubicBezTo>
                  <a:cubicBezTo>
                    <a:pt x="132" y="104"/>
                    <a:pt x="124" y="101"/>
                    <a:pt x="123" y="106"/>
                  </a:cubicBezTo>
                  <a:cubicBezTo>
                    <a:pt x="123" y="111"/>
                    <a:pt x="126" y="120"/>
                    <a:pt x="133" y="123"/>
                  </a:cubicBezTo>
                  <a:cubicBezTo>
                    <a:pt x="139" y="125"/>
                    <a:pt x="142" y="123"/>
                    <a:pt x="145" y="122"/>
                  </a:cubicBezTo>
                  <a:close/>
                  <a:moveTo>
                    <a:pt x="130" y="3"/>
                  </a:moveTo>
                  <a:cubicBezTo>
                    <a:pt x="130" y="2"/>
                    <a:pt x="130" y="2"/>
                    <a:pt x="130" y="2"/>
                  </a:cubicBezTo>
                  <a:cubicBezTo>
                    <a:pt x="130" y="2"/>
                    <a:pt x="130" y="2"/>
                    <a:pt x="130" y="3"/>
                  </a:cubicBezTo>
                  <a:close/>
                  <a:moveTo>
                    <a:pt x="130" y="2"/>
                  </a:moveTo>
                  <a:cubicBezTo>
                    <a:pt x="130" y="1"/>
                    <a:pt x="130" y="1"/>
                    <a:pt x="130" y="1"/>
                  </a:cubicBezTo>
                  <a:cubicBezTo>
                    <a:pt x="130" y="1"/>
                    <a:pt x="130" y="1"/>
                    <a:pt x="130" y="2"/>
                  </a:cubicBezTo>
                  <a:close/>
                  <a:moveTo>
                    <a:pt x="130" y="1"/>
                  </a:moveTo>
                  <a:cubicBezTo>
                    <a:pt x="130" y="0"/>
                    <a:pt x="130" y="0"/>
                    <a:pt x="130" y="1"/>
                  </a:cubicBezTo>
                  <a:close/>
                  <a:moveTo>
                    <a:pt x="31" y="32"/>
                  </a:moveTo>
                  <a:cubicBezTo>
                    <a:pt x="31" y="32"/>
                    <a:pt x="31" y="32"/>
                    <a:pt x="31" y="32"/>
                  </a:cubicBezTo>
                  <a:cubicBezTo>
                    <a:pt x="31" y="32"/>
                    <a:pt x="31" y="32"/>
                    <a:pt x="31" y="32"/>
                  </a:cubicBezTo>
                  <a:close/>
                  <a:moveTo>
                    <a:pt x="28" y="32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lose/>
                  <a:moveTo>
                    <a:pt x="27" y="32"/>
                  </a:move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lose/>
                  <a:moveTo>
                    <a:pt x="26" y="32"/>
                  </a:move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lose/>
                  <a:moveTo>
                    <a:pt x="0" y="45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5"/>
                  </a:cubicBezTo>
                  <a:close/>
                  <a:moveTo>
                    <a:pt x="1" y="46"/>
                  </a:moveTo>
                  <a:cubicBezTo>
                    <a:pt x="1" y="46"/>
                    <a:pt x="1" y="46"/>
                    <a:pt x="1" y="46"/>
                  </a:cubicBezTo>
                  <a:cubicBezTo>
                    <a:pt x="1" y="46"/>
                    <a:pt x="1" y="46"/>
                    <a:pt x="1" y="46"/>
                  </a:cubicBezTo>
                  <a:close/>
                  <a:moveTo>
                    <a:pt x="1" y="46"/>
                  </a:moveTo>
                  <a:cubicBezTo>
                    <a:pt x="1" y="46"/>
                    <a:pt x="1" y="46"/>
                    <a:pt x="1" y="46"/>
                  </a:cubicBezTo>
                  <a:cubicBezTo>
                    <a:pt x="1" y="46"/>
                    <a:pt x="1" y="46"/>
                    <a:pt x="1" y="46"/>
                  </a:cubicBezTo>
                  <a:close/>
                  <a:moveTo>
                    <a:pt x="1" y="46"/>
                  </a:moveTo>
                  <a:cubicBezTo>
                    <a:pt x="1" y="46"/>
                    <a:pt x="2" y="46"/>
                    <a:pt x="2" y="46"/>
                  </a:cubicBezTo>
                  <a:cubicBezTo>
                    <a:pt x="2" y="46"/>
                    <a:pt x="1" y="46"/>
                    <a:pt x="1" y="4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2" name="Freeform 27"/>
            <p:cNvSpPr>
              <a:spLocks noEditPoints="1"/>
            </p:cNvSpPr>
            <p:nvPr/>
          </p:nvSpPr>
          <p:spPr bwMode="auto">
            <a:xfrm rot="21439583">
              <a:off x="4121881" y="4514991"/>
              <a:ext cx="620069" cy="1168179"/>
            </a:xfrm>
            <a:custGeom>
              <a:avLst/>
              <a:gdLst/>
              <a:ahLst/>
              <a:cxnLst>
                <a:cxn ang="0">
                  <a:pos x="29" y="37"/>
                </a:cxn>
                <a:cxn ang="0">
                  <a:pos x="29" y="57"/>
                </a:cxn>
                <a:cxn ang="0">
                  <a:pos x="29" y="84"/>
                </a:cxn>
                <a:cxn ang="0">
                  <a:pos x="22" y="95"/>
                </a:cxn>
                <a:cxn ang="0">
                  <a:pos x="25" y="112"/>
                </a:cxn>
                <a:cxn ang="0">
                  <a:pos x="11" y="125"/>
                </a:cxn>
                <a:cxn ang="0">
                  <a:pos x="10" y="146"/>
                </a:cxn>
                <a:cxn ang="0">
                  <a:pos x="18" y="166"/>
                </a:cxn>
                <a:cxn ang="0">
                  <a:pos x="6" y="187"/>
                </a:cxn>
                <a:cxn ang="0">
                  <a:pos x="11" y="206"/>
                </a:cxn>
                <a:cxn ang="0">
                  <a:pos x="17" y="223"/>
                </a:cxn>
                <a:cxn ang="0">
                  <a:pos x="21" y="239"/>
                </a:cxn>
                <a:cxn ang="0">
                  <a:pos x="30" y="236"/>
                </a:cxn>
                <a:cxn ang="0">
                  <a:pos x="45" y="226"/>
                </a:cxn>
                <a:cxn ang="0">
                  <a:pos x="60" y="215"/>
                </a:cxn>
                <a:cxn ang="0">
                  <a:pos x="69" y="204"/>
                </a:cxn>
                <a:cxn ang="0">
                  <a:pos x="68" y="195"/>
                </a:cxn>
                <a:cxn ang="0">
                  <a:pos x="57" y="176"/>
                </a:cxn>
                <a:cxn ang="0">
                  <a:pos x="60" y="153"/>
                </a:cxn>
                <a:cxn ang="0">
                  <a:pos x="58" y="127"/>
                </a:cxn>
                <a:cxn ang="0">
                  <a:pos x="76" y="116"/>
                </a:cxn>
                <a:cxn ang="0">
                  <a:pos x="76" y="100"/>
                </a:cxn>
                <a:cxn ang="0">
                  <a:pos x="95" y="96"/>
                </a:cxn>
                <a:cxn ang="0">
                  <a:pos x="109" y="85"/>
                </a:cxn>
                <a:cxn ang="0">
                  <a:pos x="109" y="58"/>
                </a:cxn>
                <a:cxn ang="0">
                  <a:pos x="102" y="47"/>
                </a:cxn>
                <a:cxn ang="0">
                  <a:pos x="92" y="39"/>
                </a:cxn>
                <a:cxn ang="0">
                  <a:pos x="89" y="30"/>
                </a:cxn>
                <a:cxn ang="0">
                  <a:pos x="81" y="13"/>
                </a:cxn>
                <a:cxn ang="0">
                  <a:pos x="72" y="18"/>
                </a:cxn>
                <a:cxn ang="0">
                  <a:pos x="50" y="21"/>
                </a:cxn>
                <a:cxn ang="0">
                  <a:pos x="34" y="1"/>
                </a:cxn>
                <a:cxn ang="0">
                  <a:pos x="18" y="8"/>
                </a:cxn>
                <a:cxn ang="0">
                  <a:pos x="11" y="221"/>
                </a:cxn>
              </a:cxnLst>
              <a:rect l="0" t="0" r="r" b="b"/>
              <a:pathLst>
                <a:path w="111" h="246">
                  <a:moveTo>
                    <a:pt x="21" y="25"/>
                  </a:moveTo>
                  <a:cubicBezTo>
                    <a:pt x="24" y="28"/>
                    <a:pt x="28" y="32"/>
                    <a:pt x="29" y="37"/>
                  </a:cubicBezTo>
                  <a:cubicBezTo>
                    <a:pt x="29" y="42"/>
                    <a:pt x="25" y="49"/>
                    <a:pt x="25" y="52"/>
                  </a:cubicBezTo>
                  <a:cubicBezTo>
                    <a:pt x="25" y="56"/>
                    <a:pt x="28" y="54"/>
                    <a:pt x="29" y="57"/>
                  </a:cubicBezTo>
                  <a:cubicBezTo>
                    <a:pt x="29" y="60"/>
                    <a:pt x="29" y="68"/>
                    <a:pt x="29" y="71"/>
                  </a:cubicBezTo>
                  <a:cubicBezTo>
                    <a:pt x="29" y="73"/>
                    <a:pt x="31" y="83"/>
                    <a:pt x="29" y="84"/>
                  </a:cubicBezTo>
                  <a:cubicBezTo>
                    <a:pt x="28" y="84"/>
                    <a:pt x="23" y="87"/>
                    <a:pt x="18" y="89"/>
                  </a:cubicBezTo>
                  <a:cubicBezTo>
                    <a:pt x="20" y="91"/>
                    <a:pt x="21" y="94"/>
                    <a:pt x="22" y="95"/>
                  </a:cubicBezTo>
                  <a:cubicBezTo>
                    <a:pt x="26" y="102"/>
                    <a:pt x="24" y="101"/>
                    <a:pt x="24" y="103"/>
                  </a:cubicBezTo>
                  <a:cubicBezTo>
                    <a:pt x="25" y="106"/>
                    <a:pt x="26" y="110"/>
                    <a:pt x="25" y="112"/>
                  </a:cubicBezTo>
                  <a:cubicBezTo>
                    <a:pt x="23" y="115"/>
                    <a:pt x="20" y="112"/>
                    <a:pt x="18" y="115"/>
                  </a:cubicBezTo>
                  <a:cubicBezTo>
                    <a:pt x="15" y="117"/>
                    <a:pt x="12" y="123"/>
                    <a:pt x="11" y="125"/>
                  </a:cubicBezTo>
                  <a:cubicBezTo>
                    <a:pt x="10" y="127"/>
                    <a:pt x="8" y="133"/>
                    <a:pt x="8" y="135"/>
                  </a:cubicBezTo>
                  <a:cubicBezTo>
                    <a:pt x="8" y="137"/>
                    <a:pt x="9" y="145"/>
                    <a:pt x="10" y="146"/>
                  </a:cubicBezTo>
                  <a:cubicBezTo>
                    <a:pt x="11" y="148"/>
                    <a:pt x="15" y="152"/>
                    <a:pt x="16" y="156"/>
                  </a:cubicBezTo>
                  <a:cubicBezTo>
                    <a:pt x="18" y="159"/>
                    <a:pt x="18" y="162"/>
                    <a:pt x="18" y="166"/>
                  </a:cubicBezTo>
                  <a:cubicBezTo>
                    <a:pt x="17" y="170"/>
                    <a:pt x="14" y="176"/>
                    <a:pt x="12" y="179"/>
                  </a:cubicBezTo>
                  <a:cubicBezTo>
                    <a:pt x="10" y="183"/>
                    <a:pt x="8" y="184"/>
                    <a:pt x="6" y="187"/>
                  </a:cubicBezTo>
                  <a:cubicBezTo>
                    <a:pt x="4" y="189"/>
                    <a:pt x="0" y="191"/>
                    <a:pt x="1" y="195"/>
                  </a:cubicBezTo>
                  <a:cubicBezTo>
                    <a:pt x="2" y="199"/>
                    <a:pt x="9" y="201"/>
                    <a:pt x="11" y="206"/>
                  </a:cubicBezTo>
                  <a:cubicBezTo>
                    <a:pt x="13" y="211"/>
                    <a:pt x="12" y="217"/>
                    <a:pt x="11" y="221"/>
                  </a:cubicBezTo>
                  <a:cubicBezTo>
                    <a:pt x="13" y="221"/>
                    <a:pt x="16" y="221"/>
                    <a:pt x="17" y="223"/>
                  </a:cubicBezTo>
                  <a:cubicBezTo>
                    <a:pt x="19" y="224"/>
                    <a:pt x="18" y="227"/>
                    <a:pt x="19" y="230"/>
                  </a:cubicBezTo>
                  <a:cubicBezTo>
                    <a:pt x="19" y="233"/>
                    <a:pt x="19" y="237"/>
                    <a:pt x="21" y="239"/>
                  </a:cubicBezTo>
                  <a:cubicBezTo>
                    <a:pt x="22" y="242"/>
                    <a:pt x="24" y="246"/>
                    <a:pt x="27" y="245"/>
                  </a:cubicBezTo>
                  <a:cubicBezTo>
                    <a:pt x="29" y="244"/>
                    <a:pt x="29" y="239"/>
                    <a:pt x="30" y="236"/>
                  </a:cubicBezTo>
                  <a:cubicBezTo>
                    <a:pt x="32" y="233"/>
                    <a:pt x="33" y="229"/>
                    <a:pt x="36" y="227"/>
                  </a:cubicBezTo>
                  <a:cubicBezTo>
                    <a:pt x="38" y="225"/>
                    <a:pt x="42" y="228"/>
                    <a:pt x="45" y="226"/>
                  </a:cubicBezTo>
                  <a:cubicBezTo>
                    <a:pt x="48" y="224"/>
                    <a:pt x="46" y="218"/>
                    <a:pt x="49" y="215"/>
                  </a:cubicBezTo>
                  <a:cubicBezTo>
                    <a:pt x="52" y="213"/>
                    <a:pt x="57" y="216"/>
                    <a:pt x="60" y="215"/>
                  </a:cubicBezTo>
                  <a:cubicBezTo>
                    <a:pt x="63" y="213"/>
                    <a:pt x="63" y="208"/>
                    <a:pt x="64" y="206"/>
                  </a:cubicBezTo>
                  <a:cubicBezTo>
                    <a:pt x="66" y="205"/>
                    <a:pt x="66" y="201"/>
                    <a:pt x="69" y="204"/>
                  </a:cubicBezTo>
                  <a:cubicBezTo>
                    <a:pt x="70" y="205"/>
                    <a:pt x="70" y="206"/>
                    <a:pt x="71" y="206"/>
                  </a:cubicBezTo>
                  <a:cubicBezTo>
                    <a:pt x="70" y="202"/>
                    <a:pt x="68" y="198"/>
                    <a:pt x="68" y="195"/>
                  </a:cubicBezTo>
                  <a:cubicBezTo>
                    <a:pt x="67" y="187"/>
                    <a:pt x="65" y="189"/>
                    <a:pt x="63" y="186"/>
                  </a:cubicBezTo>
                  <a:cubicBezTo>
                    <a:pt x="61" y="183"/>
                    <a:pt x="59" y="180"/>
                    <a:pt x="57" y="176"/>
                  </a:cubicBezTo>
                  <a:cubicBezTo>
                    <a:pt x="56" y="172"/>
                    <a:pt x="52" y="165"/>
                    <a:pt x="53" y="161"/>
                  </a:cubicBezTo>
                  <a:cubicBezTo>
                    <a:pt x="54" y="157"/>
                    <a:pt x="59" y="156"/>
                    <a:pt x="60" y="153"/>
                  </a:cubicBezTo>
                  <a:cubicBezTo>
                    <a:pt x="61" y="149"/>
                    <a:pt x="58" y="146"/>
                    <a:pt x="58" y="141"/>
                  </a:cubicBezTo>
                  <a:cubicBezTo>
                    <a:pt x="57" y="137"/>
                    <a:pt x="56" y="130"/>
                    <a:pt x="58" y="127"/>
                  </a:cubicBezTo>
                  <a:cubicBezTo>
                    <a:pt x="59" y="123"/>
                    <a:pt x="62" y="127"/>
                    <a:pt x="65" y="125"/>
                  </a:cubicBezTo>
                  <a:cubicBezTo>
                    <a:pt x="69" y="123"/>
                    <a:pt x="74" y="119"/>
                    <a:pt x="76" y="116"/>
                  </a:cubicBezTo>
                  <a:cubicBezTo>
                    <a:pt x="78" y="113"/>
                    <a:pt x="76" y="112"/>
                    <a:pt x="76" y="109"/>
                  </a:cubicBezTo>
                  <a:cubicBezTo>
                    <a:pt x="76" y="106"/>
                    <a:pt x="75" y="102"/>
                    <a:pt x="76" y="100"/>
                  </a:cubicBezTo>
                  <a:cubicBezTo>
                    <a:pt x="77" y="98"/>
                    <a:pt x="79" y="97"/>
                    <a:pt x="82" y="96"/>
                  </a:cubicBezTo>
                  <a:cubicBezTo>
                    <a:pt x="85" y="96"/>
                    <a:pt x="91" y="97"/>
                    <a:pt x="95" y="96"/>
                  </a:cubicBezTo>
                  <a:cubicBezTo>
                    <a:pt x="98" y="96"/>
                    <a:pt x="99" y="95"/>
                    <a:pt x="101" y="93"/>
                  </a:cubicBezTo>
                  <a:cubicBezTo>
                    <a:pt x="104" y="91"/>
                    <a:pt x="107" y="89"/>
                    <a:pt x="109" y="85"/>
                  </a:cubicBezTo>
                  <a:cubicBezTo>
                    <a:pt x="110" y="80"/>
                    <a:pt x="108" y="73"/>
                    <a:pt x="108" y="68"/>
                  </a:cubicBezTo>
                  <a:cubicBezTo>
                    <a:pt x="108" y="64"/>
                    <a:pt x="111" y="66"/>
                    <a:pt x="109" y="58"/>
                  </a:cubicBezTo>
                  <a:cubicBezTo>
                    <a:pt x="109" y="57"/>
                    <a:pt x="108" y="55"/>
                    <a:pt x="108" y="52"/>
                  </a:cubicBezTo>
                  <a:cubicBezTo>
                    <a:pt x="106" y="54"/>
                    <a:pt x="105" y="48"/>
                    <a:pt x="102" y="47"/>
                  </a:cubicBezTo>
                  <a:cubicBezTo>
                    <a:pt x="99" y="46"/>
                    <a:pt x="94" y="49"/>
                    <a:pt x="92" y="47"/>
                  </a:cubicBezTo>
                  <a:cubicBezTo>
                    <a:pt x="89" y="45"/>
                    <a:pt x="91" y="42"/>
                    <a:pt x="92" y="39"/>
                  </a:cubicBezTo>
                  <a:cubicBezTo>
                    <a:pt x="93" y="37"/>
                    <a:pt x="97" y="37"/>
                    <a:pt x="97" y="34"/>
                  </a:cubicBezTo>
                  <a:cubicBezTo>
                    <a:pt x="96" y="32"/>
                    <a:pt x="91" y="31"/>
                    <a:pt x="89" y="30"/>
                  </a:cubicBezTo>
                  <a:cubicBezTo>
                    <a:pt x="88" y="29"/>
                    <a:pt x="85" y="26"/>
                    <a:pt x="85" y="24"/>
                  </a:cubicBezTo>
                  <a:cubicBezTo>
                    <a:pt x="85" y="22"/>
                    <a:pt x="82" y="13"/>
                    <a:pt x="81" y="13"/>
                  </a:cubicBezTo>
                  <a:cubicBezTo>
                    <a:pt x="80" y="13"/>
                    <a:pt x="78" y="13"/>
                    <a:pt x="76" y="14"/>
                  </a:cubicBezTo>
                  <a:cubicBezTo>
                    <a:pt x="75" y="15"/>
                    <a:pt x="74" y="17"/>
                    <a:pt x="72" y="18"/>
                  </a:cubicBezTo>
                  <a:cubicBezTo>
                    <a:pt x="70" y="20"/>
                    <a:pt x="68" y="22"/>
                    <a:pt x="65" y="22"/>
                  </a:cubicBezTo>
                  <a:cubicBezTo>
                    <a:pt x="61" y="23"/>
                    <a:pt x="54" y="23"/>
                    <a:pt x="50" y="21"/>
                  </a:cubicBezTo>
                  <a:cubicBezTo>
                    <a:pt x="45" y="18"/>
                    <a:pt x="40" y="11"/>
                    <a:pt x="37" y="8"/>
                  </a:cubicBezTo>
                  <a:cubicBezTo>
                    <a:pt x="35" y="4"/>
                    <a:pt x="36" y="2"/>
                    <a:pt x="34" y="1"/>
                  </a:cubicBezTo>
                  <a:cubicBezTo>
                    <a:pt x="31" y="0"/>
                    <a:pt x="28" y="1"/>
                    <a:pt x="25" y="2"/>
                  </a:cubicBezTo>
                  <a:cubicBezTo>
                    <a:pt x="23" y="3"/>
                    <a:pt x="20" y="5"/>
                    <a:pt x="18" y="8"/>
                  </a:cubicBezTo>
                  <a:cubicBezTo>
                    <a:pt x="12" y="16"/>
                    <a:pt x="17" y="18"/>
                    <a:pt x="21" y="25"/>
                  </a:cubicBezTo>
                  <a:close/>
                  <a:moveTo>
                    <a:pt x="11" y="221"/>
                  </a:moveTo>
                  <a:cubicBezTo>
                    <a:pt x="9" y="221"/>
                    <a:pt x="9" y="221"/>
                    <a:pt x="11" y="22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3" name="Freeform 29"/>
            <p:cNvSpPr>
              <a:spLocks noEditPoints="1"/>
            </p:cNvSpPr>
            <p:nvPr/>
          </p:nvSpPr>
          <p:spPr bwMode="auto">
            <a:xfrm rot="21439583">
              <a:off x="4791550" y="5206512"/>
              <a:ext cx="1122126" cy="941695"/>
            </a:xfrm>
            <a:custGeom>
              <a:avLst/>
              <a:gdLst/>
              <a:ahLst/>
              <a:cxnLst>
                <a:cxn ang="0">
                  <a:pos x="178" y="1"/>
                </a:cxn>
                <a:cxn ang="0">
                  <a:pos x="197" y="22"/>
                </a:cxn>
                <a:cxn ang="0">
                  <a:pos x="183" y="36"/>
                </a:cxn>
                <a:cxn ang="0">
                  <a:pos x="178" y="55"/>
                </a:cxn>
                <a:cxn ang="0">
                  <a:pos x="170" y="69"/>
                </a:cxn>
                <a:cxn ang="0">
                  <a:pos x="159" y="90"/>
                </a:cxn>
                <a:cxn ang="0">
                  <a:pos x="152" y="106"/>
                </a:cxn>
                <a:cxn ang="0">
                  <a:pos x="145" y="123"/>
                </a:cxn>
                <a:cxn ang="0">
                  <a:pos x="129" y="138"/>
                </a:cxn>
                <a:cxn ang="0">
                  <a:pos x="104" y="164"/>
                </a:cxn>
                <a:cxn ang="0">
                  <a:pos x="82" y="180"/>
                </a:cxn>
                <a:cxn ang="0">
                  <a:pos x="73" y="185"/>
                </a:cxn>
                <a:cxn ang="0">
                  <a:pos x="63" y="193"/>
                </a:cxn>
                <a:cxn ang="0">
                  <a:pos x="62" y="193"/>
                </a:cxn>
                <a:cxn ang="0">
                  <a:pos x="39" y="196"/>
                </a:cxn>
                <a:cxn ang="0">
                  <a:pos x="28" y="180"/>
                </a:cxn>
                <a:cxn ang="0">
                  <a:pos x="7" y="179"/>
                </a:cxn>
                <a:cxn ang="0">
                  <a:pos x="18" y="174"/>
                </a:cxn>
                <a:cxn ang="0">
                  <a:pos x="27" y="162"/>
                </a:cxn>
                <a:cxn ang="0">
                  <a:pos x="31" y="145"/>
                </a:cxn>
                <a:cxn ang="0">
                  <a:pos x="41" y="130"/>
                </a:cxn>
                <a:cxn ang="0">
                  <a:pos x="52" y="121"/>
                </a:cxn>
                <a:cxn ang="0">
                  <a:pos x="65" y="114"/>
                </a:cxn>
                <a:cxn ang="0">
                  <a:pos x="78" y="110"/>
                </a:cxn>
                <a:cxn ang="0">
                  <a:pos x="95" y="104"/>
                </a:cxn>
                <a:cxn ang="0">
                  <a:pos x="106" y="112"/>
                </a:cxn>
                <a:cxn ang="0">
                  <a:pos x="111" y="100"/>
                </a:cxn>
                <a:cxn ang="0">
                  <a:pos x="116" y="85"/>
                </a:cxn>
                <a:cxn ang="0">
                  <a:pos x="129" y="72"/>
                </a:cxn>
                <a:cxn ang="0">
                  <a:pos x="143" y="57"/>
                </a:cxn>
                <a:cxn ang="0">
                  <a:pos x="153" y="47"/>
                </a:cxn>
                <a:cxn ang="0">
                  <a:pos x="157" y="31"/>
                </a:cxn>
                <a:cxn ang="0">
                  <a:pos x="167" y="14"/>
                </a:cxn>
                <a:cxn ang="0">
                  <a:pos x="177" y="0"/>
                </a:cxn>
                <a:cxn ang="0">
                  <a:pos x="55" y="197"/>
                </a:cxn>
                <a:cxn ang="0">
                  <a:pos x="55" y="197"/>
                </a:cxn>
                <a:cxn ang="0">
                  <a:pos x="55" y="197"/>
                </a:cxn>
              </a:cxnLst>
              <a:rect l="0" t="0" r="r" b="b"/>
              <a:pathLst>
                <a:path w="201" h="198">
                  <a:moveTo>
                    <a:pt x="177" y="0"/>
                  </a:moveTo>
                  <a:cubicBezTo>
                    <a:pt x="178" y="0"/>
                    <a:pt x="178" y="0"/>
                    <a:pt x="178" y="1"/>
                  </a:cubicBezTo>
                  <a:cubicBezTo>
                    <a:pt x="182" y="5"/>
                    <a:pt x="194" y="9"/>
                    <a:pt x="198" y="13"/>
                  </a:cubicBezTo>
                  <a:cubicBezTo>
                    <a:pt x="201" y="17"/>
                    <a:pt x="198" y="19"/>
                    <a:pt x="197" y="22"/>
                  </a:cubicBezTo>
                  <a:cubicBezTo>
                    <a:pt x="196" y="26"/>
                    <a:pt x="193" y="31"/>
                    <a:pt x="190" y="33"/>
                  </a:cubicBezTo>
                  <a:cubicBezTo>
                    <a:pt x="188" y="36"/>
                    <a:pt x="185" y="34"/>
                    <a:pt x="183" y="36"/>
                  </a:cubicBezTo>
                  <a:cubicBezTo>
                    <a:pt x="182" y="39"/>
                    <a:pt x="183" y="42"/>
                    <a:pt x="182" y="45"/>
                  </a:cubicBezTo>
                  <a:cubicBezTo>
                    <a:pt x="181" y="49"/>
                    <a:pt x="180" y="53"/>
                    <a:pt x="178" y="55"/>
                  </a:cubicBezTo>
                  <a:cubicBezTo>
                    <a:pt x="176" y="58"/>
                    <a:pt x="172" y="59"/>
                    <a:pt x="171" y="61"/>
                  </a:cubicBezTo>
                  <a:cubicBezTo>
                    <a:pt x="169" y="64"/>
                    <a:pt x="172" y="66"/>
                    <a:pt x="170" y="69"/>
                  </a:cubicBezTo>
                  <a:cubicBezTo>
                    <a:pt x="169" y="72"/>
                    <a:pt x="165" y="72"/>
                    <a:pt x="163" y="76"/>
                  </a:cubicBezTo>
                  <a:cubicBezTo>
                    <a:pt x="161" y="79"/>
                    <a:pt x="160" y="85"/>
                    <a:pt x="159" y="90"/>
                  </a:cubicBezTo>
                  <a:cubicBezTo>
                    <a:pt x="158" y="95"/>
                    <a:pt x="159" y="102"/>
                    <a:pt x="157" y="105"/>
                  </a:cubicBezTo>
                  <a:cubicBezTo>
                    <a:pt x="156" y="108"/>
                    <a:pt x="153" y="103"/>
                    <a:pt x="152" y="106"/>
                  </a:cubicBezTo>
                  <a:cubicBezTo>
                    <a:pt x="151" y="110"/>
                    <a:pt x="153" y="119"/>
                    <a:pt x="152" y="122"/>
                  </a:cubicBezTo>
                  <a:cubicBezTo>
                    <a:pt x="150" y="126"/>
                    <a:pt x="148" y="121"/>
                    <a:pt x="145" y="123"/>
                  </a:cubicBezTo>
                  <a:cubicBezTo>
                    <a:pt x="143" y="125"/>
                    <a:pt x="139" y="133"/>
                    <a:pt x="136" y="135"/>
                  </a:cubicBezTo>
                  <a:cubicBezTo>
                    <a:pt x="133" y="138"/>
                    <a:pt x="133" y="135"/>
                    <a:pt x="129" y="138"/>
                  </a:cubicBezTo>
                  <a:cubicBezTo>
                    <a:pt x="126" y="141"/>
                    <a:pt x="121" y="147"/>
                    <a:pt x="116" y="151"/>
                  </a:cubicBezTo>
                  <a:cubicBezTo>
                    <a:pt x="112" y="156"/>
                    <a:pt x="108" y="161"/>
                    <a:pt x="104" y="164"/>
                  </a:cubicBezTo>
                  <a:cubicBezTo>
                    <a:pt x="100" y="168"/>
                    <a:pt x="95" y="171"/>
                    <a:pt x="91" y="174"/>
                  </a:cubicBezTo>
                  <a:cubicBezTo>
                    <a:pt x="88" y="176"/>
                    <a:pt x="84" y="178"/>
                    <a:pt x="82" y="180"/>
                  </a:cubicBezTo>
                  <a:cubicBezTo>
                    <a:pt x="80" y="182"/>
                    <a:pt x="80" y="183"/>
                    <a:pt x="78" y="184"/>
                  </a:cubicBezTo>
                  <a:cubicBezTo>
                    <a:pt x="77" y="185"/>
                    <a:pt x="75" y="184"/>
                    <a:pt x="73" y="185"/>
                  </a:cubicBezTo>
                  <a:cubicBezTo>
                    <a:pt x="71" y="187"/>
                    <a:pt x="70" y="191"/>
                    <a:pt x="68" y="192"/>
                  </a:cubicBezTo>
                  <a:cubicBezTo>
                    <a:pt x="66" y="193"/>
                    <a:pt x="65" y="192"/>
                    <a:pt x="63" y="193"/>
                  </a:cubicBezTo>
                  <a:cubicBezTo>
                    <a:pt x="61" y="194"/>
                    <a:pt x="59" y="195"/>
                    <a:pt x="56" y="196"/>
                  </a:cubicBezTo>
                  <a:cubicBezTo>
                    <a:pt x="58" y="195"/>
                    <a:pt x="61" y="194"/>
                    <a:pt x="62" y="193"/>
                  </a:cubicBezTo>
                  <a:cubicBezTo>
                    <a:pt x="59" y="191"/>
                    <a:pt x="52" y="194"/>
                    <a:pt x="49" y="193"/>
                  </a:cubicBezTo>
                  <a:cubicBezTo>
                    <a:pt x="45" y="192"/>
                    <a:pt x="43" y="197"/>
                    <a:pt x="39" y="196"/>
                  </a:cubicBezTo>
                  <a:cubicBezTo>
                    <a:pt x="36" y="195"/>
                    <a:pt x="34" y="190"/>
                    <a:pt x="32" y="187"/>
                  </a:cubicBezTo>
                  <a:cubicBezTo>
                    <a:pt x="30" y="185"/>
                    <a:pt x="32" y="181"/>
                    <a:pt x="28" y="180"/>
                  </a:cubicBezTo>
                  <a:cubicBezTo>
                    <a:pt x="24" y="179"/>
                    <a:pt x="17" y="184"/>
                    <a:pt x="12" y="183"/>
                  </a:cubicBezTo>
                  <a:cubicBezTo>
                    <a:pt x="10" y="182"/>
                    <a:pt x="8" y="180"/>
                    <a:pt x="7" y="179"/>
                  </a:cubicBezTo>
                  <a:cubicBezTo>
                    <a:pt x="0" y="184"/>
                    <a:pt x="7" y="178"/>
                    <a:pt x="10" y="176"/>
                  </a:cubicBezTo>
                  <a:cubicBezTo>
                    <a:pt x="13" y="174"/>
                    <a:pt x="16" y="175"/>
                    <a:pt x="18" y="174"/>
                  </a:cubicBezTo>
                  <a:cubicBezTo>
                    <a:pt x="20" y="172"/>
                    <a:pt x="19" y="169"/>
                    <a:pt x="20" y="167"/>
                  </a:cubicBezTo>
                  <a:cubicBezTo>
                    <a:pt x="22" y="165"/>
                    <a:pt x="25" y="165"/>
                    <a:pt x="27" y="162"/>
                  </a:cubicBezTo>
                  <a:cubicBezTo>
                    <a:pt x="29" y="159"/>
                    <a:pt x="31" y="153"/>
                    <a:pt x="31" y="150"/>
                  </a:cubicBezTo>
                  <a:cubicBezTo>
                    <a:pt x="32" y="147"/>
                    <a:pt x="30" y="147"/>
                    <a:pt x="31" y="145"/>
                  </a:cubicBezTo>
                  <a:cubicBezTo>
                    <a:pt x="33" y="143"/>
                    <a:pt x="36" y="145"/>
                    <a:pt x="37" y="142"/>
                  </a:cubicBezTo>
                  <a:cubicBezTo>
                    <a:pt x="39" y="140"/>
                    <a:pt x="38" y="132"/>
                    <a:pt x="41" y="130"/>
                  </a:cubicBezTo>
                  <a:cubicBezTo>
                    <a:pt x="44" y="127"/>
                    <a:pt x="49" y="131"/>
                    <a:pt x="51" y="129"/>
                  </a:cubicBezTo>
                  <a:cubicBezTo>
                    <a:pt x="53" y="127"/>
                    <a:pt x="53" y="123"/>
                    <a:pt x="52" y="121"/>
                  </a:cubicBezTo>
                  <a:cubicBezTo>
                    <a:pt x="55" y="121"/>
                    <a:pt x="58" y="121"/>
                    <a:pt x="60" y="121"/>
                  </a:cubicBezTo>
                  <a:cubicBezTo>
                    <a:pt x="69" y="119"/>
                    <a:pt x="62" y="115"/>
                    <a:pt x="65" y="114"/>
                  </a:cubicBezTo>
                  <a:cubicBezTo>
                    <a:pt x="67" y="113"/>
                    <a:pt x="71" y="117"/>
                    <a:pt x="73" y="116"/>
                  </a:cubicBezTo>
                  <a:cubicBezTo>
                    <a:pt x="76" y="116"/>
                    <a:pt x="75" y="113"/>
                    <a:pt x="78" y="110"/>
                  </a:cubicBezTo>
                  <a:cubicBezTo>
                    <a:pt x="80" y="108"/>
                    <a:pt x="86" y="104"/>
                    <a:pt x="89" y="103"/>
                  </a:cubicBezTo>
                  <a:cubicBezTo>
                    <a:pt x="92" y="101"/>
                    <a:pt x="93" y="102"/>
                    <a:pt x="95" y="104"/>
                  </a:cubicBezTo>
                  <a:cubicBezTo>
                    <a:pt x="97" y="105"/>
                    <a:pt x="97" y="108"/>
                    <a:pt x="99" y="110"/>
                  </a:cubicBezTo>
                  <a:cubicBezTo>
                    <a:pt x="101" y="111"/>
                    <a:pt x="104" y="113"/>
                    <a:pt x="106" y="112"/>
                  </a:cubicBezTo>
                  <a:cubicBezTo>
                    <a:pt x="108" y="110"/>
                    <a:pt x="106" y="106"/>
                    <a:pt x="107" y="104"/>
                  </a:cubicBezTo>
                  <a:cubicBezTo>
                    <a:pt x="107" y="102"/>
                    <a:pt x="109" y="101"/>
                    <a:pt x="111" y="100"/>
                  </a:cubicBezTo>
                  <a:cubicBezTo>
                    <a:pt x="113" y="99"/>
                    <a:pt x="115" y="103"/>
                    <a:pt x="116" y="100"/>
                  </a:cubicBezTo>
                  <a:cubicBezTo>
                    <a:pt x="118" y="97"/>
                    <a:pt x="115" y="89"/>
                    <a:pt x="116" y="85"/>
                  </a:cubicBezTo>
                  <a:cubicBezTo>
                    <a:pt x="117" y="81"/>
                    <a:pt x="120" y="79"/>
                    <a:pt x="122" y="77"/>
                  </a:cubicBezTo>
                  <a:cubicBezTo>
                    <a:pt x="124" y="75"/>
                    <a:pt x="126" y="74"/>
                    <a:pt x="129" y="72"/>
                  </a:cubicBezTo>
                  <a:cubicBezTo>
                    <a:pt x="132" y="70"/>
                    <a:pt x="136" y="68"/>
                    <a:pt x="139" y="65"/>
                  </a:cubicBezTo>
                  <a:cubicBezTo>
                    <a:pt x="141" y="63"/>
                    <a:pt x="141" y="59"/>
                    <a:pt x="143" y="57"/>
                  </a:cubicBezTo>
                  <a:cubicBezTo>
                    <a:pt x="145" y="56"/>
                    <a:pt x="149" y="58"/>
                    <a:pt x="151" y="56"/>
                  </a:cubicBezTo>
                  <a:cubicBezTo>
                    <a:pt x="153" y="54"/>
                    <a:pt x="152" y="49"/>
                    <a:pt x="153" y="47"/>
                  </a:cubicBezTo>
                  <a:cubicBezTo>
                    <a:pt x="154" y="45"/>
                    <a:pt x="157" y="47"/>
                    <a:pt x="158" y="44"/>
                  </a:cubicBezTo>
                  <a:cubicBezTo>
                    <a:pt x="159" y="41"/>
                    <a:pt x="156" y="34"/>
                    <a:pt x="157" y="31"/>
                  </a:cubicBezTo>
                  <a:cubicBezTo>
                    <a:pt x="159" y="27"/>
                    <a:pt x="165" y="29"/>
                    <a:pt x="167" y="26"/>
                  </a:cubicBezTo>
                  <a:cubicBezTo>
                    <a:pt x="169" y="23"/>
                    <a:pt x="167" y="18"/>
                    <a:pt x="167" y="14"/>
                  </a:cubicBezTo>
                  <a:cubicBezTo>
                    <a:pt x="168" y="11"/>
                    <a:pt x="167" y="7"/>
                    <a:pt x="170" y="4"/>
                  </a:cubicBezTo>
                  <a:cubicBezTo>
                    <a:pt x="172" y="2"/>
                    <a:pt x="174" y="1"/>
                    <a:pt x="177" y="0"/>
                  </a:cubicBezTo>
                  <a:close/>
                  <a:moveTo>
                    <a:pt x="56" y="196"/>
                  </a:moveTo>
                  <a:cubicBezTo>
                    <a:pt x="56" y="197"/>
                    <a:pt x="55" y="197"/>
                    <a:pt x="55" y="197"/>
                  </a:cubicBezTo>
                  <a:cubicBezTo>
                    <a:pt x="55" y="197"/>
                    <a:pt x="56" y="197"/>
                    <a:pt x="56" y="196"/>
                  </a:cubicBezTo>
                  <a:close/>
                  <a:moveTo>
                    <a:pt x="55" y="197"/>
                  </a:moveTo>
                  <a:cubicBezTo>
                    <a:pt x="54" y="197"/>
                    <a:pt x="54" y="198"/>
                    <a:pt x="54" y="198"/>
                  </a:cubicBezTo>
                  <a:cubicBezTo>
                    <a:pt x="54" y="198"/>
                    <a:pt x="54" y="197"/>
                    <a:pt x="55" y="19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 rot="21439583">
              <a:off x="3883640" y="5462978"/>
              <a:ext cx="1216136" cy="727131"/>
            </a:xfrm>
            <a:custGeom>
              <a:avLst/>
              <a:gdLst/>
              <a:ahLst/>
              <a:cxnLst>
                <a:cxn ang="0">
                  <a:pos x="97" y="121"/>
                </a:cxn>
                <a:cxn ang="0">
                  <a:pos x="104" y="96"/>
                </a:cxn>
                <a:cxn ang="0">
                  <a:pos x="126" y="100"/>
                </a:cxn>
                <a:cxn ang="0">
                  <a:pos x="121" y="114"/>
                </a:cxn>
                <a:cxn ang="0">
                  <a:pos x="131" y="120"/>
                </a:cxn>
                <a:cxn ang="0">
                  <a:pos x="139" y="139"/>
                </a:cxn>
                <a:cxn ang="0">
                  <a:pos x="149" y="151"/>
                </a:cxn>
                <a:cxn ang="0">
                  <a:pos x="165" y="145"/>
                </a:cxn>
                <a:cxn ang="0">
                  <a:pos x="175" y="130"/>
                </a:cxn>
                <a:cxn ang="0">
                  <a:pos x="185" y="121"/>
                </a:cxn>
                <a:cxn ang="0">
                  <a:pos x="196" y="104"/>
                </a:cxn>
                <a:cxn ang="0">
                  <a:pos x="202" y="96"/>
                </a:cxn>
                <a:cxn ang="0">
                  <a:pos x="216" y="83"/>
                </a:cxn>
                <a:cxn ang="0">
                  <a:pos x="209" y="70"/>
                </a:cxn>
                <a:cxn ang="0">
                  <a:pos x="205" y="60"/>
                </a:cxn>
                <a:cxn ang="0">
                  <a:pos x="196" y="63"/>
                </a:cxn>
                <a:cxn ang="0">
                  <a:pos x="198" y="50"/>
                </a:cxn>
                <a:cxn ang="0">
                  <a:pos x="189" y="43"/>
                </a:cxn>
                <a:cxn ang="0">
                  <a:pos x="190" y="53"/>
                </a:cxn>
                <a:cxn ang="0">
                  <a:pos x="184" y="63"/>
                </a:cxn>
                <a:cxn ang="0">
                  <a:pos x="170" y="56"/>
                </a:cxn>
                <a:cxn ang="0">
                  <a:pos x="157" y="63"/>
                </a:cxn>
                <a:cxn ang="0">
                  <a:pos x="142" y="53"/>
                </a:cxn>
                <a:cxn ang="0">
                  <a:pos x="125" y="38"/>
                </a:cxn>
                <a:cxn ang="0">
                  <a:pos x="117" y="3"/>
                </a:cxn>
                <a:cxn ang="0">
                  <a:pos x="108" y="14"/>
                </a:cxn>
                <a:cxn ang="0">
                  <a:pos x="93" y="25"/>
                </a:cxn>
                <a:cxn ang="0">
                  <a:pos x="78" y="35"/>
                </a:cxn>
                <a:cxn ang="0">
                  <a:pos x="69" y="38"/>
                </a:cxn>
                <a:cxn ang="0">
                  <a:pos x="65" y="22"/>
                </a:cxn>
                <a:cxn ang="0">
                  <a:pos x="50" y="20"/>
                </a:cxn>
                <a:cxn ang="0">
                  <a:pos x="46" y="5"/>
                </a:cxn>
                <a:cxn ang="0">
                  <a:pos x="26" y="5"/>
                </a:cxn>
                <a:cxn ang="0">
                  <a:pos x="23" y="18"/>
                </a:cxn>
                <a:cxn ang="0">
                  <a:pos x="15" y="18"/>
                </a:cxn>
                <a:cxn ang="0">
                  <a:pos x="26" y="27"/>
                </a:cxn>
                <a:cxn ang="0">
                  <a:pos x="24" y="35"/>
                </a:cxn>
                <a:cxn ang="0">
                  <a:pos x="33" y="40"/>
                </a:cxn>
                <a:cxn ang="0">
                  <a:pos x="32" y="54"/>
                </a:cxn>
                <a:cxn ang="0">
                  <a:pos x="25" y="64"/>
                </a:cxn>
                <a:cxn ang="0">
                  <a:pos x="16" y="67"/>
                </a:cxn>
                <a:cxn ang="0">
                  <a:pos x="5" y="77"/>
                </a:cxn>
                <a:cxn ang="0">
                  <a:pos x="23" y="93"/>
                </a:cxn>
                <a:cxn ang="0">
                  <a:pos x="40" y="83"/>
                </a:cxn>
                <a:cxn ang="0">
                  <a:pos x="53" y="76"/>
                </a:cxn>
                <a:cxn ang="0">
                  <a:pos x="70" y="67"/>
                </a:cxn>
                <a:cxn ang="0">
                  <a:pos x="67" y="78"/>
                </a:cxn>
                <a:cxn ang="0">
                  <a:pos x="77" y="99"/>
                </a:cxn>
                <a:cxn ang="0">
                  <a:pos x="85" y="115"/>
                </a:cxn>
                <a:cxn ang="0">
                  <a:pos x="91" y="123"/>
                </a:cxn>
                <a:cxn ang="0">
                  <a:pos x="70" y="99"/>
                </a:cxn>
                <a:cxn ang="0">
                  <a:pos x="70" y="99"/>
                </a:cxn>
                <a:cxn ang="0">
                  <a:pos x="70" y="99"/>
                </a:cxn>
              </a:cxnLst>
              <a:rect l="0" t="0" r="r" b="b"/>
              <a:pathLst>
                <a:path w="218" h="153">
                  <a:moveTo>
                    <a:pt x="91" y="123"/>
                  </a:moveTo>
                  <a:cubicBezTo>
                    <a:pt x="93" y="123"/>
                    <a:pt x="95" y="122"/>
                    <a:pt x="97" y="121"/>
                  </a:cubicBezTo>
                  <a:cubicBezTo>
                    <a:pt x="102" y="117"/>
                    <a:pt x="96" y="108"/>
                    <a:pt x="98" y="103"/>
                  </a:cubicBezTo>
                  <a:cubicBezTo>
                    <a:pt x="99" y="99"/>
                    <a:pt x="100" y="97"/>
                    <a:pt x="104" y="96"/>
                  </a:cubicBezTo>
                  <a:cubicBezTo>
                    <a:pt x="109" y="94"/>
                    <a:pt x="121" y="94"/>
                    <a:pt x="125" y="95"/>
                  </a:cubicBezTo>
                  <a:cubicBezTo>
                    <a:pt x="129" y="96"/>
                    <a:pt x="127" y="98"/>
                    <a:pt x="126" y="100"/>
                  </a:cubicBezTo>
                  <a:cubicBezTo>
                    <a:pt x="125" y="102"/>
                    <a:pt x="121" y="103"/>
                    <a:pt x="120" y="105"/>
                  </a:cubicBezTo>
                  <a:cubicBezTo>
                    <a:pt x="119" y="108"/>
                    <a:pt x="119" y="112"/>
                    <a:pt x="121" y="114"/>
                  </a:cubicBezTo>
                  <a:cubicBezTo>
                    <a:pt x="122" y="115"/>
                    <a:pt x="125" y="113"/>
                    <a:pt x="127" y="114"/>
                  </a:cubicBezTo>
                  <a:cubicBezTo>
                    <a:pt x="129" y="115"/>
                    <a:pt x="130" y="118"/>
                    <a:pt x="131" y="120"/>
                  </a:cubicBezTo>
                  <a:cubicBezTo>
                    <a:pt x="131" y="122"/>
                    <a:pt x="128" y="123"/>
                    <a:pt x="130" y="126"/>
                  </a:cubicBezTo>
                  <a:cubicBezTo>
                    <a:pt x="131" y="129"/>
                    <a:pt x="137" y="136"/>
                    <a:pt x="139" y="139"/>
                  </a:cubicBezTo>
                  <a:cubicBezTo>
                    <a:pt x="142" y="142"/>
                    <a:pt x="143" y="143"/>
                    <a:pt x="145" y="145"/>
                  </a:cubicBezTo>
                  <a:cubicBezTo>
                    <a:pt x="147" y="147"/>
                    <a:pt x="147" y="149"/>
                    <a:pt x="149" y="151"/>
                  </a:cubicBezTo>
                  <a:cubicBezTo>
                    <a:pt x="152" y="152"/>
                    <a:pt x="155" y="153"/>
                    <a:pt x="157" y="152"/>
                  </a:cubicBezTo>
                  <a:cubicBezTo>
                    <a:pt x="160" y="150"/>
                    <a:pt x="163" y="147"/>
                    <a:pt x="165" y="145"/>
                  </a:cubicBezTo>
                  <a:cubicBezTo>
                    <a:pt x="166" y="142"/>
                    <a:pt x="165" y="140"/>
                    <a:pt x="166" y="138"/>
                  </a:cubicBezTo>
                  <a:cubicBezTo>
                    <a:pt x="168" y="135"/>
                    <a:pt x="172" y="132"/>
                    <a:pt x="175" y="130"/>
                  </a:cubicBezTo>
                  <a:cubicBezTo>
                    <a:pt x="178" y="128"/>
                    <a:pt x="181" y="129"/>
                    <a:pt x="183" y="128"/>
                  </a:cubicBezTo>
                  <a:cubicBezTo>
                    <a:pt x="185" y="126"/>
                    <a:pt x="184" y="123"/>
                    <a:pt x="185" y="121"/>
                  </a:cubicBezTo>
                  <a:cubicBezTo>
                    <a:pt x="187" y="119"/>
                    <a:pt x="190" y="119"/>
                    <a:pt x="192" y="116"/>
                  </a:cubicBezTo>
                  <a:cubicBezTo>
                    <a:pt x="194" y="113"/>
                    <a:pt x="196" y="107"/>
                    <a:pt x="196" y="104"/>
                  </a:cubicBezTo>
                  <a:cubicBezTo>
                    <a:pt x="197" y="101"/>
                    <a:pt x="195" y="101"/>
                    <a:pt x="196" y="99"/>
                  </a:cubicBezTo>
                  <a:cubicBezTo>
                    <a:pt x="198" y="97"/>
                    <a:pt x="201" y="99"/>
                    <a:pt x="202" y="96"/>
                  </a:cubicBezTo>
                  <a:cubicBezTo>
                    <a:pt x="204" y="94"/>
                    <a:pt x="203" y="86"/>
                    <a:pt x="206" y="84"/>
                  </a:cubicBezTo>
                  <a:cubicBezTo>
                    <a:pt x="209" y="81"/>
                    <a:pt x="214" y="85"/>
                    <a:pt x="216" y="83"/>
                  </a:cubicBezTo>
                  <a:cubicBezTo>
                    <a:pt x="218" y="81"/>
                    <a:pt x="218" y="77"/>
                    <a:pt x="217" y="74"/>
                  </a:cubicBezTo>
                  <a:cubicBezTo>
                    <a:pt x="216" y="72"/>
                    <a:pt x="211" y="72"/>
                    <a:pt x="209" y="70"/>
                  </a:cubicBezTo>
                  <a:cubicBezTo>
                    <a:pt x="208" y="67"/>
                    <a:pt x="211" y="63"/>
                    <a:pt x="210" y="61"/>
                  </a:cubicBezTo>
                  <a:cubicBezTo>
                    <a:pt x="209" y="58"/>
                    <a:pt x="207" y="58"/>
                    <a:pt x="205" y="60"/>
                  </a:cubicBezTo>
                  <a:cubicBezTo>
                    <a:pt x="203" y="61"/>
                    <a:pt x="204" y="67"/>
                    <a:pt x="202" y="68"/>
                  </a:cubicBezTo>
                  <a:cubicBezTo>
                    <a:pt x="199" y="69"/>
                    <a:pt x="198" y="66"/>
                    <a:pt x="196" y="63"/>
                  </a:cubicBezTo>
                  <a:cubicBezTo>
                    <a:pt x="195" y="61"/>
                    <a:pt x="194" y="57"/>
                    <a:pt x="195" y="54"/>
                  </a:cubicBezTo>
                  <a:cubicBezTo>
                    <a:pt x="195" y="52"/>
                    <a:pt x="198" y="52"/>
                    <a:pt x="198" y="50"/>
                  </a:cubicBezTo>
                  <a:cubicBezTo>
                    <a:pt x="198" y="48"/>
                    <a:pt x="198" y="45"/>
                    <a:pt x="196" y="44"/>
                  </a:cubicBezTo>
                  <a:cubicBezTo>
                    <a:pt x="194" y="42"/>
                    <a:pt x="191" y="42"/>
                    <a:pt x="189" y="43"/>
                  </a:cubicBezTo>
                  <a:cubicBezTo>
                    <a:pt x="187" y="43"/>
                    <a:pt x="186" y="45"/>
                    <a:pt x="186" y="47"/>
                  </a:cubicBezTo>
                  <a:cubicBezTo>
                    <a:pt x="186" y="49"/>
                    <a:pt x="189" y="51"/>
                    <a:pt x="190" y="53"/>
                  </a:cubicBezTo>
                  <a:cubicBezTo>
                    <a:pt x="190" y="55"/>
                    <a:pt x="191" y="58"/>
                    <a:pt x="190" y="60"/>
                  </a:cubicBezTo>
                  <a:cubicBezTo>
                    <a:pt x="188" y="62"/>
                    <a:pt x="186" y="64"/>
                    <a:pt x="184" y="63"/>
                  </a:cubicBezTo>
                  <a:cubicBezTo>
                    <a:pt x="181" y="62"/>
                    <a:pt x="180" y="57"/>
                    <a:pt x="177" y="56"/>
                  </a:cubicBezTo>
                  <a:cubicBezTo>
                    <a:pt x="175" y="55"/>
                    <a:pt x="173" y="55"/>
                    <a:pt x="170" y="56"/>
                  </a:cubicBezTo>
                  <a:cubicBezTo>
                    <a:pt x="167" y="56"/>
                    <a:pt x="162" y="57"/>
                    <a:pt x="160" y="58"/>
                  </a:cubicBezTo>
                  <a:cubicBezTo>
                    <a:pt x="158" y="59"/>
                    <a:pt x="160" y="62"/>
                    <a:pt x="157" y="63"/>
                  </a:cubicBezTo>
                  <a:cubicBezTo>
                    <a:pt x="153" y="63"/>
                    <a:pt x="146" y="64"/>
                    <a:pt x="143" y="62"/>
                  </a:cubicBezTo>
                  <a:cubicBezTo>
                    <a:pt x="140" y="60"/>
                    <a:pt x="144" y="56"/>
                    <a:pt x="142" y="53"/>
                  </a:cubicBezTo>
                  <a:cubicBezTo>
                    <a:pt x="140" y="50"/>
                    <a:pt x="134" y="50"/>
                    <a:pt x="131" y="47"/>
                  </a:cubicBezTo>
                  <a:cubicBezTo>
                    <a:pt x="128" y="45"/>
                    <a:pt x="125" y="42"/>
                    <a:pt x="125" y="38"/>
                  </a:cubicBezTo>
                  <a:cubicBezTo>
                    <a:pt x="124" y="33"/>
                    <a:pt x="128" y="27"/>
                    <a:pt x="126" y="21"/>
                  </a:cubicBezTo>
                  <a:cubicBezTo>
                    <a:pt x="125" y="15"/>
                    <a:pt x="120" y="6"/>
                    <a:pt x="117" y="3"/>
                  </a:cubicBezTo>
                  <a:cubicBezTo>
                    <a:pt x="114" y="0"/>
                    <a:pt x="114" y="4"/>
                    <a:pt x="112" y="5"/>
                  </a:cubicBezTo>
                  <a:cubicBezTo>
                    <a:pt x="111" y="7"/>
                    <a:pt x="111" y="12"/>
                    <a:pt x="108" y="14"/>
                  </a:cubicBezTo>
                  <a:cubicBezTo>
                    <a:pt x="105" y="15"/>
                    <a:pt x="100" y="12"/>
                    <a:pt x="97" y="14"/>
                  </a:cubicBezTo>
                  <a:cubicBezTo>
                    <a:pt x="94" y="17"/>
                    <a:pt x="96" y="23"/>
                    <a:pt x="93" y="25"/>
                  </a:cubicBezTo>
                  <a:cubicBezTo>
                    <a:pt x="90" y="27"/>
                    <a:pt x="86" y="24"/>
                    <a:pt x="84" y="26"/>
                  </a:cubicBezTo>
                  <a:cubicBezTo>
                    <a:pt x="81" y="28"/>
                    <a:pt x="80" y="32"/>
                    <a:pt x="78" y="35"/>
                  </a:cubicBezTo>
                  <a:cubicBezTo>
                    <a:pt x="77" y="38"/>
                    <a:pt x="77" y="43"/>
                    <a:pt x="75" y="44"/>
                  </a:cubicBezTo>
                  <a:cubicBezTo>
                    <a:pt x="72" y="45"/>
                    <a:pt x="70" y="41"/>
                    <a:pt x="69" y="38"/>
                  </a:cubicBezTo>
                  <a:cubicBezTo>
                    <a:pt x="67" y="36"/>
                    <a:pt x="67" y="32"/>
                    <a:pt x="67" y="29"/>
                  </a:cubicBezTo>
                  <a:cubicBezTo>
                    <a:pt x="66" y="26"/>
                    <a:pt x="67" y="23"/>
                    <a:pt x="65" y="22"/>
                  </a:cubicBezTo>
                  <a:cubicBezTo>
                    <a:pt x="63" y="20"/>
                    <a:pt x="59" y="21"/>
                    <a:pt x="56" y="20"/>
                  </a:cubicBezTo>
                  <a:cubicBezTo>
                    <a:pt x="54" y="20"/>
                    <a:pt x="52" y="21"/>
                    <a:pt x="50" y="20"/>
                  </a:cubicBezTo>
                  <a:cubicBezTo>
                    <a:pt x="48" y="20"/>
                    <a:pt x="46" y="19"/>
                    <a:pt x="45" y="17"/>
                  </a:cubicBezTo>
                  <a:cubicBezTo>
                    <a:pt x="44" y="14"/>
                    <a:pt x="48" y="8"/>
                    <a:pt x="46" y="5"/>
                  </a:cubicBezTo>
                  <a:cubicBezTo>
                    <a:pt x="44" y="2"/>
                    <a:pt x="42" y="2"/>
                    <a:pt x="37" y="3"/>
                  </a:cubicBezTo>
                  <a:cubicBezTo>
                    <a:pt x="34" y="4"/>
                    <a:pt x="30" y="4"/>
                    <a:pt x="26" y="5"/>
                  </a:cubicBezTo>
                  <a:cubicBezTo>
                    <a:pt x="27" y="7"/>
                    <a:pt x="27" y="9"/>
                    <a:pt x="27" y="11"/>
                  </a:cubicBezTo>
                  <a:cubicBezTo>
                    <a:pt x="26" y="14"/>
                    <a:pt x="25" y="17"/>
                    <a:pt x="23" y="18"/>
                  </a:cubicBezTo>
                  <a:cubicBezTo>
                    <a:pt x="21" y="19"/>
                    <a:pt x="17" y="16"/>
                    <a:pt x="15" y="17"/>
                  </a:cubicBezTo>
                  <a:cubicBezTo>
                    <a:pt x="15" y="17"/>
                    <a:pt x="14" y="18"/>
                    <a:pt x="15" y="18"/>
                  </a:cubicBezTo>
                  <a:cubicBezTo>
                    <a:pt x="17" y="22"/>
                    <a:pt x="18" y="26"/>
                    <a:pt x="20" y="27"/>
                  </a:cubicBezTo>
                  <a:cubicBezTo>
                    <a:pt x="24" y="30"/>
                    <a:pt x="24" y="27"/>
                    <a:pt x="26" y="27"/>
                  </a:cubicBezTo>
                  <a:cubicBezTo>
                    <a:pt x="27" y="28"/>
                    <a:pt x="29" y="29"/>
                    <a:pt x="29" y="31"/>
                  </a:cubicBezTo>
                  <a:cubicBezTo>
                    <a:pt x="28" y="32"/>
                    <a:pt x="24" y="33"/>
                    <a:pt x="24" y="35"/>
                  </a:cubicBezTo>
                  <a:cubicBezTo>
                    <a:pt x="24" y="37"/>
                    <a:pt x="26" y="37"/>
                    <a:pt x="28" y="38"/>
                  </a:cubicBezTo>
                  <a:cubicBezTo>
                    <a:pt x="29" y="39"/>
                    <a:pt x="32" y="39"/>
                    <a:pt x="33" y="40"/>
                  </a:cubicBezTo>
                  <a:cubicBezTo>
                    <a:pt x="34" y="42"/>
                    <a:pt x="35" y="44"/>
                    <a:pt x="34" y="46"/>
                  </a:cubicBezTo>
                  <a:cubicBezTo>
                    <a:pt x="34" y="48"/>
                    <a:pt x="34" y="52"/>
                    <a:pt x="32" y="54"/>
                  </a:cubicBezTo>
                  <a:cubicBezTo>
                    <a:pt x="30" y="56"/>
                    <a:pt x="26" y="54"/>
                    <a:pt x="25" y="56"/>
                  </a:cubicBezTo>
                  <a:cubicBezTo>
                    <a:pt x="24" y="58"/>
                    <a:pt x="27" y="62"/>
                    <a:pt x="25" y="64"/>
                  </a:cubicBezTo>
                  <a:cubicBezTo>
                    <a:pt x="23" y="65"/>
                    <a:pt x="20" y="61"/>
                    <a:pt x="18" y="61"/>
                  </a:cubicBezTo>
                  <a:cubicBezTo>
                    <a:pt x="16" y="62"/>
                    <a:pt x="19" y="66"/>
                    <a:pt x="16" y="67"/>
                  </a:cubicBezTo>
                  <a:cubicBezTo>
                    <a:pt x="13" y="67"/>
                    <a:pt x="6" y="63"/>
                    <a:pt x="3" y="66"/>
                  </a:cubicBezTo>
                  <a:cubicBezTo>
                    <a:pt x="0" y="68"/>
                    <a:pt x="8" y="74"/>
                    <a:pt x="5" y="77"/>
                  </a:cubicBezTo>
                  <a:cubicBezTo>
                    <a:pt x="9" y="79"/>
                    <a:pt x="12" y="80"/>
                    <a:pt x="15" y="82"/>
                  </a:cubicBezTo>
                  <a:cubicBezTo>
                    <a:pt x="18" y="85"/>
                    <a:pt x="20" y="91"/>
                    <a:pt x="23" y="93"/>
                  </a:cubicBezTo>
                  <a:cubicBezTo>
                    <a:pt x="27" y="94"/>
                    <a:pt x="31" y="94"/>
                    <a:pt x="34" y="92"/>
                  </a:cubicBezTo>
                  <a:cubicBezTo>
                    <a:pt x="38" y="90"/>
                    <a:pt x="39" y="86"/>
                    <a:pt x="40" y="83"/>
                  </a:cubicBezTo>
                  <a:cubicBezTo>
                    <a:pt x="42" y="79"/>
                    <a:pt x="40" y="74"/>
                    <a:pt x="43" y="72"/>
                  </a:cubicBezTo>
                  <a:cubicBezTo>
                    <a:pt x="47" y="70"/>
                    <a:pt x="50" y="77"/>
                    <a:pt x="53" y="76"/>
                  </a:cubicBezTo>
                  <a:cubicBezTo>
                    <a:pt x="56" y="76"/>
                    <a:pt x="54" y="72"/>
                    <a:pt x="57" y="70"/>
                  </a:cubicBezTo>
                  <a:cubicBezTo>
                    <a:pt x="61" y="68"/>
                    <a:pt x="67" y="67"/>
                    <a:pt x="70" y="67"/>
                  </a:cubicBezTo>
                  <a:cubicBezTo>
                    <a:pt x="73" y="68"/>
                    <a:pt x="73" y="71"/>
                    <a:pt x="72" y="73"/>
                  </a:cubicBezTo>
                  <a:cubicBezTo>
                    <a:pt x="71" y="75"/>
                    <a:pt x="67" y="74"/>
                    <a:pt x="67" y="78"/>
                  </a:cubicBezTo>
                  <a:cubicBezTo>
                    <a:pt x="67" y="83"/>
                    <a:pt x="70" y="91"/>
                    <a:pt x="70" y="97"/>
                  </a:cubicBezTo>
                  <a:cubicBezTo>
                    <a:pt x="74" y="97"/>
                    <a:pt x="75" y="98"/>
                    <a:pt x="77" y="99"/>
                  </a:cubicBezTo>
                  <a:cubicBezTo>
                    <a:pt x="80" y="100"/>
                    <a:pt x="82" y="101"/>
                    <a:pt x="84" y="104"/>
                  </a:cubicBezTo>
                  <a:cubicBezTo>
                    <a:pt x="85" y="107"/>
                    <a:pt x="84" y="112"/>
                    <a:pt x="85" y="115"/>
                  </a:cubicBezTo>
                  <a:cubicBezTo>
                    <a:pt x="86" y="118"/>
                    <a:pt x="88" y="119"/>
                    <a:pt x="90" y="121"/>
                  </a:cubicBezTo>
                  <a:cubicBezTo>
                    <a:pt x="90" y="122"/>
                    <a:pt x="91" y="123"/>
                    <a:pt x="91" y="123"/>
                  </a:cubicBezTo>
                  <a:close/>
                  <a:moveTo>
                    <a:pt x="70" y="99"/>
                  </a:moveTo>
                  <a:lnTo>
                    <a:pt x="70" y="99"/>
                  </a:lnTo>
                  <a:cubicBezTo>
                    <a:pt x="70" y="99"/>
                    <a:pt x="70" y="99"/>
                    <a:pt x="70" y="99"/>
                  </a:cubicBezTo>
                  <a:close/>
                  <a:moveTo>
                    <a:pt x="70" y="99"/>
                  </a:moveTo>
                  <a:cubicBezTo>
                    <a:pt x="70" y="99"/>
                    <a:pt x="70" y="99"/>
                    <a:pt x="70" y="99"/>
                  </a:cubicBezTo>
                  <a:cubicBezTo>
                    <a:pt x="70" y="99"/>
                    <a:pt x="70" y="99"/>
                    <a:pt x="70" y="99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5" name="Freeform 39"/>
            <p:cNvSpPr>
              <a:spLocks/>
            </p:cNvSpPr>
            <p:nvPr/>
          </p:nvSpPr>
          <p:spPr bwMode="auto">
            <a:xfrm rot="21439583">
              <a:off x="2304714" y="3906334"/>
              <a:ext cx="814091" cy="1311220"/>
            </a:xfrm>
            <a:custGeom>
              <a:avLst/>
              <a:gdLst/>
              <a:ahLst/>
              <a:cxnLst>
                <a:cxn ang="0">
                  <a:pos x="4" y="241"/>
                </a:cxn>
                <a:cxn ang="0">
                  <a:pos x="4" y="232"/>
                </a:cxn>
                <a:cxn ang="0">
                  <a:pos x="9" y="217"/>
                </a:cxn>
                <a:cxn ang="0">
                  <a:pos x="21" y="213"/>
                </a:cxn>
                <a:cxn ang="0">
                  <a:pos x="19" y="193"/>
                </a:cxn>
                <a:cxn ang="0">
                  <a:pos x="15" y="176"/>
                </a:cxn>
                <a:cxn ang="0">
                  <a:pos x="31" y="167"/>
                </a:cxn>
                <a:cxn ang="0">
                  <a:pos x="37" y="152"/>
                </a:cxn>
                <a:cxn ang="0">
                  <a:pos x="45" y="143"/>
                </a:cxn>
                <a:cxn ang="0">
                  <a:pos x="56" y="148"/>
                </a:cxn>
                <a:cxn ang="0">
                  <a:pos x="64" y="137"/>
                </a:cxn>
                <a:cxn ang="0">
                  <a:pos x="72" y="124"/>
                </a:cxn>
                <a:cxn ang="0">
                  <a:pos x="80" y="116"/>
                </a:cxn>
                <a:cxn ang="0">
                  <a:pos x="79" y="98"/>
                </a:cxn>
                <a:cxn ang="0">
                  <a:pos x="71" y="87"/>
                </a:cxn>
                <a:cxn ang="0">
                  <a:pos x="65" y="79"/>
                </a:cxn>
                <a:cxn ang="0">
                  <a:pos x="75" y="73"/>
                </a:cxn>
                <a:cxn ang="0">
                  <a:pos x="60" y="63"/>
                </a:cxn>
                <a:cxn ang="0">
                  <a:pos x="77" y="40"/>
                </a:cxn>
                <a:cxn ang="0">
                  <a:pos x="90" y="18"/>
                </a:cxn>
                <a:cxn ang="0">
                  <a:pos x="101" y="1"/>
                </a:cxn>
                <a:cxn ang="0">
                  <a:pos x="121" y="5"/>
                </a:cxn>
                <a:cxn ang="0">
                  <a:pos x="138" y="12"/>
                </a:cxn>
                <a:cxn ang="0">
                  <a:pos x="145" y="26"/>
                </a:cxn>
                <a:cxn ang="0">
                  <a:pos x="139" y="53"/>
                </a:cxn>
                <a:cxn ang="0">
                  <a:pos x="135" y="70"/>
                </a:cxn>
                <a:cxn ang="0">
                  <a:pos x="126" y="85"/>
                </a:cxn>
                <a:cxn ang="0">
                  <a:pos x="123" y="104"/>
                </a:cxn>
                <a:cxn ang="0">
                  <a:pos x="120" y="127"/>
                </a:cxn>
                <a:cxn ang="0">
                  <a:pos x="122" y="144"/>
                </a:cxn>
                <a:cxn ang="0">
                  <a:pos x="126" y="160"/>
                </a:cxn>
                <a:cxn ang="0">
                  <a:pos x="126" y="171"/>
                </a:cxn>
                <a:cxn ang="0">
                  <a:pos x="116" y="173"/>
                </a:cxn>
                <a:cxn ang="0">
                  <a:pos x="107" y="175"/>
                </a:cxn>
                <a:cxn ang="0">
                  <a:pos x="94" y="194"/>
                </a:cxn>
                <a:cxn ang="0">
                  <a:pos x="84" y="203"/>
                </a:cxn>
                <a:cxn ang="0">
                  <a:pos x="94" y="217"/>
                </a:cxn>
                <a:cxn ang="0">
                  <a:pos x="98" y="238"/>
                </a:cxn>
                <a:cxn ang="0">
                  <a:pos x="86" y="243"/>
                </a:cxn>
                <a:cxn ang="0">
                  <a:pos x="70" y="232"/>
                </a:cxn>
                <a:cxn ang="0">
                  <a:pos x="75" y="250"/>
                </a:cxn>
                <a:cxn ang="0">
                  <a:pos x="82" y="272"/>
                </a:cxn>
                <a:cxn ang="0">
                  <a:pos x="68" y="270"/>
                </a:cxn>
                <a:cxn ang="0">
                  <a:pos x="56" y="273"/>
                </a:cxn>
                <a:cxn ang="0">
                  <a:pos x="54" y="257"/>
                </a:cxn>
                <a:cxn ang="0">
                  <a:pos x="36" y="255"/>
                </a:cxn>
                <a:cxn ang="0">
                  <a:pos x="26" y="247"/>
                </a:cxn>
                <a:cxn ang="0">
                  <a:pos x="15" y="240"/>
                </a:cxn>
              </a:cxnLst>
              <a:rect l="0" t="0" r="r" b="b"/>
              <a:pathLst>
                <a:path w="146" h="276">
                  <a:moveTo>
                    <a:pt x="5" y="246"/>
                  </a:moveTo>
                  <a:cubicBezTo>
                    <a:pt x="5" y="244"/>
                    <a:pt x="4" y="242"/>
                    <a:pt x="4" y="241"/>
                  </a:cubicBezTo>
                  <a:cubicBezTo>
                    <a:pt x="3" y="238"/>
                    <a:pt x="0" y="238"/>
                    <a:pt x="0" y="236"/>
                  </a:cubicBezTo>
                  <a:cubicBezTo>
                    <a:pt x="0" y="234"/>
                    <a:pt x="3" y="234"/>
                    <a:pt x="4" y="232"/>
                  </a:cubicBezTo>
                  <a:cubicBezTo>
                    <a:pt x="5" y="230"/>
                    <a:pt x="7" y="227"/>
                    <a:pt x="8" y="225"/>
                  </a:cubicBezTo>
                  <a:cubicBezTo>
                    <a:pt x="9" y="222"/>
                    <a:pt x="8" y="219"/>
                    <a:pt x="9" y="217"/>
                  </a:cubicBezTo>
                  <a:cubicBezTo>
                    <a:pt x="10" y="215"/>
                    <a:pt x="11" y="214"/>
                    <a:pt x="13" y="214"/>
                  </a:cubicBezTo>
                  <a:cubicBezTo>
                    <a:pt x="16" y="213"/>
                    <a:pt x="20" y="217"/>
                    <a:pt x="21" y="213"/>
                  </a:cubicBezTo>
                  <a:cubicBezTo>
                    <a:pt x="23" y="209"/>
                    <a:pt x="23" y="199"/>
                    <a:pt x="23" y="195"/>
                  </a:cubicBezTo>
                  <a:cubicBezTo>
                    <a:pt x="22" y="191"/>
                    <a:pt x="19" y="195"/>
                    <a:pt x="19" y="193"/>
                  </a:cubicBezTo>
                  <a:cubicBezTo>
                    <a:pt x="18" y="190"/>
                    <a:pt x="21" y="184"/>
                    <a:pt x="20" y="181"/>
                  </a:cubicBezTo>
                  <a:cubicBezTo>
                    <a:pt x="20" y="178"/>
                    <a:pt x="16" y="178"/>
                    <a:pt x="15" y="176"/>
                  </a:cubicBezTo>
                  <a:cubicBezTo>
                    <a:pt x="14" y="174"/>
                    <a:pt x="14" y="174"/>
                    <a:pt x="17" y="172"/>
                  </a:cubicBezTo>
                  <a:cubicBezTo>
                    <a:pt x="20" y="170"/>
                    <a:pt x="28" y="170"/>
                    <a:pt x="31" y="167"/>
                  </a:cubicBezTo>
                  <a:cubicBezTo>
                    <a:pt x="34" y="163"/>
                    <a:pt x="30" y="155"/>
                    <a:pt x="32" y="152"/>
                  </a:cubicBezTo>
                  <a:cubicBezTo>
                    <a:pt x="33" y="149"/>
                    <a:pt x="36" y="153"/>
                    <a:pt x="37" y="152"/>
                  </a:cubicBezTo>
                  <a:cubicBezTo>
                    <a:pt x="39" y="150"/>
                    <a:pt x="38" y="145"/>
                    <a:pt x="40" y="143"/>
                  </a:cubicBezTo>
                  <a:cubicBezTo>
                    <a:pt x="41" y="142"/>
                    <a:pt x="43" y="142"/>
                    <a:pt x="45" y="143"/>
                  </a:cubicBezTo>
                  <a:cubicBezTo>
                    <a:pt x="46" y="144"/>
                    <a:pt x="46" y="148"/>
                    <a:pt x="48" y="149"/>
                  </a:cubicBezTo>
                  <a:cubicBezTo>
                    <a:pt x="50" y="151"/>
                    <a:pt x="54" y="150"/>
                    <a:pt x="56" y="148"/>
                  </a:cubicBezTo>
                  <a:cubicBezTo>
                    <a:pt x="58" y="147"/>
                    <a:pt x="56" y="143"/>
                    <a:pt x="57" y="141"/>
                  </a:cubicBezTo>
                  <a:cubicBezTo>
                    <a:pt x="59" y="139"/>
                    <a:pt x="63" y="140"/>
                    <a:pt x="64" y="137"/>
                  </a:cubicBezTo>
                  <a:cubicBezTo>
                    <a:pt x="65" y="134"/>
                    <a:pt x="62" y="127"/>
                    <a:pt x="64" y="124"/>
                  </a:cubicBezTo>
                  <a:cubicBezTo>
                    <a:pt x="66" y="121"/>
                    <a:pt x="70" y="123"/>
                    <a:pt x="72" y="124"/>
                  </a:cubicBezTo>
                  <a:cubicBezTo>
                    <a:pt x="75" y="125"/>
                    <a:pt x="77" y="131"/>
                    <a:pt x="80" y="129"/>
                  </a:cubicBezTo>
                  <a:cubicBezTo>
                    <a:pt x="82" y="126"/>
                    <a:pt x="81" y="119"/>
                    <a:pt x="80" y="116"/>
                  </a:cubicBezTo>
                  <a:cubicBezTo>
                    <a:pt x="80" y="112"/>
                    <a:pt x="75" y="111"/>
                    <a:pt x="74" y="108"/>
                  </a:cubicBezTo>
                  <a:cubicBezTo>
                    <a:pt x="74" y="105"/>
                    <a:pt x="78" y="101"/>
                    <a:pt x="79" y="98"/>
                  </a:cubicBezTo>
                  <a:cubicBezTo>
                    <a:pt x="79" y="95"/>
                    <a:pt x="79" y="92"/>
                    <a:pt x="77" y="90"/>
                  </a:cubicBezTo>
                  <a:cubicBezTo>
                    <a:pt x="76" y="88"/>
                    <a:pt x="73" y="87"/>
                    <a:pt x="71" y="87"/>
                  </a:cubicBezTo>
                  <a:cubicBezTo>
                    <a:pt x="69" y="86"/>
                    <a:pt x="66" y="87"/>
                    <a:pt x="65" y="85"/>
                  </a:cubicBezTo>
                  <a:cubicBezTo>
                    <a:pt x="63" y="84"/>
                    <a:pt x="63" y="81"/>
                    <a:pt x="65" y="79"/>
                  </a:cubicBezTo>
                  <a:cubicBezTo>
                    <a:pt x="67" y="78"/>
                    <a:pt x="72" y="79"/>
                    <a:pt x="74" y="78"/>
                  </a:cubicBezTo>
                  <a:cubicBezTo>
                    <a:pt x="76" y="77"/>
                    <a:pt x="77" y="75"/>
                    <a:pt x="75" y="73"/>
                  </a:cubicBezTo>
                  <a:cubicBezTo>
                    <a:pt x="73" y="72"/>
                    <a:pt x="66" y="71"/>
                    <a:pt x="64" y="69"/>
                  </a:cubicBezTo>
                  <a:cubicBezTo>
                    <a:pt x="61" y="67"/>
                    <a:pt x="59" y="67"/>
                    <a:pt x="60" y="63"/>
                  </a:cubicBezTo>
                  <a:cubicBezTo>
                    <a:pt x="62" y="59"/>
                    <a:pt x="68" y="53"/>
                    <a:pt x="70" y="49"/>
                  </a:cubicBezTo>
                  <a:cubicBezTo>
                    <a:pt x="73" y="45"/>
                    <a:pt x="75" y="44"/>
                    <a:pt x="77" y="40"/>
                  </a:cubicBezTo>
                  <a:cubicBezTo>
                    <a:pt x="79" y="35"/>
                    <a:pt x="80" y="27"/>
                    <a:pt x="82" y="23"/>
                  </a:cubicBezTo>
                  <a:cubicBezTo>
                    <a:pt x="84" y="20"/>
                    <a:pt x="88" y="21"/>
                    <a:pt x="90" y="18"/>
                  </a:cubicBezTo>
                  <a:cubicBezTo>
                    <a:pt x="92" y="15"/>
                    <a:pt x="92" y="11"/>
                    <a:pt x="94" y="8"/>
                  </a:cubicBezTo>
                  <a:cubicBezTo>
                    <a:pt x="96" y="5"/>
                    <a:pt x="98" y="2"/>
                    <a:pt x="101" y="1"/>
                  </a:cubicBezTo>
                  <a:cubicBezTo>
                    <a:pt x="104" y="0"/>
                    <a:pt x="108" y="1"/>
                    <a:pt x="112" y="2"/>
                  </a:cubicBezTo>
                  <a:cubicBezTo>
                    <a:pt x="115" y="2"/>
                    <a:pt x="117" y="4"/>
                    <a:pt x="121" y="5"/>
                  </a:cubicBezTo>
                  <a:cubicBezTo>
                    <a:pt x="124" y="6"/>
                    <a:pt x="130" y="5"/>
                    <a:pt x="133" y="6"/>
                  </a:cubicBezTo>
                  <a:cubicBezTo>
                    <a:pt x="136" y="7"/>
                    <a:pt x="136" y="11"/>
                    <a:pt x="138" y="12"/>
                  </a:cubicBezTo>
                  <a:cubicBezTo>
                    <a:pt x="140" y="13"/>
                    <a:pt x="142" y="13"/>
                    <a:pt x="144" y="13"/>
                  </a:cubicBezTo>
                  <a:cubicBezTo>
                    <a:pt x="144" y="15"/>
                    <a:pt x="146" y="22"/>
                    <a:pt x="145" y="26"/>
                  </a:cubicBezTo>
                  <a:cubicBezTo>
                    <a:pt x="144" y="29"/>
                    <a:pt x="141" y="28"/>
                    <a:pt x="140" y="33"/>
                  </a:cubicBezTo>
                  <a:cubicBezTo>
                    <a:pt x="139" y="38"/>
                    <a:pt x="140" y="49"/>
                    <a:pt x="139" y="53"/>
                  </a:cubicBezTo>
                  <a:cubicBezTo>
                    <a:pt x="138" y="58"/>
                    <a:pt x="134" y="55"/>
                    <a:pt x="133" y="58"/>
                  </a:cubicBezTo>
                  <a:cubicBezTo>
                    <a:pt x="133" y="61"/>
                    <a:pt x="137" y="67"/>
                    <a:pt x="135" y="70"/>
                  </a:cubicBezTo>
                  <a:cubicBezTo>
                    <a:pt x="133" y="73"/>
                    <a:pt x="126" y="68"/>
                    <a:pt x="124" y="72"/>
                  </a:cubicBezTo>
                  <a:cubicBezTo>
                    <a:pt x="122" y="75"/>
                    <a:pt x="126" y="82"/>
                    <a:pt x="126" y="85"/>
                  </a:cubicBezTo>
                  <a:cubicBezTo>
                    <a:pt x="125" y="88"/>
                    <a:pt x="122" y="88"/>
                    <a:pt x="121" y="91"/>
                  </a:cubicBezTo>
                  <a:cubicBezTo>
                    <a:pt x="121" y="94"/>
                    <a:pt x="123" y="100"/>
                    <a:pt x="123" y="104"/>
                  </a:cubicBezTo>
                  <a:cubicBezTo>
                    <a:pt x="123" y="109"/>
                    <a:pt x="122" y="114"/>
                    <a:pt x="122" y="117"/>
                  </a:cubicBezTo>
                  <a:cubicBezTo>
                    <a:pt x="121" y="121"/>
                    <a:pt x="121" y="125"/>
                    <a:pt x="120" y="127"/>
                  </a:cubicBezTo>
                  <a:cubicBezTo>
                    <a:pt x="119" y="130"/>
                    <a:pt x="116" y="131"/>
                    <a:pt x="117" y="134"/>
                  </a:cubicBezTo>
                  <a:cubicBezTo>
                    <a:pt x="117" y="137"/>
                    <a:pt x="121" y="140"/>
                    <a:pt x="122" y="144"/>
                  </a:cubicBezTo>
                  <a:cubicBezTo>
                    <a:pt x="123" y="147"/>
                    <a:pt x="119" y="151"/>
                    <a:pt x="120" y="154"/>
                  </a:cubicBezTo>
                  <a:cubicBezTo>
                    <a:pt x="121" y="157"/>
                    <a:pt x="125" y="157"/>
                    <a:pt x="126" y="160"/>
                  </a:cubicBezTo>
                  <a:cubicBezTo>
                    <a:pt x="126" y="162"/>
                    <a:pt x="122" y="163"/>
                    <a:pt x="123" y="167"/>
                  </a:cubicBezTo>
                  <a:cubicBezTo>
                    <a:pt x="124" y="168"/>
                    <a:pt x="124" y="169"/>
                    <a:pt x="126" y="171"/>
                  </a:cubicBezTo>
                  <a:cubicBezTo>
                    <a:pt x="122" y="169"/>
                    <a:pt x="119" y="167"/>
                    <a:pt x="117" y="167"/>
                  </a:cubicBezTo>
                  <a:cubicBezTo>
                    <a:pt x="113" y="168"/>
                    <a:pt x="116" y="171"/>
                    <a:pt x="116" y="173"/>
                  </a:cubicBezTo>
                  <a:cubicBezTo>
                    <a:pt x="116" y="175"/>
                    <a:pt x="120" y="178"/>
                    <a:pt x="117" y="179"/>
                  </a:cubicBezTo>
                  <a:cubicBezTo>
                    <a:pt x="114" y="180"/>
                    <a:pt x="110" y="172"/>
                    <a:pt x="107" y="175"/>
                  </a:cubicBezTo>
                  <a:cubicBezTo>
                    <a:pt x="103" y="178"/>
                    <a:pt x="106" y="188"/>
                    <a:pt x="104" y="192"/>
                  </a:cubicBezTo>
                  <a:cubicBezTo>
                    <a:pt x="101" y="196"/>
                    <a:pt x="98" y="194"/>
                    <a:pt x="94" y="194"/>
                  </a:cubicBezTo>
                  <a:cubicBezTo>
                    <a:pt x="91" y="194"/>
                    <a:pt x="85" y="192"/>
                    <a:pt x="82" y="194"/>
                  </a:cubicBezTo>
                  <a:cubicBezTo>
                    <a:pt x="80" y="196"/>
                    <a:pt x="84" y="201"/>
                    <a:pt x="84" y="203"/>
                  </a:cubicBezTo>
                  <a:cubicBezTo>
                    <a:pt x="84" y="204"/>
                    <a:pt x="85" y="209"/>
                    <a:pt x="87" y="211"/>
                  </a:cubicBezTo>
                  <a:cubicBezTo>
                    <a:pt x="89" y="212"/>
                    <a:pt x="94" y="217"/>
                    <a:pt x="94" y="217"/>
                  </a:cubicBezTo>
                  <a:cubicBezTo>
                    <a:pt x="94" y="217"/>
                    <a:pt x="97" y="222"/>
                    <a:pt x="98" y="225"/>
                  </a:cubicBezTo>
                  <a:cubicBezTo>
                    <a:pt x="98" y="227"/>
                    <a:pt x="98" y="237"/>
                    <a:pt x="98" y="238"/>
                  </a:cubicBezTo>
                  <a:cubicBezTo>
                    <a:pt x="97" y="239"/>
                    <a:pt x="95" y="242"/>
                    <a:pt x="93" y="243"/>
                  </a:cubicBezTo>
                  <a:cubicBezTo>
                    <a:pt x="91" y="244"/>
                    <a:pt x="89" y="245"/>
                    <a:pt x="86" y="243"/>
                  </a:cubicBezTo>
                  <a:cubicBezTo>
                    <a:pt x="83" y="242"/>
                    <a:pt x="81" y="236"/>
                    <a:pt x="78" y="234"/>
                  </a:cubicBezTo>
                  <a:cubicBezTo>
                    <a:pt x="75" y="233"/>
                    <a:pt x="72" y="229"/>
                    <a:pt x="70" y="232"/>
                  </a:cubicBezTo>
                  <a:cubicBezTo>
                    <a:pt x="68" y="235"/>
                    <a:pt x="70" y="242"/>
                    <a:pt x="71" y="245"/>
                  </a:cubicBezTo>
                  <a:cubicBezTo>
                    <a:pt x="72" y="248"/>
                    <a:pt x="74" y="249"/>
                    <a:pt x="75" y="250"/>
                  </a:cubicBezTo>
                  <a:cubicBezTo>
                    <a:pt x="77" y="252"/>
                    <a:pt x="80" y="251"/>
                    <a:pt x="81" y="255"/>
                  </a:cubicBezTo>
                  <a:cubicBezTo>
                    <a:pt x="82" y="259"/>
                    <a:pt x="83" y="268"/>
                    <a:pt x="82" y="272"/>
                  </a:cubicBezTo>
                  <a:cubicBezTo>
                    <a:pt x="80" y="276"/>
                    <a:pt x="77" y="275"/>
                    <a:pt x="75" y="274"/>
                  </a:cubicBezTo>
                  <a:cubicBezTo>
                    <a:pt x="72" y="274"/>
                    <a:pt x="70" y="271"/>
                    <a:pt x="68" y="270"/>
                  </a:cubicBezTo>
                  <a:cubicBezTo>
                    <a:pt x="66" y="269"/>
                    <a:pt x="66" y="266"/>
                    <a:pt x="63" y="267"/>
                  </a:cubicBezTo>
                  <a:cubicBezTo>
                    <a:pt x="60" y="267"/>
                    <a:pt x="58" y="273"/>
                    <a:pt x="56" y="273"/>
                  </a:cubicBezTo>
                  <a:cubicBezTo>
                    <a:pt x="53" y="273"/>
                    <a:pt x="55" y="269"/>
                    <a:pt x="54" y="267"/>
                  </a:cubicBezTo>
                  <a:cubicBezTo>
                    <a:pt x="54" y="264"/>
                    <a:pt x="55" y="259"/>
                    <a:pt x="54" y="257"/>
                  </a:cubicBezTo>
                  <a:cubicBezTo>
                    <a:pt x="52" y="254"/>
                    <a:pt x="48" y="253"/>
                    <a:pt x="45" y="253"/>
                  </a:cubicBezTo>
                  <a:cubicBezTo>
                    <a:pt x="42" y="252"/>
                    <a:pt x="39" y="254"/>
                    <a:pt x="36" y="255"/>
                  </a:cubicBezTo>
                  <a:cubicBezTo>
                    <a:pt x="33" y="255"/>
                    <a:pt x="29" y="256"/>
                    <a:pt x="27" y="255"/>
                  </a:cubicBezTo>
                  <a:cubicBezTo>
                    <a:pt x="24" y="253"/>
                    <a:pt x="27" y="249"/>
                    <a:pt x="26" y="247"/>
                  </a:cubicBezTo>
                  <a:cubicBezTo>
                    <a:pt x="24" y="245"/>
                    <a:pt x="21" y="245"/>
                    <a:pt x="19" y="244"/>
                  </a:cubicBezTo>
                  <a:cubicBezTo>
                    <a:pt x="17" y="243"/>
                    <a:pt x="21" y="241"/>
                    <a:pt x="15" y="240"/>
                  </a:cubicBezTo>
                  <a:cubicBezTo>
                    <a:pt x="12" y="240"/>
                    <a:pt x="9" y="243"/>
                    <a:pt x="5" y="24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6" name="Freeform 11"/>
            <p:cNvSpPr>
              <a:spLocks/>
            </p:cNvSpPr>
            <p:nvPr/>
          </p:nvSpPr>
          <p:spPr bwMode="auto">
            <a:xfrm rot="21439583">
              <a:off x="4449148" y="1136390"/>
              <a:ext cx="1462165" cy="2828491"/>
            </a:xfrm>
            <a:custGeom>
              <a:avLst/>
              <a:gdLst/>
              <a:ahLst/>
              <a:cxnLst>
                <a:cxn ang="0">
                  <a:pos x="29" y="581"/>
                </a:cxn>
                <a:cxn ang="0">
                  <a:pos x="45" y="592"/>
                </a:cxn>
                <a:cxn ang="0">
                  <a:pos x="64" y="557"/>
                </a:cxn>
                <a:cxn ang="0">
                  <a:pos x="106" y="544"/>
                </a:cxn>
                <a:cxn ang="0">
                  <a:pos x="128" y="538"/>
                </a:cxn>
                <a:cxn ang="0">
                  <a:pos x="134" y="509"/>
                </a:cxn>
                <a:cxn ang="0">
                  <a:pos x="157" y="494"/>
                </a:cxn>
                <a:cxn ang="0">
                  <a:pos x="169" y="522"/>
                </a:cxn>
                <a:cxn ang="0">
                  <a:pos x="184" y="518"/>
                </a:cxn>
                <a:cxn ang="0">
                  <a:pos x="194" y="491"/>
                </a:cxn>
                <a:cxn ang="0">
                  <a:pos x="221" y="472"/>
                </a:cxn>
                <a:cxn ang="0">
                  <a:pos x="224" y="444"/>
                </a:cxn>
                <a:cxn ang="0">
                  <a:pos x="222" y="413"/>
                </a:cxn>
                <a:cxn ang="0">
                  <a:pos x="231" y="389"/>
                </a:cxn>
                <a:cxn ang="0">
                  <a:pos x="237" y="352"/>
                </a:cxn>
                <a:cxn ang="0">
                  <a:pos x="246" y="319"/>
                </a:cxn>
                <a:cxn ang="0">
                  <a:pos x="257" y="289"/>
                </a:cxn>
                <a:cxn ang="0">
                  <a:pos x="255" y="268"/>
                </a:cxn>
                <a:cxn ang="0">
                  <a:pos x="242" y="265"/>
                </a:cxn>
                <a:cxn ang="0">
                  <a:pos x="228" y="243"/>
                </a:cxn>
                <a:cxn ang="0">
                  <a:pos x="215" y="218"/>
                </a:cxn>
                <a:cxn ang="0">
                  <a:pos x="222" y="199"/>
                </a:cxn>
                <a:cxn ang="0">
                  <a:pos x="229" y="170"/>
                </a:cxn>
                <a:cxn ang="0">
                  <a:pos x="213" y="167"/>
                </a:cxn>
                <a:cxn ang="0">
                  <a:pos x="201" y="146"/>
                </a:cxn>
                <a:cxn ang="0">
                  <a:pos x="211" y="131"/>
                </a:cxn>
                <a:cxn ang="0">
                  <a:pos x="203" y="103"/>
                </a:cxn>
                <a:cxn ang="0">
                  <a:pos x="192" y="74"/>
                </a:cxn>
                <a:cxn ang="0">
                  <a:pos x="149" y="62"/>
                </a:cxn>
                <a:cxn ang="0">
                  <a:pos x="157" y="42"/>
                </a:cxn>
                <a:cxn ang="0">
                  <a:pos x="166" y="31"/>
                </a:cxn>
                <a:cxn ang="0">
                  <a:pos x="159" y="7"/>
                </a:cxn>
                <a:cxn ang="0">
                  <a:pos x="147" y="14"/>
                </a:cxn>
                <a:cxn ang="0">
                  <a:pos x="126" y="30"/>
                </a:cxn>
                <a:cxn ang="0">
                  <a:pos x="107" y="40"/>
                </a:cxn>
                <a:cxn ang="0">
                  <a:pos x="89" y="45"/>
                </a:cxn>
                <a:cxn ang="0">
                  <a:pos x="86" y="76"/>
                </a:cxn>
                <a:cxn ang="0">
                  <a:pos x="82" y="90"/>
                </a:cxn>
                <a:cxn ang="0">
                  <a:pos x="70" y="123"/>
                </a:cxn>
                <a:cxn ang="0">
                  <a:pos x="83" y="144"/>
                </a:cxn>
                <a:cxn ang="0">
                  <a:pos x="98" y="163"/>
                </a:cxn>
                <a:cxn ang="0">
                  <a:pos x="79" y="204"/>
                </a:cxn>
                <a:cxn ang="0">
                  <a:pos x="65" y="220"/>
                </a:cxn>
                <a:cxn ang="0">
                  <a:pos x="64" y="239"/>
                </a:cxn>
                <a:cxn ang="0">
                  <a:pos x="38" y="248"/>
                </a:cxn>
                <a:cxn ang="0">
                  <a:pos x="15" y="263"/>
                </a:cxn>
                <a:cxn ang="0">
                  <a:pos x="18" y="289"/>
                </a:cxn>
                <a:cxn ang="0">
                  <a:pos x="0" y="315"/>
                </a:cxn>
                <a:cxn ang="0">
                  <a:pos x="6" y="346"/>
                </a:cxn>
                <a:cxn ang="0">
                  <a:pos x="45" y="368"/>
                </a:cxn>
                <a:cxn ang="0">
                  <a:pos x="40" y="392"/>
                </a:cxn>
                <a:cxn ang="0">
                  <a:pos x="22" y="405"/>
                </a:cxn>
                <a:cxn ang="0">
                  <a:pos x="33" y="433"/>
                </a:cxn>
                <a:cxn ang="0">
                  <a:pos x="36" y="468"/>
                </a:cxn>
                <a:cxn ang="0">
                  <a:pos x="16" y="493"/>
                </a:cxn>
                <a:cxn ang="0">
                  <a:pos x="5" y="508"/>
                </a:cxn>
                <a:cxn ang="0">
                  <a:pos x="13" y="523"/>
                </a:cxn>
                <a:cxn ang="0">
                  <a:pos x="9" y="554"/>
                </a:cxn>
                <a:cxn ang="0">
                  <a:pos x="8" y="572"/>
                </a:cxn>
              </a:cxnLst>
              <a:rect l="0" t="0" r="r" b="b"/>
              <a:pathLst>
                <a:path w="262" h="595">
                  <a:moveTo>
                    <a:pt x="16" y="574"/>
                  </a:moveTo>
                  <a:cubicBezTo>
                    <a:pt x="17" y="576"/>
                    <a:pt x="12" y="580"/>
                    <a:pt x="15" y="582"/>
                  </a:cubicBezTo>
                  <a:cubicBezTo>
                    <a:pt x="18" y="583"/>
                    <a:pt x="25" y="578"/>
                    <a:pt x="29" y="581"/>
                  </a:cubicBezTo>
                  <a:cubicBezTo>
                    <a:pt x="32" y="583"/>
                    <a:pt x="29" y="589"/>
                    <a:pt x="30" y="592"/>
                  </a:cubicBezTo>
                  <a:cubicBezTo>
                    <a:pt x="32" y="595"/>
                    <a:pt x="35" y="594"/>
                    <a:pt x="38" y="594"/>
                  </a:cubicBezTo>
                  <a:cubicBezTo>
                    <a:pt x="40" y="594"/>
                    <a:pt x="42" y="594"/>
                    <a:pt x="45" y="592"/>
                  </a:cubicBezTo>
                  <a:cubicBezTo>
                    <a:pt x="47" y="591"/>
                    <a:pt x="51" y="591"/>
                    <a:pt x="53" y="585"/>
                  </a:cubicBezTo>
                  <a:cubicBezTo>
                    <a:pt x="55" y="579"/>
                    <a:pt x="52" y="564"/>
                    <a:pt x="54" y="559"/>
                  </a:cubicBezTo>
                  <a:cubicBezTo>
                    <a:pt x="56" y="553"/>
                    <a:pt x="60" y="558"/>
                    <a:pt x="64" y="557"/>
                  </a:cubicBezTo>
                  <a:cubicBezTo>
                    <a:pt x="68" y="556"/>
                    <a:pt x="70" y="553"/>
                    <a:pt x="76" y="552"/>
                  </a:cubicBezTo>
                  <a:cubicBezTo>
                    <a:pt x="81" y="551"/>
                    <a:pt x="89" y="552"/>
                    <a:pt x="94" y="551"/>
                  </a:cubicBezTo>
                  <a:cubicBezTo>
                    <a:pt x="100" y="549"/>
                    <a:pt x="102" y="544"/>
                    <a:pt x="106" y="544"/>
                  </a:cubicBezTo>
                  <a:cubicBezTo>
                    <a:pt x="109" y="543"/>
                    <a:pt x="110" y="543"/>
                    <a:pt x="112" y="544"/>
                  </a:cubicBezTo>
                  <a:cubicBezTo>
                    <a:pt x="112" y="539"/>
                    <a:pt x="113" y="536"/>
                    <a:pt x="117" y="534"/>
                  </a:cubicBezTo>
                  <a:cubicBezTo>
                    <a:pt x="121" y="533"/>
                    <a:pt x="125" y="539"/>
                    <a:pt x="128" y="538"/>
                  </a:cubicBezTo>
                  <a:cubicBezTo>
                    <a:pt x="132" y="536"/>
                    <a:pt x="128" y="531"/>
                    <a:pt x="128" y="528"/>
                  </a:cubicBezTo>
                  <a:cubicBezTo>
                    <a:pt x="127" y="524"/>
                    <a:pt x="126" y="518"/>
                    <a:pt x="127" y="514"/>
                  </a:cubicBezTo>
                  <a:cubicBezTo>
                    <a:pt x="128" y="511"/>
                    <a:pt x="133" y="513"/>
                    <a:pt x="134" y="509"/>
                  </a:cubicBezTo>
                  <a:cubicBezTo>
                    <a:pt x="135" y="505"/>
                    <a:pt x="128" y="497"/>
                    <a:pt x="132" y="494"/>
                  </a:cubicBezTo>
                  <a:cubicBezTo>
                    <a:pt x="136" y="491"/>
                    <a:pt x="143" y="499"/>
                    <a:pt x="147" y="499"/>
                  </a:cubicBezTo>
                  <a:cubicBezTo>
                    <a:pt x="152" y="499"/>
                    <a:pt x="154" y="491"/>
                    <a:pt x="157" y="494"/>
                  </a:cubicBezTo>
                  <a:cubicBezTo>
                    <a:pt x="160" y="496"/>
                    <a:pt x="155" y="504"/>
                    <a:pt x="157" y="507"/>
                  </a:cubicBezTo>
                  <a:cubicBezTo>
                    <a:pt x="160" y="510"/>
                    <a:pt x="166" y="508"/>
                    <a:pt x="168" y="511"/>
                  </a:cubicBezTo>
                  <a:cubicBezTo>
                    <a:pt x="170" y="514"/>
                    <a:pt x="168" y="518"/>
                    <a:pt x="169" y="522"/>
                  </a:cubicBezTo>
                  <a:cubicBezTo>
                    <a:pt x="170" y="526"/>
                    <a:pt x="171" y="531"/>
                    <a:pt x="173" y="533"/>
                  </a:cubicBezTo>
                  <a:cubicBezTo>
                    <a:pt x="176" y="536"/>
                    <a:pt x="180" y="540"/>
                    <a:pt x="182" y="536"/>
                  </a:cubicBezTo>
                  <a:cubicBezTo>
                    <a:pt x="185" y="532"/>
                    <a:pt x="182" y="522"/>
                    <a:pt x="184" y="518"/>
                  </a:cubicBezTo>
                  <a:cubicBezTo>
                    <a:pt x="185" y="513"/>
                    <a:pt x="190" y="515"/>
                    <a:pt x="190" y="512"/>
                  </a:cubicBezTo>
                  <a:cubicBezTo>
                    <a:pt x="191" y="509"/>
                    <a:pt x="186" y="506"/>
                    <a:pt x="186" y="502"/>
                  </a:cubicBezTo>
                  <a:cubicBezTo>
                    <a:pt x="187" y="498"/>
                    <a:pt x="192" y="496"/>
                    <a:pt x="194" y="491"/>
                  </a:cubicBezTo>
                  <a:cubicBezTo>
                    <a:pt x="195" y="487"/>
                    <a:pt x="191" y="481"/>
                    <a:pt x="194" y="477"/>
                  </a:cubicBezTo>
                  <a:cubicBezTo>
                    <a:pt x="198" y="473"/>
                    <a:pt x="207" y="472"/>
                    <a:pt x="212" y="471"/>
                  </a:cubicBezTo>
                  <a:cubicBezTo>
                    <a:pt x="216" y="470"/>
                    <a:pt x="217" y="474"/>
                    <a:pt x="221" y="472"/>
                  </a:cubicBezTo>
                  <a:cubicBezTo>
                    <a:pt x="225" y="469"/>
                    <a:pt x="229" y="465"/>
                    <a:pt x="233" y="455"/>
                  </a:cubicBezTo>
                  <a:cubicBezTo>
                    <a:pt x="231" y="452"/>
                    <a:pt x="233" y="451"/>
                    <a:pt x="232" y="449"/>
                  </a:cubicBezTo>
                  <a:cubicBezTo>
                    <a:pt x="230" y="446"/>
                    <a:pt x="227" y="446"/>
                    <a:pt x="224" y="444"/>
                  </a:cubicBezTo>
                  <a:cubicBezTo>
                    <a:pt x="222" y="442"/>
                    <a:pt x="217" y="439"/>
                    <a:pt x="216" y="435"/>
                  </a:cubicBezTo>
                  <a:cubicBezTo>
                    <a:pt x="215" y="430"/>
                    <a:pt x="217" y="423"/>
                    <a:pt x="218" y="419"/>
                  </a:cubicBezTo>
                  <a:cubicBezTo>
                    <a:pt x="219" y="415"/>
                    <a:pt x="221" y="415"/>
                    <a:pt x="222" y="413"/>
                  </a:cubicBezTo>
                  <a:cubicBezTo>
                    <a:pt x="224" y="411"/>
                    <a:pt x="224" y="409"/>
                    <a:pt x="225" y="405"/>
                  </a:cubicBezTo>
                  <a:cubicBezTo>
                    <a:pt x="225" y="402"/>
                    <a:pt x="225" y="396"/>
                    <a:pt x="226" y="393"/>
                  </a:cubicBezTo>
                  <a:cubicBezTo>
                    <a:pt x="227" y="390"/>
                    <a:pt x="230" y="393"/>
                    <a:pt x="231" y="389"/>
                  </a:cubicBezTo>
                  <a:cubicBezTo>
                    <a:pt x="232" y="384"/>
                    <a:pt x="231" y="374"/>
                    <a:pt x="231" y="369"/>
                  </a:cubicBezTo>
                  <a:cubicBezTo>
                    <a:pt x="231" y="364"/>
                    <a:pt x="230" y="362"/>
                    <a:pt x="231" y="359"/>
                  </a:cubicBezTo>
                  <a:cubicBezTo>
                    <a:pt x="233" y="356"/>
                    <a:pt x="236" y="355"/>
                    <a:pt x="237" y="352"/>
                  </a:cubicBezTo>
                  <a:cubicBezTo>
                    <a:pt x="239" y="349"/>
                    <a:pt x="237" y="344"/>
                    <a:pt x="238" y="341"/>
                  </a:cubicBezTo>
                  <a:cubicBezTo>
                    <a:pt x="239" y="338"/>
                    <a:pt x="243" y="340"/>
                    <a:pt x="245" y="336"/>
                  </a:cubicBezTo>
                  <a:cubicBezTo>
                    <a:pt x="246" y="332"/>
                    <a:pt x="245" y="322"/>
                    <a:pt x="246" y="319"/>
                  </a:cubicBezTo>
                  <a:cubicBezTo>
                    <a:pt x="247" y="315"/>
                    <a:pt x="250" y="321"/>
                    <a:pt x="251" y="316"/>
                  </a:cubicBezTo>
                  <a:cubicBezTo>
                    <a:pt x="252" y="312"/>
                    <a:pt x="250" y="300"/>
                    <a:pt x="252" y="295"/>
                  </a:cubicBezTo>
                  <a:cubicBezTo>
                    <a:pt x="253" y="290"/>
                    <a:pt x="255" y="291"/>
                    <a:pt x="257" y="289"/>
                  </a:cubicBezTo>
                  <a:cubicBezTo>
                    <a:pt x="259" y="286"/>
                    <a:pt x="261" y="282"/>
                    <a:pt x="261" y="279"/>
                  </a:cubicBezTo>
                  <a:cubicBezTo>
                    <a:pt x="262" y="276"/>
                    <a:pt x="262" y="273"/>
                    <a:pt x="261" y="271"/>
                  </a:cubicBezTo>
                  <a:cubicBezTo>
                    <a:pt x="259" y="269"/>
                    <a:pt x="257" y="267"/>
                    <a:pt x="255" y="268"/>
                  </a:cubicBezTo>
                  <a:cubicBezTo>
                    <a:pt x="253" y="268"/>
                    <a:pt x="253" y="274"/>
                    <a:pt x="250" y="274"/>
                  </a:cubicBezTo>
                  <a:cubicBezTo>
                    <a:pt x="248" y="275"/>
                    <a:pt x="246" y="271"/>
                    <a:pt x="245" y="270"/>
                  </a:cubicBezTo>
                  <a:cubicBezTo>
                    <a:pt x="243" y="268"/>
                    <a:pt x="243" y="267"/>
                    <a:pt x="242" y="265"/>
                  </a:cubicBezTo>
                  <a:cubicBezTo>
                    <a:pt x="241" y="264"/>
                    <a:pt x="241" y="263"/>
                    <a:pt x="238" y="262"/>
                  </a:cubicBezTo>
                  <a:cubicBezTo>
                    <a:pt x="236" y="261"/>
                    <a:pt x="229" y="264"/>
                    <a:pt x="227" y="260"/>
                  </a:cubicBezTo>
                  <a:cubicBezTo>
                    <a:pt x="225" y="255"/>
                    <a:pt x="229" y="247"/>
                    <a:pt x="228" y="243"/>
                  </a:cubicBezTo>
                  <a:cubicBezTo>
                    <a:pt x="227" y="239"/>
                    <a:pt x="224" y="240"/>
                    <a:pt x="222" y="237"/>
                  </a:cubicBezTo>
                  <a:cubicBezTo>
                    <a:pt x="220" y="235"/>
                    <a:pt x="218" y="232"/>
                    <a:pt x="217" y="229"/>
                  </a:cubicBezTo>
                  <a:cubicBezTo>
                    <a:pt x="216" y="226"/>
                    <a:pt x="215" y="221"/>
                    <a:pt x="215" y="218"/>
                  </a:cubicBezTo>
                  <a:cubicBezTo>
                    <a:pt x="215" y="215"/>
                    <a:pt x="214" y="213"/>
                    <a:pt x="216" y="211"/>
                  </a:cubicBezTo>
                  <a:cubicBezTo>
                    <a:pt x="217" y="209"/>
                    <a:pt x="220" y="209"/>
                    <a:pt x="222" y="207"/>
                  </a:cubicBezTo>
                  <a:cubicBezTo>
                    <a:pt x="223" y="205"/>
                    <a:pt x="221" y="201"/>
                    <a:pt x="222" y="199"/>
                  </a:cubicBezTo>
                  <a:cubicBezTo>
                    <a:pt x="223" y="197"/>
                    <a:pt x="226" y="200"/>
                    <a:pt x="227" y="197"/>
                  </a:cubicBezTo>
                  <a:cubicBezTo>
                    <a:pt x="228" y="194"/>
                    <a:pt x="229" y="189"/>
                    <a:pt x="229" y="184"/>
                  </a:cubicBezTo>
                  <a:cubicBezTo>
                    <a:pt x="229" y="180"/>
                    <a:pt x="230" y="174"/>
                    <a:pt x="229" y="170"/>
                  </a:cubicBezTo>
                  <a:cubicBezTo>
                    <a:pt x="229" y="167"/>
                    <a:pt x="227" y="166"/>
                    <a:pt x="225" y="166"/>
                  </a:cubicBezTo>
                  <a:cubicBezTo>
                    <a:pt x="224" y="165"/>
                    <a:pt x="223" y="167"/>
                    <a:pt x="220" y="167"/>
                  </a:cubicBezTo>
                  <a:cubicBezTo>
                    <a:pt x="218" y="168"/>
                    <a:pt x="215" y="168"/>
                    <a:pt x="213" y="167"/>
                  </a:cubicBezTo>
                  <a:cubicBezTo>
                    <a:pt x="210" y="167"/>
                    <a:pt x="208" y="164"/>
                    <a:pt x="206" y="163"/>
                  </a:cubicBezTo>
                  <a:cubicBezTo>
                    <a:pt x="204" y="162"/>
                    <a:pt x="202" y="162"/>
                    <a:pt x="201" y="159"/>
                  </a:cubicBezTo>
                  <a:cubicBezTo>
                    <a:pt x="200" y="156"/>
                    <a:pt x="200" y="149"/>
                    <a:pt x="201" y="146"/>
                  </a:cubicBezTo>
                  <a:cubicBezTo>
                    <a:pt x="202" y="143"/>
                    <a:pt x="204" y="143"/>
                    <a:pt x="206" y="142"/>
                  </a:cubicBezTo>
                  <a:cubicBezTo>
                    <a:pt x="207" y="140"/>
                    <a:pt x="209" y="140"/>
                    <a:pt x="210" y="138"/>
                  </a:cubicBezTo>
                  <a:cubicBezTo>
                    <a:pt x="211" y="136"/>
                    <a:pt x="211" y="134"/>
                    <a:pt x="211" y="131"/>
                  </a:cubicBezTo>
                  <a:cubicBezTo>
                    <a:pt x="210" y="129"/>
                    <a:pt x="208" y="126"/>
                    <a:pt x="207" y="125"/>
                  </a:cubicBezTo>
                  <a:cubicBezTo>
                    <a:pt x="206" y="123"/>
                    <a:pt x="204" y="125"/>
                    <a:pt x="203" y="121"/>
                  </a:cubicBezTo>
                  <a:cubicBezTo>
                    <a:pt x="203" y="117"/>
                    <a:pt x="204" y="108"/>
                    <a:pt x="203" y="103"/>
                  </a:cubicBezTo>
                  <a:cubicBezTo>
                    <a:pt x="203" y="98"/>
                    <a:pt x="201" y="96"/>
                    <a:pt x="200" y="92"/>
                  </a:cubicBezTo>
                  <a:cubicBezTo>
                    <a:pt x="199" y="89"/>
                    <a:pt x="197" y="85"/>
                    <a:pt x="196" y="82"/>
                  </a:cubicBezTo>
                  <a:cubicBezTo>
                    <a:pt x="195" y="79"/>
                    <a:pt x="195" y="77"/>
                    <a:pt x="192" y="74"/>
                  </a:cubicBezTo>
                  <a:cubicBezTo>
                    <a:pt x="189" y="71"/>
                    <a:pt x="184" y="67"/>
                    <a:pt x="178" y="65"/>
                  </a:cubicBezTo>
                  <a:cubicBezTo>
                    <a:pt x="173" y="63"/>
                    <a:pt x="162" y="64"/>
                    <a:pt x="158" y="64"/>
                  </a:cubicBezTo>
                  <a:cubicBezTo>
                    <a:pt x="153" y="64"/>
                    <a:pt x="151" y="64"/>
                    <a:pt x="149" y="62"/>
                  </a:cubicBezTo>
                  <a:cubicBezTo>
                    <a:pt x="147" y="61"/>
                    <a:pt x="147" y="58"/>
                    <a:pt x="149" y="57"/>
                  </a:cubicBezTo>
                  <a:cubicBezTo>
                    <a:pt x="150" y="55"/>
                    <a:pt x="154" y="57"/>
                    <a:pt x="155" y="55"/>
                  </a:cubicBezTo>
                  <a:cubicBezTo>
                    <a:pt x="157" y="52"/>
                    <a:pt x="154" y="45"/>
                    <a:pt x="157" y="42"/>
                  </a:cubicBezTo>
                  <a:cubicBezTo>
                    <a:pt x="160" y="40"/>
                    <a:pt x="164" y="45"/>
                    <a:pt x="167" y="43"/>
                  </a:cubicBezTo>
                  <a:cubicBezTo>
                    <a:pt x="170" y="42"/>
                    <a:pt x="171" y="37"/>
                    <a:pt x="171" y="35"/>
                  </a:cubicBezTo>
                  <a:cubicBezTo>
                    <a:pt x="171" y="32"/>
                    <a:pt x="167" y="33"/>
                    <a:pt x="166" y="31"/>
                  </a:cubicBezTo>
                  <a:cubicBezTo>
                    <a:pt x="165" y="29"/>
                    <a:pt x="167" y="25"/>
                    <a:pt x="166" y="22"/>
                  </a:cubicBezTo>
                  <a:cubicBezTo>
                    <a:pt x="166" y="19"/>
                    <a:pt x="163" y="18"/>
                    <a:pt x="161" y="15"/>
                  </a:cubicBezTo>
                  <a:cubicBezTo>
                    <a:pt x="160" y="13"/>
                    <a:pt x="161" y="9"/>
                    <a:pt x="159" y="7"/>
                  </a:cubicBezTo>
                  <a:cubicBezTo>
                    <a:pt x="158" y="5"/>
                    <a:pt x="155" y="4"/>
                    <a:pt x="153" y="3"/>
                  </a:cubicBezTo>
                  <a:cubicBezTo>
                    <a:pt x="151" y="2"/>
                    <a:pt x="149" y="0"/>
                    <a:pt x="147" y="3"/>
                  </a:cubicBezTo>
                  <a:cubicBezTo>
                    <a:pt x="146" y="5"/>
                    <a:pt x="146" y="11"/>
                    <a:pt x="147" y="14"/>
                  </a:cubicBezTo>
                  <a:cubicBezTo>
                    <a:pt x="148" y="17"/>
                    <a:pt x="152" y="17"/>
                    <a:pt x="153" y="20"/>
                  </a:cubicBezTo>
                  <a:cubicBezTo>
                    <a:pt x="153" y="23"/>
                    <a:pt x="156" y="29"/>
                    <a:pt x="150" y="31"/>
                  </a:cubicBezTo>
                  <a:cubicBezTo>
                    <a:pt x="145" y="33"/>
                    <a:pt x="132" y="28"/>
                    <a:pt x="126" y="30"/>
                  </a:cubicBezTo>
                  <a:cubicBezTo>
                    <a:pt x="121" y="32"/>
                    <a:pt x="127" y="39"/>
                    <a:pt x="124" y="40"/>
                  </a:cubicBezTo>
                  <a:cubicBezTo>
                    <a:pt x="120" y="41"/>
                    <a:pt x="115" y="35"/>
                    <a:pt x="112" y="34"/>
                  </a:cubicBezTo>
                  <a:cubicBezTo>
                    <a:pt x="108" y="34"/>
                    <a:pt x="110" y="39"/>
                    <a:pt x="107" y="40"/>
                  </a:cubicBezTo>
                  <a:cubicBezTo>
                    <a:pt x="105" y="40"/>
                    <a:pt x="102" y="39"/>
                    <a:pt x="99" y="37"/>
                  </a:cubicBezTo>
                  <a:cubicBezTo>
                    <a:pt x="96" y="35"/>
                    <a:pt x="95" y="26"/>
                    <a:pt x="92" y="29"/>
                  </a:cubicBezTo>
                  <a:cubicBezTo>
                    <a:pt x="88" y="32"/>
                    <a:pt x="89" y="39"/>
                    <a:pt x="89" y="45"/>
                  </a:cubicBezTo>
                  <a:cubicBezTo>
                    <a:pt x="89" y="50"/>
                    <a:pt x="91" y="58"/>
                    <a:pt x="91" y="61"/>
                  </a:cubicBezTo>
                  <a:cubicBezTo>
                    <a:pt x="90" y="65"/>
                    <a:pt x="87" y="64"/>
                    <a:pt x="87" y="67"/>
                  </a:cubicBezTo>
                  <a:cubicBezTo>
                    <a:pt x="86" y="69"/>
                    <a:pt x="85" y="73"/>
                    <a:pt x="86" y="76"/>
                  </a:cubicBezTo>
                  <a:cubicBezTo>
                    <a:pt x="87" y="80"/>
                    <a:pt x="92" y="82"/>
                    <a:pt x="93" y="85"/>
                  </a:cubicBezTo>
                  <a:cubicBezTo>
                    <a:pt x="94" y="88"/>
                    <a:pt x="95" y="90"/>
                    <a:pt x="92" y="91"/>
                  </a:cubicBezTo>
                  <a:cubicBezTo>
                    <a:pt x="90" y="92"/>
                    <a:pt x="84" y="85"/>
                    <a:pt x="82" y="90"/>
                  </a:cubicBezTo>
                  <a:cubicBezTo>
                    <a:pt x="79" y="94"/>
                    <a:pt x="83" y="107"/>
                    <a:pt x="81" y="112"/>
                  </a:cubicBezTo>
                  <a:cubicBezTo>
                    <a:pt x="78" y="117"/>
                    <a:pt x="72" y="109"/>
                    <a:pt x="69" y="112"/>
                  </a:cubicBezTo>
                  <a:cubicBezTo>
                    <a:pt x="67" y="115"/>
                    <a:pt x="69" y="120"/>
                    <a:pt x="70" y="123"/>
                  </a:cubicBezTo>
                  <a:cubicBezTo>
                    <a:pt x="71" y="126"/>
                    <a:pt x="72" y="128"/>
                    <a:pt x="75" y="129"/>
                  </a:cubicBezTo>
                  <a:cubicBezTo>
                    <a:pt x="77" y="131"/>
                    <a:pt x="80" y="126"/>
                    <a:pt x="82" y="129"/>
                  </a:cubicBezTo>
                  <a:cubicBezTo>
                    <a:pt x="84" y="132"/>
                    <a:pt x="81" y="140"/>
                    <a:pt x="83" y="144"/>
                  </a:cubicBezTo>
                  <a:cubicBezTo>
                    <a:pt x="85" y="148"/>
                    <a:pt x="91" y="147"/>
                    <a:pt x="93" y="149"/>
                  </a:cubicBezTo>
                  <a:cubicBezTo>
                    <a:pt x="96" y="151"/>
                    <a:pt x="98" y="153"/>
                    <a:pt x="99" y="155"/>
                  </a:cubicBezTo>
                  <a:cubicBezTo>
                    <a:pt x="99" y="158"/>
                    <a:pt x="99" y="160"/>
                    <a:pt x="98" y="163"/>
                  </a:cubicBezTo>
                  <a:cubicBezTo>
                    <a:pt x="97" y="166"/>
                    <a:pt x="93" y="169"/>
                    <a:pt x="91" y="171"/>
                  </a:cubicBezTo>
                  <a:cubicBezTo>
                    <a:pt x="88" y="174"/>
                    <a:pt x="85" y="171"/>
                    <a:pt x="83" y="177"/>
                  </a:cubicBezTo>
                  <a:cubicBezTo>
                    <a:pt x="81" y="183"/>
                    <a:pt x="81" y="198"/>
                    <a:pt x="79" y="204"/>
                  </a:cubicBezTo>
                  <a:cubicBezTo>
                    <a:pt x="77" y="209"/>
                    <a:pt x="75" y="205"/>
                    <a:pt x="73" y="207"/>
                  </a:cubicBezTo>
                  <a:cubicBezTo>
                    <a:pt x="72" y="209"/>
                    <a:pt x="74" y="212"/>
                    <a:pt x="72" y="214"/>
                  </a:cubicBezTo>
                  <a:cubicBezTo>
                    <a:pt x="71" y="217"/>
                    <a:pt x="67" y="218"/>
                    <a:pt x="65" y="220"/>
                  </a:cubicBezTo>
                  <a:cubicBezTo>
                    <a:pt x="63" y="222"/>
                    <a:pt x="61" y="222"/>
                    <a:pt x="61" y="225"/>
                  </a:cubicBezTo>
                  <a:cubicBezTo>
                    <a:pt x="62" y="227"/>
                    <a:pt x="66" y="228"/>
                    <a:pt x="66" y="231"/>
                  </a:cubicBezTo>
                  <a:cubicBezTo>
                    <a:pt x="66" y="234"/>
                    <a:pt x="66" y="237"/>
                    <a:pt x="64" y="239"/>
                  </a:cubicBezTo>
                  <a:cubicBezTo>
                    <a:pt x="61" y="240"/>
                    <a:pt x="55" y="237"/>
                    <a:pt x="52" y="239"/>
                  </a:cubicBezTo>
                  <a:cubicBezTo>
                    <a:pt x="49" y="241"/>
                    <a:pt x="51" y="246"/>
                    <a:pt x="49" y="248"/>
                  </a:cubicBezTo>
                  <a:cubicBezTo>
                    <a:pt x="46" y="250"/>
                    <a:pt x="40" y="245"/>
                    <a:pt x="38" y="248"/>
                  </a:cubicBezTo>
                  <a:cubicBezTo>
                    <a:pt x="35" y="251"/>
                    <a:pt x="40" y="258"/>
                    <a:pt x="37" y="261"/>
                  </a:cubicBezTo>
                  <a:cubicBezTo>
                    <a:pt x="34" y="264"/>
                    <a:pt x="29" y="261"/>
                    <a:pt x="25" y="261"/>
                  </a:cubicBezTo>
                  <a:cubicBezTo>
                    <a:pt x="21" y="262"/>
                    <a:pt x="16" y="259"/>
                    <a:pt x="15" y="263"/>
                  </a:cubicBezTo>
                  <a:cubicBezTo>
                    <a:pt x="14" y="267"/>
                    <a:pt x="21" y="268"/>
                    <a:pt x="23" y="272"/>
                  </a:cubicBezTo>
                  <a:cubicBezTo>
                    <a:pt x="24" y="275"/>
                    <a:pt x="24" y="280"/>
                    <a:pt x="23" y="283"/>
                  </a:cubicBezTo>
                  <a:cubicBezTo>
                    <a:pt x="22" y="286"/>
                    <a:pt x="21" y="288"/>
                    <a:pt x="18" y="289"/>
                  </a:cubicBezTo>
                  <a:cubicBezTo>
                    <a:pt x="16" y="290"/>
                    <a:pt x="11" y="284"/>
                    <a:pt x="9" y="288"/>
                  </a:cubicBezTo>
                  <a:cubicBezTo>
                    <a:pt x="6" y="293"/>
                    <a:pt x="9" y="304"/>
                    <a:pt x="8" y="308"/>
                  </a:cubicBezTo>
                  <a:cubicBezTo>
                    <a:pt x="6" y="313"/>
                    <a:pt x="1" y="312"/>
                    <a:pt x="0" y="315"/>
                  </a:cubicBezTo>
                  <a:cubicBezTo>
                    <a:pt x="0" y="317"/>
                    <a:pt x="4" y="316"/>
                    <a:pt x="5" y="319"/>
                  </a:cubicBezTo>
                  <a:cubicBezTo>
                    <a:pt x="5" y="322"/>
                    <a:pt x="4" y="328"/>
                    <a:pt x="4" y="332"/>
                  </a:cubicBezTo>
                  <a:cubicBezTo>
                    <a:pt x="4" y="337"/>
                    <a:pt x="3" y="341"/>
                    <a:pt x="6" y="346"/>
                  </a:cubicBezTo>
                  <a:cubicBezTo>
                    <a:pt x="9" y="350"/>
                    <a:pt x="16" y="357"/>
                    <a:pt x="22" y="360"/>
                  </a:cubicBezTo>
                  <a:cubicBezTo>
                    <a:pt x="28" y="363"/>
                    <a:pt x="36" y="359"/>
                    <a:pt x="40" y="361"/>
                  </a:cubicBezTo>
                  <a:cubicBezTo>
                    <a:pt x="45" y="362"/>
                    <a:pt x="45" y="365"/>
                    <a:pt x="45" y="368"/>
                  </a:cubicBezTo>
                  <a:cubicBezTo>
                    <a:pt x="45" y="371"/>
                    <a:pt x="41" y="373"/>
                    <a:pt x="41" y="376"/>
                  </a:cubicBezTo>
                  <a:cubicBezTo>
                    <a:pt x="41" y="380"/>
                    <a:pt x="45" y="384"/>
                    <a:pt x="45" y="387"/>
                  </a:cubicBezTo>
                  <a:cubicBezTo>
                    <a:pt x="45" y="390"/>
                    <a:pt x="41" y="389"/>
                    <a:pt x="40" y="392"/>
                  </a:cubicBezTo>
                  <a:cubicBezTo>
                    <a:pt x="39" y="394"/>
                    <a:pt x="47" y="397"/>
                    <a:pt x="43" y="399"/>
                  </a:cubicBezTo>
                  <a:cubicBezTo>
                    <a:pt x="38" y="400"/>
                    <a:pt x="27" y="397"/>
                    <a:pt x="23" y="399"/>
                  </a:cubicBezTo>
                  <a:cubicBezTo>
                    <a:pt x="19" y="400"/>
                    <a:pt x="23" y="402"/>
                    <a:pt x="22" y="405"/>
                  </a:cubicBezTo>
                  <a:cubicBezTo>
                    <a:pt x="20" y="407"/>
                    <a:pt x="14" y="411"/>
                    <a:pt x="14" y="416"/>
                  </a:cubicBezTo>
                  <a:cubicBezTo>
                    <a:pt x="13" y="421"/>
                    <a:pt x="16" y="430"/>
                    <a:pt x="20" y="433"/>
                  </a:cubicBezTo>
                  <a:cubicBezTo>
                    <a:pt x="24" y="437"/>
                    <a:pt x="30" y="429"/>
                    <a:pt x="33" y="433"/>
                  </a:cubicBezTo>
                  <a:cubicBezTo>
                    <a:pt x="36" y="437"/>
                    <a:pt x="32" y="446"/>
                    <a:pt x="33" y="450"/>
                  </a:cubicBezTo>
                  <a:cubicBezTo>
                    <a:pt x="34" y="454"/>
                    <a:pt x="38" y="454"/>
                    <a:pt x="39" y="457"/>
                  </a:cubicBezTo>
                  <a:cubicBezTo>
                    <a:pt x="39" y="460"/>
                    <a:pt x="38" y="466"/>
                    <a:pt x="36" y="468"/>
                  </a:cubicBezTo>
                  <a:cubicBezTo>
                    <a:pt x="34" y="470"/>
                    <a:pt x="33" y="464"/>
                    <a:pt x="28" y="468"/>
                  </a:cubicBezTo>
                  <a:cubicBezTo>
                    <a:pt x="24" y="472"/>
                    <a:pt x="14" y="484"/>
                    <a:pt x="12" y="489"/>
                  </a:cubicBezTo>
                  <a:cubicBezTo>
                    <a:pt x="9" y="494"/>
                    <a:pt x="15" y="491"/>
                    <a:pt x="16" y="493"/>
                  </a:cubicBezTo>
                  <a:cubicBezTo>
                    <a:pt x="17" y="496"/>
                    <a:pt x="19" y="499"/>
                    <a:pt x="16" y="501"/>
                  </a:cubicBezTo>
                  <a:cubicBezTo>
                    <a:pt x="14" y="503"/>
                    <a:pt x="10" y="500"/>
                    <a:pt x="8" y="501"/>
                  </a:cubicBezTo>
                  <a:cubicBezTo>
                    <a:pt x="5" y="503"/>
                    <a:pt x="8" y="507"/>
                    <a:pt x="5" y="508"/>
                  </a:cubicBezTo>
                  <a:cubicBezTo>
                    <a:pt x="5" y="509"/>
                    <a:pt x="4" y="509"/>
                    <a:pt x="3" y="509"/>
                  </a:cubicBezTo>
                  <a:cubicBezTo>
                    <a:pt x="4" y="512"/>
                    <a:pt x="4" y="515"/>
                    <a:pt x="5" y="517"/>
                  </a:cubicBezTo>
                  <a:cubicBezTo>
                    <a:pt x="7" y="520"/>
                    <a:pt x="12" y="521"/>
                    <a:pt x="13" y="523"/>
                  </a:cubicBezTo>
                  <a:cubicBezTo>
                    <a:pt x="15" y="525"/>
                    <a:pt x="16" y="527"/>
                    <a:pt x="15" y="529"/>
                  </a:cubicBezTo>
                  <a:cubicBezTo>
                    <a:pt x="14" y="532"/>
                    <a:pt x="9" y="532"/>
                    <a:pt x="8" y="536"/>
                  </a:cubicBezTo>
                  <a:cubicBezTo>
                    <a:pt x="7" y="541"/>
                    <a:pt x="9" y="551"/>
                    <a:pt x="9" y="554"/>
                  </a:cubicBezTo>
                  <a:cubicBezTo>
                    <a:pt x="9" y="557"/>
                    <a:pt x="11" y="556"/>
                    <a:pt x="11" y="557"/>
                  </a:cubicBezTo>
                  <a:cubicBezTo>
                    <a:pt x="11" y="558"/>
                    <a:pt x="8" y="565"/>
                    <a:pt x="8" y="566"/>
                  </a:cubicBezTo>
                  <a:cubicBezTo>
                    <a:pt x="8" y="567"/>
                    <a:pt x="6" y="571"/>
                    <a:pt x="8" y="572"/>
                  </a:cubicBezTo>
                  <a:cubicBezTo>
                    <a:pt x="10" y="574"/>
                    <a:pt x="14" y="572"/>
                    <a:pt x="16" y="57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7" name="Freeform 31"/>
            <p:cNvSpPr>
              <a:spLocks noEditPoints="1"/>
            </p:cNvSpPr>
            <p:nvPr/>
          </p:nvSpPr>
          <p:spPr bwMode="auto">
            <a:xfrm rot="21439583">
              <a:off x="4403946" y="4657555"/>
              <a:ext cx="832093" cy="926370"/>
            </a:xfrm>
            <a:custGeom>
              <a:avLst/>
              <a:gdLst/>
              <a:ahLst/>
              <a:cxnLst>
                <a:cxn ang="0">
                  <a:pos x="69" y="21"/>
                </a:cxn>
                <a:cxn ang="0">
                  <a:pos x="79" y="17"/>
                </a:cxn>
                <a:cxn ang="0">
                  <a:pos x="92" y="22"/>
                </a:cxn>
                <a:cxn ang="0">
                  <a:pos x="109" y="13"/>
                </a:cxn>
                <a:cxn ang="0">
                  <a:pos x="137" y="12"/>
                </a:cxn>
                <a:cxn ang="0">
                  <a:pos x="144" y="26"/>
                </a:cxn>
                <a:cxn ang="0">
                  <a:pos x="148" y="33"/>
                </a:cxn>
                <a:cxn ang="0">
                  <a:pos x="144" y="39"/>
                </a:cxn>
                <a:cxn ang="0">
                  <a:pos x="140" y="56"/>
                </a:cxn>
                <a:cxn ang="0">
                  <a:pos x="142" y="65"/>
                </a:cxn>
                <a:cxn ang="0">
                  <a:pos x="143" y="79"/>
                </a:cxn>
                <a:cxn ang="0">
                  <a:pos x="138" y="91"/>
                </a:cxn>
                <a:cxn ang="0">
                  <a:pos x="131" y="94"/>
                </a:cxn>
                <a:cxn ang="0">
                  <a:pos x="116" y="99"/>
                </a:cxn>
                <a:cxn ang="0">
                  <a:pos x="107" y="114"/>
                </a:cxn>
                <a:cxn ang="0">
                  <a:pos x="105" y="124"/>
                </a:cxn>
                <a:cxn ang="0">
                  <a:pos x="99" y="132"/>
                </a:cxn>
                <a:cxn ang="0">
                  <a:pos x="89" y="126"/>
                </a:cxn>
                <a:cxn ang="0">
                  <a:pos x="80" y="133"/>
                </a:cxn>
                <a:cxn ang="0">
                  <a:pos x="70" y="149"/>
                </a:cxn>
                <a:cxn ang="0">
                  <a:pos x="56" y="155"/>
                </a:cxn>
                <a:cxn ang="0">
                  <a:pos x="51" y="170"/>
                </a:cxn>
                <a:cxn ang="0">
                  <a:pos x="58" y="187"/>
                </a:cxn>
                <a:cxn ang="0">
                  <a:pos x="40" y="188"/>
                </a:cxn>
                <a:cxn ang="0">
                  <a:pos x="26" y="195"/>
                </a:cxn>
                <a:cxn ang="0">
                  <a:pos x="19" y="171"/>
                </a:cxn>
                <a:cxn ang="0">
                  <a:pos x="11" y="151"/>
                </a:cxn>
                <a:cxn ang="0">
                  <a:pos x="1" y="126"/>
                </a:cxn>
                <a:cxn ang="0">
                  <a:pos x="6" y="106"/>
                </a:cxn>
                <a:cxn ang="0">
                  <a:pos x="13" y="90"/>
                </a:cxn>
                <a:cxn ang="0">
                  <a:pos x="24" y="74"/>
                </a:cxn>
                <a:cxn ang="0">
                  <a:pos x="30" y="61"/>
                </a:cxn>
                <a:cxn ang="0">
                  <a:pos x="49" y="58"/>
                </a:cxn>
                <a:cxn ang="0">
                  <a:pos x="56" y="33"/>
                </a:cxn>
                <a:cxn ang="0">
                  <a:pos x="56" y="18"/>
                </a:cxn>
                <a:cxn ang="0">
                  <a:pos x="18" y="170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42" y="2"/>
                </a:cxn>
                <a:cxn ang="0">
                  <a:pos x="142" y="2"/>
                </a:cxn>
                <a:cxn ang="0">
                  <a:pos x="142" y="2"/>
                </a:cxn>
                <a:cxn ang="0">
                  <a:pos x="143" y="0"/>
                </a:cxn>
                <a:cxn ang="0">
                  <a:pos x="143" y="0"/>
                </a:cxn>
                <a:cxn ang="0">
                  <a:pos x="143" y="0"/>
                </a:cxn>
              </a:cxnLst>
              <a:rect l="0" t="0" r="r" b="b"/>
              <a:pathLst>
                <a:path w="149" h="195">
                  <a:moveTo>
                    <a:pt x="56" y="18"/>
                  </a:moveTo>
                  <a:cubicBezTo>
                    <a:pt x="59" y="20"/>
                    <a:pt x="65" y="20"/>
                    <a:pt x="69" y="21"/>
                  </a:cubicBezTo>
                  <a:cubicBezTo>
                    <a:pt x="72" y="22"/>
                    <a:pt x="73" y="26"/>
                    <a:pt x="76" y="25"/>
                  </a:cubicBezTo>
                  <a:cubicBezTo>
                    <a:pt x="78" y="24"/>
                    <a:pt x="77" y="19"/>
                    <a:pt x="79" y="17"/>
                  </a:cubicBezTo>
                  <a:cubicBezTo>
                    <a:pt x="81" y="16"/>
                    <a:pt x="83" y="16"/>
                    <a:pt x="85" y="17"/>
                  </a:cubicBezTo>
                  <a:cubicBezTo>
                    <a:pt x="88" y="18"/>
                    <a:pt x="88" y="21"/>
                    <a:pt x="92" y="22"/>
                  </a:cubicBezTo>
                  <a:cubicBezTo>
                    <a:pt x="96" y="23"/>
                    <a:pt x="102" y="24"/>
                    <a:pt x="106" y="22"/>
                  </a:cubicBezTo>
                  <a:cubicBezTo>
                    <a:pt x="109" y="20"/>
                    <a:pt x="106" y="15"/>
                    <a:pt x="109" y="13"/>
                  </a:cubicBezTo>
                  <a:cubicBezTo>
                    <a:pt x="111" y="11"/>
                    <a:pt x="114" y="12"/>
                    <a:pt x="119" y="12"/>
                  </a:cubicBezTo>
                  <a:cubicBezTo>
                    <a:pt x="123" y="11"/>
                    <a:pt x="131" y="12"/>
                    <a:pt x="137" y="12"/>
                  </a:cubicBezTo>
                  <a:cubicBezTo>
                    <a:pt x="139" y="14"/>
                    <a:pt x="141" y="16"/>
                    <a:pt x="142" y="18"/>
                  </a:cubicBezTo>
                  <a:cubicBezTo>
                    <a:pt x="145" y="23"/>
                    <a:pt x="144" y="24"/>
                    <a:pt x="144" y="26"/>
                  </a:cubicBezTo>
                  <a:cubicBezTo>
                    <a:pt x="144" y="29"/>
                    <a:pt x="143" y="30"/>
                    <a:pt x="144" y="31"/>
                  </a:cubicBezTo>
                  <a:cubicBezTo>
                    <a:pt x="144" y="33"/>
                    <a:pt x="147" y="32"/>
                    <a:pt x="148" y="33"/>
                  </a:cubicBezTo>
                  <a:cubicBezTo>
                    <a:pt x="149" y="34"/>
                    <a:pt x="149" y="36"/>
                    <a:pt x="148" y="37"/>
                  </a:cubicBezTo>
                  <a:cubicBezTo>
                    <a:pt x="147" y="38"/>
                    <a:pt x="145" y="36"/>
                    <a:pt x="144" y="39"/>
                  </a:cubicBezTo>
                  <a:cubicBezTo>
                    <a:pt x="143" y="42"/>
                    <a:pt x="144" y="48"/>
                    <a:pt x="144" y="51"/>
                  </a:cubicBezTo>
                  <a:cubicBezTo>
                    <a:pt x="143" y="54"/>
                    <a:pt x="141" y="54"/>
                    <a:pt x="140" y="56"/>
                  </a:cubicBezTo>
                  <a:cubicBezTo>
                    <a:pt x="139" y="58"/>
                    <a:pt x="137" y="59"/>
                    <a:pt x="138" y="61"/>
                  </a:cubicBezTo>
                  <a:cubicBezTo>
                    <a:pt x="138" y="63"/>
                    <a:pt x="141" y="63"/>
                    <a:pt x="142" y="65"/>
                  </a:cubicBezTo>
                  <a:cubicBezTo>
                    <a:pt x="143" y="67"/>
                    <a:pt x="145" y="69"/>
                    <a:pt x="145" y="72"/>
                  </a:cubicBezTo>
                  <a:cubicBezTo>
                    <a:pt x="145" y="74"/>
                    <a:pt x="144" y="77"/>
                    <a:pt x="143" y="79"/>
                  </a:cubicBezTo>
                  <a:cubicBezTo>
                    <a:pt x="142" y="81"/>
                    <a:pt x="139" y="79"/>
                    <a:pt x="138" y="81"/>
                  </a:cubicBezTo>
                  <a:cubicBezTo>
                    <a:pt x="137" y="83"/>
                    <a:pt x="137" y="88"/>
                    <a:pt x="138" y="91"/>
                  </a:cubicBezTo>
                  <a:cubicBezTo>
                    <a:pt x="138" y="91"/>
                    <a:pt x="138" y="92"/>
                    <a:pt x="138" y="92"/>
                  </a:cubicBezTo>
                  <a:cubicBezTo>
                    <a:pt x="135" y="93"/>
                    <a:pt x="133" y="93"/>
                    <a:pt x="131" y="94"/>
                  </a:cubicBezTo>
                  <a:cubicBezTo>
                    <a:pt x="127" y="96"/>
                    <a:pt x="130" y="100"/>
                    <a:pt x="127" y="101"/>
                  </a:cubicBezTo>
                  <a:cubicBezTo>
                    <a:pt x="124" y="102"/>
                    <a:pt x="120" y="99"/>
                    <a:pt x="116" y="99"/>
                  </a:cubicBezTo>
                  <a:cubicBezTo>
                    <a:pt x="113" y="100"/>
                    <a:pt x="109" y="101"/>
                    <a:pt x="107" y="104"/>
                  </a:cubicBezTo>
                  <a:cubicBezTo>
                    <a:pt x="105" y="107"/>
                    <a:pt x="108" y="111"/>
                    <a:pt x="107" y="114"/>
                  </a:cubicBezTo>
                  <a:cubicBezTo>
                    <a:pt x="106" y="116"/>
                    <a:pt x="103" y="115"/>
                    <a:pt x="102" y="118"/>
                  </a:cubicBezTo>
                  <a:cubicBezTo>
                    <a:pt x="102" y="120"/>
                    <a:pt x="104" y="122"/>
                    <a:pt x="105" y="124"/>
                  </a:cubicBezTo>
                  <a:cubicBezTo>
                    <a:pt x="106" y="127"/>
                    <a:pt x="109" y="130"/>
                    <a:pt x="107" y="132"/>
                  </a:cubicBezTo>
                  <a:cubicBezTo>
                    <a:pt x="105" y="134"/>
                    <a:pt x="102" y="133"/>
                    <a:pt x="99" y="132"/>
                  </a:cubicBezTo>
                  <a:cubicBezTo>
                    <a:pt x="97" y="130"/>
                    <a:pt x="96" y="124"/>
                    <a:pt x="94" y="123"/>
                  </a:cubicBezTo>
                  <a:cubicBezTo>
                    <a:pt x="91" y="122"/>
                    <a:pt x="90" y="125"/>
                    <a:pt x="89" y="126"/>
                  </a:cubicBezTo>
                  <a:cubicBezTo>
                    <a:pt x="88" y="128"/>
                    <a:pt x="90" y="130"/>
                    <a:pt x="88" y="132"/>
                  </a:cubicBezTo>
                  <a:cubicBezTo>
                    <a:pt x="86" y="133"/>
                    <a:pt x="82" y="132"/>
                    <a:pt x="80" y="133"/>
                  </a:cubicBezTo>
                  <a:cubicBezTo>
                    <a:pt x="77" y="134"/>
                    <a:pt x="75" y="134"/>
                    <a:pt x="73" y="137"/>
                  </a:cubicBezTo>
                  <a:cubicBezTo>
                    <a:pt x="71" y="140"/>
                    <a:pt x="72" y="146"/>
                    <a:pt x="70" y="149"/>
                  </a:cubicBezTo>
                  <a:cubicBezTo>
                    <a:pt x="68" y="152"/>
                    <a:pt x="65" y="152"/>
                    <a:pt x="63" y="153"/>
                  </a:cubicBezTo>
                  <a:cubicBezTo>
                    <a:pt x="60" y="154"/>
                    <a:pt x="58" y="154"/>
                    <a:pt x="56" y="155"/>
                  </a:cubicBezTo>
                  <a:cubicBezTo>
                    <a:pt x="54" y="156"/>
                    <a:pt x="52" y="157"/>
                    <a:pt x="51" y="159"/>
                  </a:cubicBezTo>
                  <a:cubicBezTo>
                    <a:pt x="50" y="162"/>
                    <a:pt x="50" y="167"/>
                    <a:pt x="51" y="170"/>
                  </a:cubicBezTo>
                  <a:cubicBezTo>
                    <a:pt x="52" y="173"/>
                    <a:pt x="55" y="174"/>
                    <a:pt x="56" y="177"/>
                  </a:cubicBezTo>
                  <a:cubicBezTo>
                    <a:pt x="57" y="180"/>
                    <a:pt x="59" y="184"/>
                    <a:pt x="58" y="187"/>
                  </a:cubicBezTo>
                  <a:cubicBezTo>
                    <a:pt x="57" y="190"/>
                    <a:pt x="54" y="193"/>
                    <a:pt x="51" y="193"/>
                  </a:cubicBezTo>
                  <a:cubicBezTo>
                    <a:pt x="47" y="193"/>
                    <a:pt x="43" y="188"/>
                    <a:pt x="40" y="188"/>
                  </a:cubicBezTo>
                  <a:cubicBezTo>
                    <a:pt x="37" y="188"/>
                    <a:pt x="37" y="190"/>
                    <a:pt x="32" y="191"/>
                  </a:cubicBezTo>
                  <a:cubicBezTo>
                    <a:pt x="30" y="191"/>
                    <a:pt x="28" y="194"/>
                    <a:pt x="26" y="195"/>
                  </a:cubicBezTo>
                  <a:cubicBezTo>
                    <a:pt x="26" y="192"/>
                    <a:pt x="27" y="190"/>
                    <a:pt x="26" y="187"/>
                  </a:cubicBezTo>
                  <a:cubicBezTo>
                    <a:pt x="25" y="182"/>
                    <a:pt x="22" y="175"/>
                    <a:pt x="19" y="171"/>
                  </a:cubicBezTo>
                  <a:cubicBezTo>
                    <a:pt x="18" y="167"/>
                    <a:pt x="16" y="163"/>
                    <a:pt x="16" y="160"/>
                  </a:cubicBezTo>
                  <a:cubicBezTo>
                    <a:pt x="15" y="152"/>
                    <a:pt x="13" y="154"/>
                    <a:pt x="11" y="151"/>
                  </a:cubicBezTo>
                  <a:cubicBezTo>
                    <a:pt x="9" y="148"/>
                    <a:pt x="7" y="145"/>
                    <a:pt x="5" y="141"/>
                  </a:cubicBezTo>
                  <a:cubicBezTo>
                    <a:pt x="4" y="137"/>
                    <a:pt x="0" y="130"/>
                    <a:pt x="1" y="126"/>
                  </a:cubicBezTo>
                  <a:cubicBezTo>
                    <a:pt x="2" y="122"/>
                    <a:pt x="7" y="121"/>
                    <a:pt x="8" y="118"/>
                  </a:cubicBezTo>
                  <a:cubicBezTo>
                    <a:pt x="9" y="114"/>
                    <a:pt x="6" y="111"/>
                    <a:pt x="6" y="106"/>
                  </a:cubicBezTo>
                  <a:cubicBezTo>
                    <a:pt x="5" y="102"/>
                    <a:pt x="4" y="95"/>
                    <a:pt x="6" y="92"/>
                  </a:cubicBezTo>
                  <a:cubicBezTo>
                    <a:pt x="7" y="88"/>
                    <a:pt x="10" y="92"/>
                    <a:pt x="13" y="90"/>
                  </a:cubicBezTo>
                  <a:cubicBezTo>
                    <a:pt x="17" y="88"/>
                    <a:pt x="22" y="84"/>
                    <a:pt x="24" y="81"/>
                  </a:cubicBezTo>
                  <a:cubicBezTo>
                    <a:pt x="26" y="78"/>
                    <a:pt x="24" y="77"/>
                    <a:pt x="24" y="74"/>
                  </a:cubicBezTo>
                  <a:cubicBezTo>
                    <a:pt x="24" y="71"/>
                    <a:pt x="23" y="67"/>
                    <a:pt x="24" y="65"/>
                  </a:cubicBezTo>
                  <a:cubicBezTo>
                    <a:pt x="25" y="63"/>
                    <a:pt x="27" y="62"/>
                    <a:pt x="30" y="61"/>
                  </a:cubicBezTo>
                  <a:cubicBezTo>
                    <a:pt x="33" y="61"/>
                    <a:pt x="39" y="62"/>
                    <a:pt x="43" y="61"/>
                  </a:cubicBezTo>
                  <a:cubicBezTo>
                    <a:pt x="46" y="61"/>
                    <a:pt x="47" y="60"/>
                    <a:pt x="49" y="58"/>
                  </a:cubicBezTo>
                  <a:cubicBezTo>
                    <a:pt x="52" y="56"/>
                    <a:pt x="55" y="54"/>
                    <a:pt x="57" y="50"/>
                  </a:cubicBezTo>
                  <a:cubicBezTo>
                    <a:pt x="58" y="45"/>
                    <a:pt x="56" y="38"/>
                    <a:pt x="56" y="33"/>
                  </a:cubicBezTo>
                  <a:cubicBezTo>
                    <a:pt x="56" y="29"/>
                    <a:pt x="59" y="31"/>
                    <a:pt x="57" y="23"/>
                  </a:cubicBezTo>
                  <a:cubicBezTo>
                    <a:pt x="57" y="22"/>
                    <a:pt x="57" y="20"/>
                    <a:pt x="56" y="18"/>
                  </a:cubicBezTo>
                  <a:close/>
                  <a:moveTo>
                    <a:pt x="17" y="169"/>
                  </a:moveTo>
                  <a:cubicBezTo>
                    <a:pt x="17" y="169"/>
                    <a:pt x="18" y="170"/>
                    <a:pt x="18" y="170"/>
                  </a:cubicBezTo>
                  <a:cubicBezTo>
                    <a:pt x="18" y="170"/>
                    <a:pt x="17" y="169"/>
                    <a:pt x="17" y="169"/>
                  </a:cubicBezTo>
                  <a:close/>
                  <a:moveTo>
                    <a:pt x="141" y="11"/>
                  </a:moveTo>
                  <a:cubicBezTo>
                    <a:pt x="141" y="11"/>
                    <a:pt x="141" y="11"/>
                    <a:pt x="141" y="11"/>
                  </a:cubicBezTo>
                  <a:cubicBezTo>
                    <a:pt x="141" y="11"/>
                    <a:pt x="141" y="11"/>
                    <a:pt x="141" y="11"/>
                  </a:cubicBezTo>
                  <a:close/>
                  <a:moveTo>
                    <a:pt x="141" y="11"/>
                  </a:moveTo>
                  <a:cubicBezTo>
                    <a:pt x="141" y="11"/>
                    <a:pt x="141" y="11"/>
                    <a:pt x="141" y="11"/>
                  </a:cubicBezTo>
                  <a:cubicBezTo>
                    <a:pt x="141" y="11"/>
                    <a:pt x="141" y="11"/>
                    <a:pt x="141" y="11"/>
                  </a:cubicBezTo>
                  <a:close/>
                  <a:moveTo>
                    <a:pt x="141" y="11"/>
                  </a:moveTo>
                  <a:cubicBezTo>
                    <a:pt x="142" y="11"/>
                    <a:pt x="142" y="11"/>
                    <a:pt x="142" y="11"/>
                  </a:cubicBezTo>
                  <a:cubicBezTo>
                    <a:pt x="142" y="11"/>
                    <a:pt x="142" y="11"/>
                    <a:pt x="141" y="11"/>
                  </a:cubicBezTo>
                  <a:close/>
                  <a:moveTo>
                    <a:pt x="142" y="2"/>
                  </a:moveTo>
                  <a:cubicBezTo>
                    <a:pt x="142" y="2"/>
                    <a:pt x="142" y="2"/>
                    <a:pt x="142" y="2"/>
                  </a:cubicBezTo>
                  <a:cubicBezTo>
                    <a:pt x="142" y="2"/>
                    <a:pt x="142" y="2"/>
                    <a:pt x="142" y="2"/>
                  </a:cubicBezTo>
                  <a:close/>
                  <a:moveTo>
                    <a:pt x="142" y="2"/>
                  </a:moveTo>
                  <a:cubicBezTo>
                    <a:pt x="142" y="1"/>
                    <a:pt x="142" y="1"/>
                    <a:pt x="142" y="1"/>
                  </a:cubicBezTo>
                  <a:cubicBezTo>
                    <a:pt x="142" y="1"/>
                    <a:pt x="142" y="1"/>
                    <a:pt x="142" y="2"/>
                  </a:cubicBezTo>
                  <a:close/>
                  <a:moveTo>
                    <a:pt x="142" y="1"/>
                  </a:moveTo>
                  <a:cubicBezTo>
                    <a:pt x="143" y="1"/>
                    <a:pt x="143" y="0"/>
                    <a:pt x="143" y="0"/>
                  </a:cubicBezTo>
                  <a:cubicBezTo>
                    <a:pt x="143" y="0"/>
                    <a:pt x="143" y="1"/>
                    <a:pt x="142" y="1"/>
                  </a:cubicBezTo>
                  <a:close/>
                  <a:moveTo>
                    <a:pt x="143" y="0"/>
                  </a:move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143" y="0"/>
                    <a:pt x="143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8" name="Freeform 30"/>
            <p:cNvSpPr>
              <a:spLocks/>
            </p:cNvSpPr>
            <p:nvPr/>
          </p:nvSpPr>
          <p:spPr bwMode="auto">
            <a:xfrm rot="21439583">
              <a:off x="5140642" y="3925142"/>
              <a:ext cx="888099" cy="1265244"/>
            </a:xfrm>
            <a:custGeom>
              <a:avLst/>
              <a:gdLst/>
              <a:ahLst/>
              <a:cxnLst>
                <a:cxn ang="0">
                  <a:pos x="151" y="77"/>
                </a:cxn>
                <a:cxn ang="0">
                  <a:pos x="130" y="81"/>
                </a:cxn>
                <a:cxn ang="0">
                  <a:pos x="115" y="86"/>
                </a:cxn>
                <a:cxn ang="0">
                  <a:pos x="99" y="93"/>
                </a:cxn>
                <a:cxn ang="0">
                  <a:pos x="94" y="107"/>
                </a:cxn>
                <a:cxn ang="0">
                  <a:pos x="101" y="125"/>
                </a:cxn>
                <a:cxn ang="0">
                  <a:pos x="114" y="135"/>
                </a:cxn>
                <a:cxn ang="0">
                  <a:pos x="110" y="154"/>
                </a:cxn>
                <a:cxn ang="0">
                  <a:pos x="103" y="175"/>
                </a:cxn>
                <a:cxn ang="0">
                  <a:pos x="102" y="206"/>
                </a:cxn>
                <a:cxn ang="0">
                  <a:pos x="108" y="231"/>
                </a:cxn>
                <a:cxn ang="0">
                  <a:pos x="108" y="243"/>
                </a:cxn>
                <a:cxn ang="0">
                  <a:pos x="107" y="266"/>
                </a:cxn>
                <a:cxn ang="0">
                  <a:pos x="94" y="257"/>
                </a:cxn>
                <a:cxn ang="0">
                  <a:pos x="82" y="239"/>
                </a:cxn>
                <a:cxn ang="0">
                  <a:pos x="68" y="239"/>
                </a:cxn>
                <a:cxn ang="0">
                  <a:pos x="58" y="244"/>
                </a:cxn>
                <a:cxn ang="0">
                  <a:pos x="45" y="237"/>
                </a:cxn>
                <a:cxn ang="0">
                  <a:pos x="36" y="244"/>
                </a:cxn>
                <a:cxn ang="0">
                  <a:pos x="19" y="246"/>
                </a:cxn>
                <a:cxn ang="0">
                  <a:pos x="4" y="244"/>
                </a:cxn>
                <a:cxn ang="0">
                  <a:pos x="1" y="229"/>
                </a:cxn>
                <a:cxn ang="0">
                  <a:pos x="8" y="220"/>
                </a:cxn>
                <a:cxn ang="0">
                  <a:pos x="1" y="209"/>
                </a:cxn>
                <a:cxn ang="0">
                  <a:pos x="7" y="199"/>
                </a:cxn>
                <a:cxn ang="0">
                  <a:pos x="11" y="185"/>
                </a:cxn>
                <a:cxn ang="0">
                  <a:pos x="7" y="179"/>
                </a:cxn>
                <a:cxn ang="0">
                  <a:pos x="5" y="166"/>
                </a:cxn>
                <a:cxn ang="0">
                  <a:pos x="5" y="159"/>
                </a:cxn>
                <a:cxn ang="0">
                  <a:pos x="13" y="142"/>
                </a:cxn>
                <a:cxn ang="0">
                  <a:pos x="17" y="117"/>
                </a:cxn>
                <a:cxn ang="0">
                  <a:pos x="26" y="87"/>
                </a:cxn>
                <a:cxn ang="0">
                  <a:pos x="28" y="76"/>
                </a:cxn>
                <a:cxn ang="0">
                  <a:pos x="23" y="71"/>
                </a:cxn>
                <a:cxn ang="0">
                  <a:pos x="47" y="53"/>
                </a:cxn>
                <a:cxn ang="0">
                  <a:pos x="61" y="46"/>
                </a:cxn>
                <a:cxn ang="0">
                  <a:pos x="76" y="14"/>
                </a:cxn>
                <a:cxn ang="0">
                  <a:pos x="103" y="11"/>
                </a:cxn>
                <a:cxn ang="0">
                  <a:pos x="112" y="46"/>
                </a:cxn>
                <a:cxn ang="0">
                  <a:pos x="130" y="51"/>
                </a:cxn>
                <a:cxn ang="0">
                  <a:pos x="156" y="63"/>
                </a:cxn>
              </a:cxnLst>
              <a:rect l="0" t="0" r="r" b="b"/>
              <a:pathLst>
                <a:path w="159" h="266">
                  <a:moveTo>
                    <a:pt x="155" y="65"/>
                  </a:moveTo>
                  <a:cubicBezTo>
                    <a:pt x="153" y="68"/>
                    <a:pt x="154" y="74"/>
                    <a:pt x="151" y="77"/>
                  </a:cubicBezTo>
                  <a:cubicBezTo>
                    <a:pt x="148" y="79"/>
                    <a:pt x="143" y="76"/>
                    <a:pt x="140" y="77"/>
                  </a:cubicBezTo>
                  <a:cubicBezTo>
                    <a:pt x="136" y="78"/>
                    <a:pt x="133" y="81"/>
                    <a:pt x="130" y="81"/>
                  </a:cubicBezTo>
                  <a:cubicBezTo>
                    <a:pt x="127" y="82"/>
                    <a:pt x="125" y="80"/>
                    <a:pt x="122" y="81"/>
                  </a:cubicBezTo>
                  <a:cubicBezTo>
                    <a:pt x="119" y="81"/>
                    <a:pt x="117" y="84"/>
                    <a:pt x="115" y="86"/>
                  </a:cubicBezTo>
                  <a:cubicBezTo>
                    <a:pt x="113" y="88"/>
                    <a:pt x="114" y="91"/>
                    <a:pt x="111" y="93"/>
                  </a:cubicBezTo>
                  <a:cubicBezTo>
                    <a:pt x="108" y="94"/>
                    <a:pt x="102" y="90"/>
                    <a:pt x="99" y="93"/>
                  </a:cubicBezTo>
                  <a:cubicBezTo>
                    <a:pt x="96" y="96"/>
                    <a:pt x="100" y="103"/>
                    <a:pt x="99" y="105"/>
                  </a:cubicBezTo>
                  <a:cubicBezTo>
                    <a:pt x="98" y="108"/>
                    <a:pt x="95" y="105"/>
                    <a:pt x="94" y="107"/>
                  </a:cubicBezTo>
                  <a:cubicBezTo>
                    <a:pt x="94" y="110"/>
                    <a:pt x="94" y="118"/>
                    <a:pt x="95" y="121"/>
                  </a:cubicBezTo>
                  <a:cubicBezTo>
                    <a:pt x="96" y="124"/>
                    <a:pt x="98" y="124"/>
                    <a:pt x="101" y="125"/>
                  </a:cubicBezTo>
                  <a:cubicBezTo>
                    <a:pt x="103" y="125"/>
                    <a:pt x="107" y="124"/>
                    <a:pt x="110" y="126"/>
                  </a:cubicBezTo>
                  <a:cubicBezTo>
                    <a:pt x="112" y="128"/>
                    <a:pt x="113" y="131"/>
                    <a:pt x="114" y="135"/>
                  </a:cubicBezTo>
                  <a:cubicBezTo>
                    <a:pt x="114" y="139"/>
                    <a:pt x="114" y="146"/>
                    <a:pt x="114" y="149"/>
                  </a:cubicBezTo>
                  <a:cubicBezTo>
                    <a:pt x="113" y="153"/>
                    <a:pt x="111" y="151"/>
                    <a:pt x="110" y="154"/>
                  </a:cubicBezTo>
                  <a:cubicBezTo>
                    <a:pt x="109" y="158"/>
                    <a:pt x="110" y="166"/>
                    <a:pt x="108" y="169"/>
                  </a:cubicBezTo>
                  <a:cubicBezTo>
                    <a:pt x="107" y="173"/>
                    <a:pt x="104" y="171"/>
                    <a:pt x="103" y="175"/>
                  </a:cubicBezTo>
                  <a:cubicBezTo>
                    <a:pt x="102" y="178"/>
                    <a:pt x="104" y="186"/>
                    <a:pt x="104" y="191"/>
                  </a:cubicBezTo>
                  <a:cubicBezTo>
                    <a:pt x="104" y="196"/>
                    <a:pt x="101" y="202"/>
                    <a:pt x="102" y="206"/>
                  </a:cubicBezTo>
                  <a:cubicBezTo>
                    <a:pt x="102" y="210"/>
                    <a:pt x="107" y="207"/>
                    <a:pt x="108" y="211"/>
                  </a:cubicBezTo>
                  <a:cubicBezTo>
                    <a:pt x="109" y="216"/>
                    <a:pt x="108" y="226"/>
                    <a:pt x="108" y="231"/>
                  </a:cubicBezTo>
                  <a:cubicBezTo>
                    <a:pt x="107" y="235"/>
                    <a:pt x="106" y="236"/>
                    <a:pt x="106" y="239"/>
                  </a:cubicBezTo>
                  <a:cubicBezTo>
                    <a:pt x="106" y="241"/>
                    <a:pt x="108" y="239"/>
                    <a:pt x="108" y="243"/>
                  </a:cubicBezTo>
                  <a:cubicBezTo>
                    <a:pt x="109" y="248"/>
                    <a:pt x="110" y="259"/>
                    <a:pt x="109" y="263"/>
                  </a:cubicBezTo>
                  <a:cubicBezTo>
                    <a:pt x="109" y="265"/>
                    <a:pt x="108" y="265"/>
                    <a:pt x="107" y="266"/>
                  </a:cubicBezTo>
                  <a:cubicBezTo>
                    <a:pt x="106" y="264"/>
                    <a:pt x="105" y="261"/>
                    <a:pt x="103" y="261"/>
                  </a:cubicBezTo>
                  <a:cubicBezTo>
                    <a:pt x="99" y="259"/>
                    <a:pt x="97" y="258"/>
                    <a:pt x="94" y="257"/>
                  </a:cubicBezTo>
                  <a:cubicBezTo>
                    <a:pt x="92" y="255"/>
                    <a:pt x="92" y="253"/>
                    <a:pt x="90" y="250"/>
                  </a:cubicBezTo>
                  <a:cubicBezTo>
                    <a:pt x="88" y="247"/>
                    <a:pt x="84" y="242"/>
                    <a:pt x="82" y="239"/>
                  </a:cubicBezTo>
                  <a:cubicBezTo>
                    <a:pt x="79" y="236"/>
                    <a:pt x="78" y="235"/>
                    <a:pt x="75" y="235"/>
                  </a:cubicBezTo>
                  <a:cubicBezTo>
                    <a:pt x="73" y="235"/>
                    <a:pt x="70" y="237"/>
                    <a:pt x="68" y="239"/>
                  </a:cubicBezTo>
                  <a:cubicBezTo>
                    <a:pt x="66" y="240"/>
                    <a:pt x="65" y="242"/>
                    <a:pt x="64" y="243"/>
                  </a:cubicBezTo>
                  <a:cubicBezTo>
                    <a:pt x="62" y="244"/>
                    <a:pt x="60" y="245"/>
                    <a:pt x="58" y="244"/>
                  </a:cubicBezTo>
                  <a:cubicBezTo>
                    <a:pt x="56" y="244"/>
                    <a:pt x="55" y="241"/>
                    <a:pt x="53" y="239"/>
                  </a:cubicBezTo>
                  <a:cubicBezTo>
                    <a:pt x="51" y="238"/>
                    <a:pt x="48" y="237"/>
                    <a:pt x="45" y="237"/>
                  </a:cubicBezTo>
                  <a:cubicBezTo>
                    <a:pt x="43" y="237"/>
                    <a:pt x="42" y="238"/>
                    <a:pt x="40" y="239"/>
                  </a:cubicBezTo>
                  <a:cubicBezTo>
                    <a:pt x="39" y="241"/>
                    <a:pt x="39" y="243"/>
                    <a:pt x="36" y="244"/>
                  </a:cubicBezTo>
                  <a:cubicBezTo>
                    <a:pt x="32" y="244"/>
                    <a:pt x="25" y="242"/>
                    <a:pt x="22" y="243"/>
                  </a:cubicBezTo>
                  <a:cubicBezTo>
                    <a:pt x="19" y="243"/>
                    <a:pt x="21" y="245"/>
                    <a:pt x="19" y="246"/>
                  </a:cubicBezTo>
                  <a:cubicBezTo>
                    <a:pt x="18" y="247"/>
                    <a:pt x="14" y="249"/>
                    <a:pt x="12" y="249"/>
                  </a:cubicBezTo>
                  <a:cubicBezTo>
                    <a:pt x="9" y="248"/>
                    <a:pt x="6" y="246"/>
                    <a:pt x="4" y="244"/>
                  </a:cubicBezTo>
                  <a:cubicBezTo>
                    <a:pt x="3" y="243"/>
                    <a:pt x="1" y="242"/>
                    <a:pt x="1" y="239"/>
                  </a:cubicBezTo>
                  <a:cubicBezTo>
                    <a:pt x="0" y="236"/>
                    <a:pt x="0" y="231"/>
                    <a:pt x="1" y="229"/>
                  </a:cubicBezTo>
                  <a:cubicBezTo>
                    <a:pt x="2" y="227"/>
                    <a:pt x="5" y="229"/>
                    <a:pt x="6" y="227"/>
                  </a:cubicBezTo>
                  <a:cubicBezTo>
                    <a:pt x="7" y="225"/>
                    <a:pt x="8" y="222"/>
                    <a:pt x="8" y="220"/>
                  </a:cubicBezTo>
                  <a:cubicBezTo>
                    <a:pt x="8" y="217"/>
                    <a:pt x="6" y="215"/>
                    <a:pt x="5" y="213"/>
                  </a:cubicBezTo>
                  <a:cubicBezTo>
                    <a:pt x="4" y="211"/>
                    <a:pt x="1" y="211"/>
                    <a:pt x="1" y="209"/>
                  </a:cubicBezTo>
                  <a:cubicBezTo>
                    <a:pt x="0" y="207"/>
                    <a:pt x="2" y="206"/>
                    <a:pt x="3" y="204"/>
                  </a:cubicBezTo>
                  <a:cubicBezTo>
                    <a:pt x="4" y="202"/>
                    <a:pt x="6" y="202"/>
                    <a:pt x="7" y="199"/>
                  </a:cubicBezTo>
                  <a:cubicBezTo>
                    <a:pt x="7" y="196"/>
                    <a:pt x="6" y="190"/>
                    <a:pt x="7" y="187"/>
                  </a:cubicBezTo>
                  <a:cubicBezTo>
                    <a:pt x="8" y="184"/>
                    <a:pt x="10" y="186"/>
                    <a:pt x="11" y="185"/>
                  </a:cubicBezTo>
                  <a:cubicBezTo>
                    <a:pt x="12" y="184"/>
                    <a:pt x="12" y="182"/>
                    <a:pt x="11" y="181"/>
                  </a:cubicBezTo>
                  <a:cubicBezTo>
                    <a:pt x="10" y="180"/>
                    <a:pt x="7" y="181"/>
                    <a:pt x="7" y="179"/>
                  </a:cubicBezTo>
                  <a:cubicBezTo>
                    <a:pt x="6" y="178"/>
                    <a:pt x="7" y="177"/>
                    <a:pt x="7" y="174"/>
                  </a:cubicBezTo>
                  <a:cubicBezTo>
                    <a:pt x="7" y="172"/>
                    <a:pt x="8" y="171"/>
                    <a:pt x="5" y="166"/>
                  </a:cubicBezTo>
                  <a:cubicBezTo>
                    <a:pt x="4" y="164"/>
                    <a:pt x="2" y="162"/>
                    <a:pt x="0" y="160"/>
                  </a:cubicBezTo>
                  <a:cubicBezTo>
                    <a:pt x="2" y="160"/>
                    <a:pt x="3" y="159"/>
                    <a:pt x="5" y="159"/>
                  </a:cubicBezTo>
                  <a:cubicBezTo>
                    <a:pt x="9" y="157"/>
                    <a:pt x="3" y="153"/>
                    <a:pt x="5" y="150"/>
                  </a:cubicBezTo>
                  <a:cubicBezTo>
                    <a:pt x="6" y="147"/>
                    <a:pt x="11" y="145"/>
                    <a:pt x="13" y="142"/>
                  </a:cubicBezTo>
                  <a:cubicBezTo>
                    <a:pt x="15" y="139"/>
                    <a:pt x="15" y="138"/>
                    <a:pt x="16" y="134"/>
                  </a:cubicBezTo>
                  <a:cubicBezTo>
                    <a:pt x="16" y="129"/>
                    <a:pt x="15" y="122"/>
                    <a:pt x="17" y="117"/>
                  </a:cubicBezTo>
                  <a:cubicBezTo>
                    <a:pt x="19" y="113"/>
                    <a:pt x="24" y="114"/>
                    <a:pt x="26" y="108"/>
                  </a:cubicBezTo>
                  <a:cubicBezTo>
                    <a:pt x="28" y="103"/>
                    <a:pt x="25" y="91"/>
                    <a:pt x="26" y="87"/>
                  </a:cubicBezTo>
                  <a:cubicBezTo>
                    <a:pt x="27" y="83"/>
                    <a:pt x="29" y="86"/>
                    <a:pt x="29" y="84"/>
                  </a:cubicBezTo>
                  <a:cubicBezTo>
                    <a:pt x="30" y="81"/>
                    <a:pt x="30" y="79"/>
                    <a:pt x="28" y="76"/>
                  </a:cubicBezTo>
                  <a:cubicBezTo>
                    <a:pt x="27" y="74"/>
                    <a:pt x="24" y="73"/>
                    <a:pt x="22" y="72"/>
                  </a:cubicBezTo>
                  <a:cubicBezTo>
                    <a:pt x="22" y="72"/>
                    <a:pt x="23" y="71"/>
                    <a:pt x="23" y="71"/>
                  </a:cubicBezTo>
                  <a:cubicBezTo>
                    <a:pt x="25" y="70"/>
                    <a:pt x="31" y="70"/>
                    <a:pt x="35" y="67"/>
                  </a:cubicBezTo>
                  <a:cubicBezTo>
                    <a:pt x="39" y="64"/>
                    <a:pt x="45" y="57"/>
                    <a:pt x="47" y="53"/>
                  </a:cubicBezTo>
                  <a:cubicBezTo>
                    <a:pt x="50" y="49"/>
                    <a:pt x="47" y="46"/>
                    <a:pt x="50" y="45"/>
                  </a:cubicBezTo>
                  <a:cubicBezTo>
                    <a:pt x="53" y="43"/>
                    <a:pt x="59" y="49"/>
                    <a:pt x="61" y="46"/>
                  </a:cubicBezTo>
                  <a:cubicBezTo>
                    <a:pt x="64" y="42"/>
                    <a:pt x="60" y="35"/>
                    <a:pt x="62" y="29"/>
                  </a:cubicBezTo>
                  <a:cubicBezTo>
                    <a:pt x="65" y="23"/>
                    <a:pt x="72" y="19"/>
                    <a:pt x="76" y="14"/>
                  </a:cubicBezTo>
                  <a:cubicBezTo>
                    <a:pt x="81" y="10"/>
                    <a:pt x="85" y="2"/>
                    <a:pt x="90" y="1"/>
                  </a:cubicBezTo>
                  <a:cubicBezTo>
                    <a:pt x="96" y="0"/>
                    <a:pt x="100" y="5"/>
                    <a:pt x="103" y="11"/>
                  </a:cubicBezTo>
                  <a:cubicBezTo>
                    <a:pt x="106" y="17"/>
                    <a:pt x="104" y="28"/>
                    <a:pt x="106" y="34"/>
                  </a:cubicBezTo>
                  <a:cubicBezTo>
                    <a:pt x="108" y="40"/>
                    <a:pt x="108" y="44"/>
                    <a:pt x="112" y="46"/>
                  </a:cubicBezTo>
                  <a:cubicBezTo>
                    <a:pt x="116" y="47"/>
                    <a:pt x="122" y="42"/>
                    <a:pt x="126" y="43"/>
                  </a:cubicBezTo>
                  <a:cubicBezTo>
                    <a:pt x="129" y="44"/>
                    <a:pt x="126" y="51"/>
                    <a:pt x="130" y="51"/>
                  </a:cubicBezTo>
                  <a:cubicBezTo>
                    <a:pt x="134" y="50"/>
                    <a:pt x="132" y="36"/>
                    <a:pt x="140" y="41"/>
                  </a:cubicBezTo>
                  <a:cubicBezTo>
                    <a:pt x="145" y="45"/>
                    <a:pt x="149" y="54"/>
                    <a:pt x="156" y="63"/>
                  </a:cubicBezTo>
                  <a:cubicBezTo>
                    <a:pt x="159" y="58"/>
                    <a:pt x="156" y="62"/>
                    <a:pt x="155" y="6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9" name="Freeform 28"/>
            <p:cNvSpPr>
              <a:spLocks noEditPoints="1"/>
            </p:cNvSpPr>
            <p:nvPr/>
          </p:nvSpPr>
          <p:spPr bwMode="auto">
            <a:xfrm rot="21439583">
              <a:off x="4551520" y="5058294"/>
              <a:ext cx="1228136" cy="732240"/>
            </a:xfrm>
            <a:custGeom>
              <a:avLst/>
              <a:gdLst/>
              <a:ahLst/>
              <a:cxnLst>
                <a:cxn ang="0">
                  <a:pos x="16" y="101"/>
                </a:cxn>
                <a:cxn ang="0">
                  <a:pos x="34" y="100"/>
                </a:cxn>
                <a:cxn ang="0">
                  <a:pos x="27" y="83"/>
                </a:cxn>
                <a:cxn ang="0">
                  <a:pos x="32" y="68"/>
                </a:cxn>
                <a:cxn ang="0">
                  <a:pos x="46" y="62"/>
                </a:cxn>
                <a:cxn ang="0">
                  <a:pos x="56" y="46"/>
                </a:cxn>
                <a:cxn ang="0">
                  <a:pos x="65" y="39"/>
                </a:cxn>
                <a:cxn ang="0">
                  <a:pos x="75" y="45"/>
                </a:cxn>
                <a:cxn ang="0">
                  <a:pos x="81" y="37"/>
                </a:cxn>
                <a:cxn ang="0">
                  <a:pos x="83" y="27"/>
                </a:cxn>
                <a:cxn ang="0">
                  <a:pos x="92" y="12"/>
                </a:cxn>
                <a:cxn ang="0">
                  <a:pos x="107" y="7"/>
                </a:cxn>
                <a:cxn ang="0">
                  <a:pos x="117" y="9"/>
                </a:cxn>
                <a:cxn ang="0">
                  <a:pos x="132" y="11"/>
                </a:cxn>
                <a:cxn ang="0">
                  <a:pos x="149" y="9"/>
                </a:cxn>
                <a:cxn ang="0">
                  <a:pos x="158" y="2"/>
                </a:cxn>
                <a:cxn ang="0">
                  <a:pos x="171" y="9"/>
                </a:cxn>
                <a:cxn ang="0">
                  <a:pos x="181" y="4"/>
                </a:cxn>
                <a:cxn ang="0">
                  <a:pos x="195" y="4"/>
                </a:cxn>
                <a:cxn ang="0">
                  <a:pos x="207" y="22"/>
                </a:cxn>
                <a:cxn ang="0">
                  <a:pos x="220" y="31"/>
                </a:cxn>
                <a:cxn ang="0">
                  <a:pos x="211" y="37"/>
                </a:cxn>
                <a:cxn ang="0">
                  <a:pos x="208" y="59"/>
                </a:cxn>
                <a:cxn ang="0">
                  <a:pos x="199" y="77"/>
                </a:cxn>
                <a:cxn ang="0">
                  <a:pos x="192" y="89"/>
                </a:cxn>
                <a:cxn ang="0">
                  <a:pos x="180" y="98"/>
                </a:cxn>
                <a:cxn ang="0">
                  <a:pos x="163" y="110"/>
                </a:cxn>
                <a:cxn ang="0">
                  <a:pos x="157" y="133"/>
                </a:cxn>
                <a:cxn ang="0">
                  <a:pos x="148" y="137"/>
                </a:cxn>
                <a:cxn ang="0">
                  <a:pos x="140" y="143"/>
                </a:cxn>
                <a:cxn ang="0">
                  <a:pos x="130" y="136"/>
                </a:cxn>
                <a:cxn ang="0">
                  <a:pos x="114" y="149"/>
                </a:cxn>
                <a:cxn ang="0">
                  <a:pos x="101" y="154"/>
                </a:cxn>
                <a:cxn ang="0">
                  <a:pos x="85" y="149"/>
                </a:cxn>
                <a:cxn ang="0">
                  <a:pos x="81" y="139"/>
                </a:cxn>
                <a:cxn ang="0">
                  <a:pos x="72" y="142"/>
                </a:cxn>
                <a:cxn ang="0">
                  <a:pos x="74" y="129"/>
                </a:cxn>
                <a:cxn ang="0">
                  <a:pos x="65" y="122"/>
                </a:cxn>
                <a:cxn ang="0">
                  <a:pos x="66" y="132"/>
                </a:cxn>
                <a:cxn ang="0">
                  <a:pos x="60" y="142"/>
                </a:cxn>
                <a:cxn ang="0">
                  <a:pos x="46" y="135"/>
                </a:cxn>
                <a:cxn ang="0">
                  <a:pos x="33" y="142"/>
                </a:cxn>
                <a:cxn ang="0">
                  <a:pos x="18" y="132"/>
                </a:cxn>
                <a:cxn ang="0">
                  <a:pos x="1" y="117"/>
                </a:cxn>
                <a:cxn ang="0">
                  <a:pos x="114" y="4"/>
                </a:cxn>
                <a:cxn ang="0">
                  <a:pos x="114" y="4"/>
                </a:cxn>
                <a:cxn ang="0">
                  <a:pos x="114" y="5"/>
                </a:cxn>
              </a:cxnLst>
              <a:rect l="0" t="0" r="r" b="b"/>
              <a:pathLst>
                <a:path w="220" h="154">
                  <a:moveTo>
                    <a:pt x="8" y="104"/>
                  </a:moveTo>
                  <a:cubicBezTo>
                    <a:pt x="13" y="103"/>
                    <a:pt x="13" y="101"/>
                    <a:pt x="16" y="101"/>
                  </a:cubicBezTo>
                  <a:cubicBezTo>
                    <a:pt x="19" y="101"/>
                    <a:pt x="23" y="106"/>
                    <a:pt x="27" y="106"/>
                  </a:cubicBezTo>
                  <a:cubicBezTo>
                    <a:pt x="30" y="106"/>
                    <a:pt x="33" y="103"/>
                    <a:pt x="34" y="100"/>
                  </a:cubicBezTo>
                  <a:cubicBezTo>
                    <a:pt x="35" y="97"/>
                    <a:pt x="33" y="93"/>
                    <a:pt x="32" y="90"/>
                  </a:cubicBezTo>
                  <a:cubicBezTo>
                    <a:pt x="31" y="87"/>
                    <a:pt x="28" y="86"/>
                    <a:pt x="27" y="83"/>
                  </a:cubicBezTo>
                  <a:cubicBezTo>
                    <a:pt x="26" y="80"/>
                    <a:pt x="26" y="75"/>
                    <a:pt x="27" y="72"/>
                  </a:cubicBezTo>
                  <a:cubicBezTo>
                    <a:pt x="28" y="70"/>
                    <a:pt x="30" y="69"/>
                    <a:pt x="32" y="68"/>
                  </a:cubicBezTo>
                  <a:cubicBezTo>
                    <a:pt x="34" y="67"/>
                    <a:pt x="36" y="67"/>
                    <a:pt x="39" y="66"/>
                  </a:cubicBezTo>
                  <a:cubicBezTo>
                    <a:pt x="41" y="65"/>
                    <a:pt x="44" y="65"/>
                    <a:pt x="46" y="62"/>
                  </a:cubicBezTo>
                  <a:cubicBezTo>
                    <a:pt x="48" y="59"/>
                    <a:pt x="47" y="53"/>
                    <a:pt x="49" y="50"/>
                  </a:cubicBezTo>
                  <a:cubicBezTo>
                    <a:pt x="51" y="47"/>
                    <a:pt x="53" y="47"/>
                    <a:pt x="56" y="46"/>
                  </a:cubicBezTo>
                  <a:cubicBezTo>
                    <a:pt x="58" y="45"/>
                    <a:pt x="62" y="46"/>
                    <a:pt x="64" y="45"/>
                  </a:cubicBezTo>
                  <a:cubicBezTo>
                    <a:pt x="66" y="43"/>
                    <a:pt x="64" y="41"/>
                    <a:pt x="65" y="39"/>
                  </a:cubicBezTo>
                  <a:cubicBezTo>
                    <a:pt x="66" y="38"/>
                    <a:pt x="67" y="35"/>
                    <a:pt x="70" y="36"/>
                  </a:cubicBezTo>
                  <a:cubicBezTo>
                    <a:pt x="72" y="37"/>
                    <a:pt x="73" y="43"/>
                    <a:pt x="75" y="45"/>
                  </a:cubicBezTo>
                  <a:cubicBezTo>
                    <a:pt x="78" y="46"/>
                    <a:pt x="81" y="47"/>
                    <a:pt x="83" y="45"/>
                  </a:cubicBezTo>
                  <a:cubicBezTo>
                    <a:pt x="85" y="43"/>
                    <a:pt x="82" y="40"/>
                    <a:pt x="81" y="37"/>
                  </a:cubicBezTo>
                  <a:cubicBezTo>
                    <a:pt x="80" y="35"/>
                    <a:pt x="78" y="33"/>
                    <a:pt x="78" y="31"/>
                  </a:cubicBezTo>
                  <a:cubicBezTo>
                    <a:pt x="79" y="28"/>
                    <a:pt x="82" y="29"/>
                    <a:pt x="83" y="27"/>
                  </a:cubicBezTo>
                  <a:cubicBezTo>
                    <a:pt x="84" y="24"/>
                    <a:pt x="81" y="20"/>
                    <a:pt x="83" y="17"/>
                  </a:cubicBezTo>
                  <a:cubicBezTo>
                    <a:pt x="85" y="14"/>
                    <a:pt x="89" y="13"/>
                    <a:pt x="92" y="12"/>
                  </a:cubicBezTo>
                  <a:cubicBezTo>
                    <a:pt x="96" y="12"/>
                    <a:pt x="100" y="15"/>
                    <a:pt x="103" y="14"/>
                  </a:cubicBezTo>
                  <a:cubicBezTo>
                    <a:pt x="106" y="13"/>
                    <a:pt x="103" y="9"/>
                    <a:pt x="107" y="7"/>
                  </a:cubicBezTo>
                  <a:cubicBezTo>
                    <a:pt x="109" y="6"/>
                    <a:pt x="111" y="6"/>
                    <a:pt x="114" y="5"/>
                  </a:cubicBezTo>
                  <a:cubicBezTo>
                    <a:pt x="115" y="7"/>
                    <a:pt x="116" y="8"/>
                    <a:pt x="117" y="9"/>
                  </a:cubicBezTo>
                  <a:cubicBezTo>
                    <a:pt x="119" y="11"/>
                    <a:pt x="122" y="13"/>
                    <a:pt x="125" y="14"/>
                  </a:cubicBezTo>
                  <a:cubicBezTo>
                    <a:pt x="127" y="14"/>
                    <a:pt x="131" y="12"/>
                    <a:pt x="132" y="11"/>
                  </a:cubicBezTo>
                  <a:cubicBezTo>
                    <a:pt x="134" y="10"/>
                    <a:pt x="132" y="8"/>
                    <a:pt x="135" y="8"/>
                  </a:cubicBezTo>
                  <a:cubicBezTo>
                    <a:pt x="138" y="7"/>
                    <a:pt x="145" y="9"/>
                    <a:pt x="149" y="9"/>
                  </a:cubicBezTo>
                  <a:cubicBezTo>
                    <a:pt x="152" y="8"/>
                    <a:pt x="152" y="6"/>
                    <a:pt x="153" y="4"/>
                  </a:cubicBezTo>
                  <a:cubicBezTo>
                    <a:pt x="155" y="3"/>
                    <a:pt x="156" y="2"/>
                    <a:pt x="158" y="2"/>
                  </a:cubicBezTo>
                  <a:cubicBezTo>
                    <a:pt x="161" y="2"/>
                    <a:pt x="164" y="3"/>
                    <a:pt x="166" y="4"/>
                  </a:cubicBezTo>
                  <a:cubicBezTo>
                    <a:pt x="168" y="6"/>
                    <a:pt x="169" y="9"/>
                    <a:pt x="171" y="9"/>
                  </a:cubicBezTo>
                  <a:cubicBezTo>
                    <a:pt x="173" y="10"/>
                    <a:pt x="175" y="9"/>
                    <a:pt x="177" y="8"/>
                  </a:cubicBezTo>
                  <a:cubicBezTo>
                    <a:pt x="178" y="7"/>
                    <a:pt x="179" y="5"/>
                    <a:pt x="181" y="4"/>
                  </a:cubicBezTo>
                  <a:cubicBezTo>
                    <a:pt x="183" y="2"/>
                    <a:pt x="186" y="0"/>
                    <a:pt x="188" y="0"/>
                  </a:cubicBezTo>
                  <a:cubicBezTo>
                    <a:pt x="191" y="0"/>
                    <a:pt x="192" y="1"/>
                    <a:pt x="195" y="4"/>
                  </a:cubicBezTo>
                  <a:cubicBezTo>
                    <a:pt x="197" y="7"/>
                    <a:pt x="201" y="12"/>
                    <a:pt x="203" y="15"/>
                  </a:cubicBezTo>
                  <a:cubicBezTo>
                    <a:pt x="205" y="18"/>
                    <a:pt x="205" y="20"/>
                    <a:pt x="207" y="22"/>
                  </a:cubicBezTo>
                  <a:cubicBezTo>
                    <a:pt x="210" y="23"/>
                    <a:pt x="212" y="24"/>
                    <a:pt x="216" y="26"/>
                  </a:cubicBezTo>
                  <a:cubicBezTo>
                    <a:pt x="218" y="26"/>
                    <a:pt x="219" y="29"/>
                    <a:pt x="220" y="31"/>
                  </a:cubicBezTo>
                  <a:cubicBezTo>
                    <a:pt x="219" y="31"/>
                    <a:pt x="219" y="32"/>
                    <a:pt x="218" y="33"/>
                  </a:cubicBezTo>
                  <a:cubicBezTo>
                    <a:pt x="215" y="34"/>
                    <a:pt x="213" y="35"/>
                    <a:pt x="211" y="37"/>
                  </a:cubicBezTo>
                  <a:cubicBezTo>
                    <a:pt x="208" y="40"/>
                    <a:pt x="209" y="44"/>
                    <a:pt x="208" y="47"/>
                  </a:cubicBezTo>
                  <a:cubicBezTo>
                    <a:pt x="208" y="51"/>
                    <a:pt x="210" y="56"/>
                    <a:pt x="208" y="59"/>
                  </a:cubicBezTo>
                  <a:cubicBezTo>
                    <a:pt x="206" y="62"/>
                    <a:pt x="200" y="60"/>
                    <a:pt x="198" y="64"/>
                  </a:cubicBezTo>
                  <a:cubicBezTo>
                    <a:pt x="197" y="67"/>
                    <a:pt x="200" y="74"/>
                    <a:pt x="199" y="77"/>
                  </a:cubicBezTo>
                  <a:cubicBezTo>
                    <a:pt x="198" y="80"/>
                    <a:pt x="195" y="78"/>
                    <a:pt x="194" y="80"/>
                  </a:cubicBezTo>
                  <a:cubicBezTo>
                    <a:pt x="193" y="82"/>
                    <a:pt x="194" y="87"/>
                    <a:pt x="192" y="89"/>
                  </a:cubicBezTo>
                  <a:cubicBezTo>
                    <a:pt x="190" y="91"/>
                    <a:pt x="186" y="89"/>
                    <a:pt x="184" y="90"/>
                  </a:cubicBezTo>
                  <a:cubicBezTo>
                    <a:pt x="182" y="92"/>
                    <a:pt x="182" y="96"/>
                    <a:pt x="180" y="98"/>
                  </a:cubicBezTo>
                  <a:cubicBezTo>
                    <a:pt x="177" y="101"/>
                    <a:pt x="173" y="103"/>
                    <a:pt x="170" y="105"/>
                  </a:cubicBezTo>
                  <a:cubicBezTo>
                    <a:pt x="167" y="107"/>
                    <a:pt x="165" y="108"/>
                    <a:pt x="163" y="110"/>
                  </a:cubicBezTo>
                  <a:cubicBezTo>
                    <a:pt x="161" y="112"/>
                    <a:pt x="158" y="114"/>
                    <a:pt x="157" y="118"/>
                  </a:cubicBezTo>
                  <a:cubicBezTo>
                    <a:pt x="156" y="122"/>
                    <a:pt x="159" y="130"/>
                    <a:pt x="157" y="133"/>
                  </a:cubicBezTo>
                  <a:cubicBezTo>
                    <a:pt x="156" y="136"/>
                    <a:pt x="154" y="132"/>
                    <a:pt x="152" y="133"/>
                  </a:cubicBezTo>
                  <a:cubicBezTo>
                    <a:pt x="150" y="134"/>
                    <a:pt x="148" y="135"/>
                    <a:pt x="148" y="137"/>
                  </a:cubicBezTo>
                  <a:cubicBezTo>
                    <a:pt x="147" y="139"/>
                    <a:pt x="149" y="143"/>
                    <a:pt x="147" y="145"/>
                  </a:cubicBezTo>
                  <a:cubicBezTo>
                    <a:pt x="145" y="146"/>
                    <a:pt x="142" y="144"/>
                    <a:pt x="140" y="143"/>
                  </a:cubicBezTo>
                  <a:cubicBezTo>
                    <a:pt x="138" y="141"/>
                    <a:pt x="138" y="138"/>
                    <a:pt x="136" y="137"/>
                  </a:cubicBezTo>
                  <a:cubicBezTo>
                    <a:pt x="134" y="135"/>
                    <a:pt x="133" y="134"/>
                    <a:pt x="130" y="136"/>
                  </a:cubicBezTo>
                  <a:cubicBezTo>
                    <a:pt x="127" y="137"/>
                    <a:pt x="121" y="141"/>
                    <a:pt x="119" y="143"/>
                  </a:cubicBezTo>
                  <a:cubicBezTo>
                    <a:pt x="116" y="146"/>
                    <a:pt x="117" y="149"/>
                    <a:pt x="114" y="149"/>
                  </a:cubicBezTo>
                  <a:cubicBezTo>
                    <a:pt x="112" y="150"/>
                    <a:pt x="108" y="146"/>
                    <a:pt x="106" y="147"/>
                  </a:cubicBezTo>
                  <a:cubicBezTo>
                    <a:pt x="103" y="148"/>
                    <a:pt x="110" y="152"/>
                    <a:pt x="101" y="154"/>
                  </a:cubicBezTo>
                  <a:cubicBezTo>
                    <a:pt x="99" y="154"/>
                    <a:pt x="96" y="154"/>
                    <a:pt x="93" y="154"/>
                  </a:cubicBezTo>
                  <a:cubicBezTo>
                    <a:pt x="92" y="150"/>
                    <a:pt x="87" y="152"/>
                    <a:pt x="85" y="149"/>
                  </a:cubicBezTo>
                  <a:cubicBezTo>
                    <a:pt x="84" y="146"/>
                    <a:pt x="87" y="142"/>
                    <a:pt x="86" y="140"/>
                  </a:cubicBezTo>
                  <a:cubicBezTo>
                    <a:pt x="85" y="137"/>
                    <a:pt x="83" y="137"/>
                    <a:pt x="81" y="139"/>
                  </a:cubicBezTo>
                  <a:cubicBezTo>
                    <a:pt x="79" y="140"/>
                    <a:pt x="80" y="146"/>
                    <a:pt x="78" y="147"/>
                  </a:cubicBezTo>
                  <a:cubicBezTo>
                    <a:pt x="75" y="148"/>
                    <a:pt x="74" y="145"/>
                    <a:pt x="72" y="142"/>
                  </a:cubicBezTo>
                  <a:cubicBezTo>
                    <a:pt x="71" y="140"/>
                    <a:pt x="70" y="136"/>
                    <a:pt x="71" y="133"/>
                  </a:cubicBezTo>
                  <a:cubicBezTo>
                    <a:pt x="71" y="131"/>
                    <a:pt x="74" y="131"/>
                    <a:pt x="74" y="129"/>
                  </a:cubicBezTo>
                  <a:cubicBezTo>
                    <a:pt x="74" y="127"/>
                    <a:pt x="74" y="124"/>
                    <a:pt x="72" y="123"/>
                  </a:cubicBezTo>
                  <a:cubicBezTo>
                    <a:pt x="70" y="121"/>
                    <a:pt x="67" y="121"/>
                    <a:pt x="65" y="122"/>
                  </a:cubicBezTo>
                  <a:cubicBezTo>
                    <a:pt x="63" y="122"/>
                    <a:pt x="62" y="124"/>
                    <a:pt x="62" y="126"/>
                  </a:cubicBezTo>
                  <a:cubicBezTo>
                    <a:pt x="62" y="128"/>
                    <a:pt x="65" y="130"/>
                    <a:pt x="66" y="132"/>
                  </a:cubicBezTo>
                  <a:cubicBezTo>
                    <a:pt x="66" y="134"/>
                    <a:pt x="67" y="137"/>
                    <a:pt x="66" y="139"/>
                  </a:cubicBezTo>
                  <a:cubicBezTo>
                    <a:pt x="64" y="141"/>
                    <a:pt x="62" y="143"/>
                    <a:pt x="60" y="142"/>
                  </a:cubicBezTo>
                  <a:cubicBezTo>
                    <a:pt x="57" y="141"/>
                    <a:pt x="56" y="136"/>
                    <a:pt x="53" y="135"/>
                  </a:cubicBezTo>
                  <a:cubicBezTo>
                    <a:pt x="51" y="134"/>
                    <a:pt x="49" y="134"/>
                    <a:pt x="46" y="135"/>
                  </a:cubicBezTo>
                  <a:cubicBezTo>
                    <a:pt x="43" y="135"/>
                    <a:pt x="38" y="136"/>
                    <a:pt x="36" y="137"/>
                  </a:cubicBezTo>
                  <a:cubicBezTo>
                    <a:pt x="34" y="138"/>
                    <a:pt x="36" y="141"/>
                    <a:pt x="33" y="142"/>
                  </a:cubicBezTo>
                  <a:cubicBezTo>
                    <a:pt x="29" y="142"/>
                    <a:pt x="22" y="143"/>
                    <a:pt x="19" y="141"/>
                  </a:cubicBezTo>
                  <a:cubicBezTo>
                    <a:pt x="16" y="139"/>
                    <a:pt x="20" y="135"/>
                    <a:pt x="18" y="132"/>
                  </a:cubicBezTo>
                  <a:cubicBezTo>
                    <a:pt x="16" y="129"/>
                    <a:pt x="10" y="129"/>
                    <a:pt x="7" y="126"/>
                  </a:cubicBezTo>
                  <a:cubicBezTo>
                    <a:pt x="4" y="124"/>
                    <a:pt x="1" y="121"/>
                    <a:pt x="1" y="117"/>
                  </a:cubicBezTo>
                  <a:cubicBezTo>
                    <a:pt x="0" y="111"/>
                    <a:pt x="2" y="105"/>
                    <a:pt x="8" y="104"/>
                  </a:cubicBezTo>
                  <a:close/>
                  <a:moveTo>
                    <a:pt x="114" y="4"/>
                  </a:moveTo>
                  <a:lnTo>
                    <a:pt x="114" y="4"/>
                  </a:lnTo>
                  <a:cubicBezTo>
                    <a:pt x="114" y="4"/>
                    <a:pt x="114" y="4"/>
                    <a:pt x="114" y="4"/>
                  </a:cubicBezTo>
                  <a:close/>
                  <a:moveTo>
                    <a:pt x="114" y="5"/>
                  </a:moveTo>
                  <a:cubicBezTo>
                    <a:pt x="114" y="5"/>
                    <a:pt x="114" y="5"/>
                    <a:pt x="114" y="5"/>
                  </a:cubicBezTo>
                  <a:cubicBezTo>
                    <a:pt x="114" y="5"/>
                    <a:pt x="114" y="5"/>
                    <a:pt x="114" y="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100" name="Freeform 17"/>
            <p:cNvSpPr>
              <a:spLocks/>
            </p:cNvSpPr>
            <p:nvPr/>
          </p:nvSpPr>
          <p:spPr bwMode="auto">
            <a:xfrm rot="21439583">
              <a:off x="4205242" y="6107696"/>
              <a:ext cx="292032" cy="146448"/>
            </a:xfrm>
            <a:custGeom>
              <a:avLst/>
              <a:gdLst/>
              <a:ahLst/>
              <a:cxnLst>
                <a:cxn ang="0">
                  <a:pos x="20" y="31"/>
                </a:cxn>
                <a:cxn ang="0">
                  <a:pos x="27" y="28"/>
                </a:cxn>
                <a:cxn ang="0">
                  <a:pos x="34" y="21"/>
                </a:cxn>
                <a:cxn ang="0">
                  <a:pos x="51" y="16"/>
                </a:cxn>
                <a:cxn ang="0">
                  <a:pos x="36" y="0"/>
                </a:cxn>
                <a:cxn ang="0">
                  <a:pos x="30" y="10"/>
                </a:cxn>
                <a:cxn ang="0">
                  <a:pos x="23" y="12"/>
                </a:cxn>
                <a:cxn ang="0">
                  <a:pos x="14" y="15"/>
                </a:cxn>
                <a:cxn ang="0">
                  <a:pos x="5" y="19"/>
                </a:cxn>
                <a:cxn ang="0">
                  <a:pos x="3" y="25"/>
                </a:cxn>
                <a:cxn ang="0">
                  <a:pos x="20" y="25"/>
                </a:cxn>
                <a:cxn ang="0">
                  <a:pos x="20" y="31"/>
                </a:cxn>
              </a:cxnLst>
              <a:rect l="0" t="0" r="r" b="b"/>
              <a:pathLst>
                <a:path w="52" h="31">
                  <a:moveTo>
                    <a:pt x="20" y="31"/>
                  </a:moveTo>
                  <a:cubicBezTo>
                    <a:pt x="23" y="30"/>
                    <a:pt x="25" y="29"/>
                    <a:pt x="27" y="28"/>
                  </a:cubicBezTo>
                  <a:cubicBezTo>
                    <a:pt x="32" y="25"/>
                    <a:pt x="30" y="23"/>
                    <a:pt x="34" y="21"/>
                  </a:cubicBezTo>
                  <a:cubicBezTo>
                    <a:pt x="38" y="19"/>
                    <a:pt x="50" y="22"/>
                    <a:pt x="51" y="16"/>
                  </a:cubicBezTo>
                  <a:cubicBezTo>
                    <a:pt x="52" y="9"/>
                    <a:pt x="46" y="1"/>
                    <a:pt x="36" y="0"/>
                  </a:cubicBezTo>
                  <a:cubicBezTo>
                    <a:pt x="35" y="3"/>
                    <a:pt x="33" y="8"/>
                    <a:pt x="30" y="10"/>
                  </a:cubicBezTo>
                  <a:cubicBezTo>
                    <a:pt x="28" y="12"/>
                    <a:pt x="25" y="11"/>
                    <a:pt x="23" y="12"/>
                  </a:cubicBezTo>
                  <a:cubicBezTo>
                    <a:pt x="20" y="13"/>
                    <a:pt x="17" y="13"/>
                    <a:pt x="14" y="15"/>
                  </a:cubicBezTo>
                  <a:cubicBezTo>
                    <a:pt x="11" y="16"/>
                    <a:pt x="7" y="17"/>
                    <a:pt x="5" y="19"/>
                  </a:cubicBezTo>
                  <a:cubicBezTo>
                    <a:pt x="3" y="21"/>
                    <a:pt x="0" y="23"/>
                    <a:pt x="3" y="25"/>
                  </a:cubicBezTo>
                  <a:cubicBezTo>
                    <a:pt x="7" y="26"/>
                    <a:pt x="17" y="24"/>
                    <a:pt x="20" y="25"/>
                  </a:cubicBezTo>
                  <a:cubicBezTo>
                    <a:pt x="23" y="26"/>
                    <a:pt x="20" y="29"/>
                    <a:pt x="20" y="3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101" name="Freeform 22"/>
            <p:cNvSpPr>
              <a:spLocks/>
            </p:cNvSpPr>
            <p:nvPr/>
          </p:nvSpPr>
          <p:spPr bwMode="auto">
            <a:xfrm rot="21439583">
              <a:off x="4012979" y="3893633"/>
              <a:ext cx="682076" cy="883797"/>
            </a:xfrm>
            <a:custGeom>
              <a:avLst/>
              <a:gdLst/>
              <a:ahLst/>
              <a:cxnLst>
                <a:cxn ang="0">
                  <a:pos x="86" y="29"/>
                </a:cxn>
                <a:cxn ang="0">
                  <a:pos x="95" y="46"/>
                </a:cxn>
                <a:cxn ang="0">
                  <a:pos x="93" y="68"/>
                </a:cxn>
                <a:cxn ang="0">
                  <a:pos x="96" y="88"/>
                </a:cxn>
                <a:cxn ang="0">
                  <a:pos x="107" y="108"/>
                </a:cxn>
                <a:cxn ang="0">
                  <a:pos x="111" y="130"/>
                </a:cxn>
                <a:cxn ang="0">
                  <a:pos x="112" y="146"/>
                </a:cxn>
                <a:cxn ang="0">
                  <a:pos x="115" y="162"/>
                </a:cxn>
                <a:cxn ang="0">
                  <a:pos x="120" y="183"/>
                </a:cxn>
                <a:cxn ang="0">
                  <a:pos x="104" y="178"/>
                </a:cxn>
                <a:cxn ang="0">
                  <a:pos x="109" y="165"/>
                </a:cxn>
                <a:cxn ang="0">
                  <a:pos x="97" y="155"/>
                </a:cxn>
                <a:cxn ang="0">
                  <a:pos x="88" y="145"/>
                </a:cxn>
                <a:cxn ang="0">
                  <a:pos x="77" y="153"/>
                </a:cxn>
                <a:cxn ang="0">
                  <a:pos x="49" y="139"/>
                </a:cxn>
                <a:cxn ang="0">
                  <a:pos x="37" y="133"/>
                </a:cxn>
                <a:cxn ang="0">
                  <a:pos x="27" y="148"/>
                </a:cxn>
                <a:cxn ang="0">
                  <a:pos x="7" y="147"/>
                </a:cxn>
                <a:cxn ang="0">
                  <a:pos x="10" y="115"/>
                </a:cxn>
                <a:cxn ang="0">
                  <a:pos x="2" y="101"/>
                </a:cxn>
                <a:cxn ang="0">
                  <a:pos x="3" y="82"/>
                </a:cxn>
                <a:cxn ang="0">
                  <a:pos x="9" y="70"/>
                </a:cxn>
                <a:cxn ang="0">
                  <a:pos x="9" y="54"/>
                </a:cxn>
                <a:cxn ang="0">
                  <a:pos x="11" y="44"/>
                </a:cxn>
                <a:cxn ang="0">
                  <a:pos x="1" y="31"/>
                </a:cxn>
                <a:cxn ang="0">
                  <a:pos x="6" y="17"/>
                </a:cxn>
                <a:cxn ang="0">
                  <a:pos x="16" y="26"/>
                </a:cxn>
                <a:cxn ang="0">
                  <a:pos x="27" y="40"/>
                </a:cxn>
                <a:cxn ang="0">
                  <a:pos x="39" y="28"/>
                </a:cxn>
                <a:cxn ang="0">
                  <a:pos x="53" y="16"/>
                </a:cxn>
                <a:cxn ang="0">
                  <a:pos x="64" y="3"/>
                </a:cxn>
                <a:cxn ang="0">
                  <a:pos x="78" y="13"/>
                </a:cxn>
              </a:cxnLst>
              <a:rect l="0" t="0" r="r" b="b"/>
              <a:pathLst>
                <a:path w="122" h="186">
                  <a:moveTo>
                    <a:pt x="86" y="16"/>
                  </a:moveTo>
                  <a:cubicBezTo>
                    <a:pt x="86" y="21"/>
                    <a:pt x="85" y="26"/>
                    <a:pt x="86" y="29"/>
                  </a:cubicBezTo>
                  <a:cubicBezTo>
                    <a:pt x="86" y="35"/>
                    <a:pt x="91" y="36"/>
                    <a:pt x="92" y="38"/>
                  </a:cubicBezTo>
                  <a:cubicBezTo>
                    <a:pt x="93" y="39"/>
                    <a:pt x="92" y="43"/>
                    <a:pt x="95" y="46"/>
                  </a:cubicBezTo>
                  <a:cubicBezTo>
                    <a:pt x="98" y="49"/>
                    <a:pt x="97" y="55"/>
                    <a:pt x="96" y="57"/>
                  </a:cubicBezTo>
                  <a:cubicBezTo>
                    <a:pt x="96" y="59"/>
                    <a:pt x="93" y="64"/>
                    <a:pt x="93" y="68"/>
                  </a:cubicBezTo>
                  <a:cubicBezTo>
                    <a:pt x="93" y="72"/>
                    <a:pt x="95" y="76"/>
                    <a:pt x="95" y="79"/>
                  </a:cubicBezTo>
                  <a:cubicBezTo>
                    <a:pt x="96" y="83"/>
                    <a:pt x="96" y="87"/>
                    <a:pt x="96" y="88"/>
                  </a:cubicBezTo>
                  <a:cubicBezTo>
                    <a:pt x="96" y="90"/>
                    <a:pt x="101" y="95"/>
                    <a:pt x="104" y="97"/>
                  </a:cubicBezTo>
                  <a:cubicBezTo>
                    <a:pt x="106" y="99"/>
                    <a:pt x="107" y="104"/>
                    <a:pt x="107" y="108"/>
                  </a:cubicBezTo>
                  <a:cubicBezTo>
                    <a:pt x="107" y="112"/>
                    <a:pt x="104" y="119"/>
                    <a:pt x="105" y="121"/>
                  </a:cubicBezTo>
                  <a:cubicBezTo>
                    <a:pt x="106" y="122"/>
                    <a:pt x="109" y="127"/>
                    <a:pt x="111" y="130"/>
                  </a:cubicBezTo>
                  <a:cubicBezTo>
                    <a:pt x="112" y="133"/>
                    <a:pt x="115" y="135"/>
                    <a:pt x="115" y="138"/>
                  </a:cubicBezTo>
                  <a:cubicBezTo>
                    <a:pt x="115" y="141"/>
                    <a:pt x="112" y="144"/>
                    <a:pt x="112" y="146"/>
                  </a:cubicBezTo>
                  <a:cubicBezTo>
                    <a:pt x="112" y="149"/>
                    <a:pt x="116" y="149"/>
                    <a:pt x="117" y="152"/>
                  </a:cubicBezTo>
                  <a:cubicBezTo>
                    <a:pt x="117" y="155"/>
                    <a:pt x="114" y="159"/>
                    <a:pt x="115" y="162"/>
                  </a:cubicBezTo>
                  <a:cubicBezTo>
                    <a:pt x="115" y="165"/>
                    <a:pt x="118" y="165"/>
                    <a:pt x="119" y="169"/>
                  </a:cubicBezTo>
                  <a:cubicBezTo>
                    <a:pt x="120" y="172"/>
                    <a:pt x="122" y="180"/>
                    <a:pt x="120" y="183"/>
                  </a:cubicBezTo>
                  <a:cubicBezTo>
                    <a:pt x="118" y="186"/>
                    <a:pt x="117" y="179"/>
                    <a:pt x="114" y="178"/>
                  </a:cubicBezTo>
                  <a:cubicBezTo>
                    <a:pt x="111" y="177"/>
                    <a:pt x="106" y="180"/>
                    <a:pt x="104" y="178"/>
                  </a:cubicBezTo>
                  <a:cubicBezTo>
                    <a:pt x="101" y="176"/>
                    <a:pt x="103" y="173"/>
                    <a:pt x="104" y="170"/>
                  </a:cubicBezTo>
                  <a:cubicBezTo>
                    <a:pt x="105" y="168"/>
                    <a:pt x="109" y="168"/>
                    <a:pt x="109" y="165"/>
                  </a:cubicBezTo>
                  <a:cubicBezTo>
                    <a:pt x="108" y="163"/>
                    <a:pt x="103" y="162"/>
                    <a:pt x="101" y="161"/>
                  </a:cubicBezTo>
                  <a:cubicBezTo>
                    <a:pt x="100" y="160"/>
                    <a:pt x="97" y="157"/>
                    <a:pt x="97" y="155"/>
                  </a:cubicBezTo>
                  <a:cubicBezTo>
                    <a:pt x="97" y="153"/>
                    <a:pt x="94" y="144"/>
                    <a:pt x="93" y="144"/>
                  </a:cubicBezTo>
                  <a:cubicBezTo>
                    <a:pt x="92" y="144"/>
                    <a:pt x="90" y="144"/>
                    <a:pt x="88" y="145"/>
                  </a:cubicBezTo>
                  <a:cubicBezTo>
                    <a:pt x="87" y="146"/>
                    <a:pt x="86" y="148"/>
                    <a:pt x="84" y="149"/>
                  </a:cubicBezTo>
                  <a:cubicBezTo>
                    <a:pt x="82" y="151"/>
                    <a:pt x="80" y="153"/>
                    <a:pt x="77" y="153"/>
                  </a:cubicBezTo>
                  <a:cubicBezTo>
                    <a:pt x="73" y="154"/>
                    <a:pt x="66" y="154"/>
                    <a:pt x="62" y="152"/>
                  </a:cubicBezTo>
                  <a:cubicBezTo>
                    <a:pt x="57" y="149"/>
                    <a:pt x="52" y="142"/>
                    <a:pt x="49" y="139"/>
                  </a:cubicBezTo>
                  <a:cubicBezTo>
                    <a:pt x="47" y="135"/>
                    <a:pt x="48" y="133"/>
                    <a:pt x="46" y="132"/>
                  </a:cubicBezTo>
                  <a:cubicBezTo>
                    <a:pt x="43" y="131"/>
                    <a:pt x="40" y="132"/>
                    <a:pt x="37" y="133"/>
                  </a:cubicBezTo>
                  <a:cubicBezTo>
                    <a:pt x="35" y="134"/>
                    <a:pt x="32" y="136"/>
                    <a:pt x="30" y="139"/>
                  </a:cubicBezTo>
                  <a:cubicBezTo>
                    <a:pt x="28" y="141"/>
                    <a:pt x="28" y="144"/>
                    <a:pt x="27" y="148"/>
                  </a:cubicBezTo>
                  <a:cubicBezTo>
                    <a:pt x="23" y="147"/>
                    <a:pt x="20" y="153"/>
                    <a:pt x="16" y="152"/>
                  </a:cubicBezTo>
                  <a:cubicBezTo>
                    <a:pt x="13" y="152"/>
                    <a:pt x="9" y="151"/>
                    <a:pt x="7" y="147"/>
                  </a:cubicBezTo>
                  <a:cubicBezTo>
                    <a:pt x="5" y="142"/>
                    <a:pt x="7" y="135"/>
                    <a:pt x="8" y="130"/>
                  </a:cubicBezTo>
                  <a:cubicBezTo>
                    <a:pt x="8" y="124"/>
                    <a:pt x="11" y="119"/>
                    <a:pt x="10" y="115"/>
                  </a:cubicBezTo>
                  <a:cubicBezTo>
                    <a:pt x="10" y="111"/>
                    <a:pt x="6" y="112"/>
                    <a:pt x="5" y="108"/>
                  </a:cubicBezTo>
                  <a:cubicBezTo>
                    <a:pt x="4" y="106"/>
                    <a:pt x="3" y="104"/>
                    <a:pt x="2" y="101"/>
                  </a:cubicBezTo>
                  <a:cubicBezTo>
                    <a:pt x="3" y="100"/>
                    <a:pt x="4" y="100"/>
                    <a:pt x="5" y="99"/>
                  </a:cubicBezTo>
                  <a:cubicBezTo>
                    <a:pt x="10" y="95"/>
                    <a:pt x="1" y="86"/>
                    <a:pt x="3" y="82"/>
                  </a:cubicBezTo>
                  <a:cubicBezTo>
                    <a:pt x="4" y="77"/>
                    <a:pt x="11" y="79"/>
                    <a:pt x="12" y="76"/>
                  </a:cubicBezTo>
                  <a:cubicBezTo>
                    <a:pt x="14" y="74"/>
                    <a:pt x="9" y="72"/>
                    <a:pt x="9" y="70"/>
                  </a:cubicBezTo>
                  <a:cubicBezTo>
                    <a:pt x="8" y="67"/>
                    <a:pt x="10" y="65"/>
                    <a:pt x="10" y="62"/>
                  </a:cubicBezTo>
                  <a:cubicBezTo>
                    <a:pt x="10" y="60"/>
                    <a:pt x="9" y="56"/>
                    <a:pt x="9" y="54"/>
                  </a:cubicBezTo>
                  <a:cubicBezTo>
                    <a:pt x="8" y="52"/>
                    <a:pt x="4" y="51"/>
                    <a:pt x="5" y="49"/>
                  </a:cubicBezTo>
                  <a:cubicBezTo>
                    <a:pt x="6" y="46"/>
                    <a:pt x="11" y="46"/>
                    <a:pt x="11" y="44"/>
                  </a:cubicBezTo>
                  <a:cubicBezTo>
                    <a:pt x="12" y="42"/>
                    <a:pt x="10" y="41"/>
                    <a:pt x="9" y="39"/>
                  </a:cubicBezTo>
                  <a:cubicBezTo>
                    <a:pt x="7" y="37"/>
                    <a:pt x="3" y="34"/>
                    <a:pt x="1" y="31"/>
                  </a:cubicBezTo>
                  <a:cubicBezTo>
                    <a:pt x="0" y="29"/>
                    <a:pt x="2" y="27"/>
                    <a:pt x="2" y="24"/>
                  </a:cubicBezTo>
                  <a:cubicBezTo>
                    <a:pt x="3" y="22"/>
                    <a:pt x="4" y="18"/>
                    <a:pt x="6" y="17"/>
                  </a:cubicBezTo>
                  <a:cubicBezTo>
                    <a:pt x="9" y="16"/>
                    <a:pt x="11" y="18"/>
                    <a:pt x="13" y="20"/>
                  </a:cubicBezTo>
                  <a:cubicBezTo>
                    <a:pt x="15" y="21"/>
                    <a:pt x="15" y="22"/>
                    <a:pt x="16" y="26"/>
                  </a:cubicBezTo>
                  <a:cubicBezTo>
                    <a:pt x="16" y="29"/>
                    <a:pt x="12" y="36"/>
                    <a:pt x="15" y="39"/>
                  </a:cubicBezTo>
                  <a:cubicBezTo>
                    <a:pt x="17" y="43"/>
                    <a:pt x="23" y="41"/>
                    <a:pt x="27" y="40"/>
                  </a:cubicBezTo>
                  <a:cubicBezTo>
                    <a:pt x="30" y="39"/>
                    <a:pt x="29" y="35"/>
                    <a:pt x="32" y="33"/>
                  </a:cubicBezTo>
                  <a:cubicBezTo>
                    <a:pt x="34" y="31"/>
                    <a:pt x="37" y="29"/>
                    <a:pt x="39" y="28"/>
                  </a:cubicBezTo>
                  <a:cubicBezTo>
                    <a:pt x="42" y="27"/>
                    <a:pt x="44" y="29"/>
                    <a:pt x="47" y="27"/>
                  </a:cubicBezTo>
                  <a:cubicBezTo>
                    <a:pt x="50" y="25"/>
                    <a:pt x="51" y="19"/>
                    <a:pt x="53" y="16"/>
                  </a:cubicBezTo>
                  <a:cubicBezTo>
                    <a:pt x="56" y="14"/>
                    <a:pt x="61" y="16"/>
                    <a:pt x="63" y="14"/>
                  </a:cubicBezTo>
                  <a:cubicBezTo>
                    <a:pt x="65" y="11"/>
                    <a:pt x="61" y="5"/>
                    <a:pt x="64" y="3"/>
                  </a:cubicBezTo>
                  <a:cubicBezTo>
                    <a:pt x="67" y="0"/>
                    <a:pt x="72" y="1"/>
                    <a:pt x="75" y="3"/>
                  </a:cubicBezTo>
                  <a:cubicBezTo>
                    <a:pt x="77" y="5"/>
                    <a:pt x="76" y="11"/>
                    <a:pt x="78" y="13"/>
                  </a:cubicBezTo>
                  <a:cubicBezTo>
                    <a:pt x="80" y="15"/>
                    <a:pt x="84" y="15"/>
                    <a:pt x="86" y="1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102" name="Freeform 10"/>
            <p:cNvSpPr>
              <a:spLocks noEditPoints="1"/>
            </p:cNvSpPr>
            <p:nvPr/>
          </p:nvSpPr>
          <p:spPr bwMode="auto">
            <a:xfrm rot="21439583">
              <a:off x="3442544" y="3294430"/>
              <a:ext cx="1168131" cy="1103469"/>
            </a:xfrm>
            <a:custGeom>
              <a:avLst/>
              <a:gdLst/>
              <a:ahLst/>
              <a:cxnLst>
                <a:cxn ang="0">
                  <a:pos x="194" y="133"/>
                </a:cxn>
                <a:cxn ang="0">
                  <a:pos x="187" y="148"/>
                </a:cxn>
                <a:cxn ang="0">
                  <a:pos x="175" y="142"/>
                </a:cxn>
                <a:cxn ang="0">
                  <a:pos x="161" y="132"/>
                </a:cxn>
                <a:cxn ang="0">
                  <a:pos x="150" y="145"/>
                </a:cxn>
                <a:cxn ang="0">
                  <a:pos x="136" y="157"/>
                </a:cxn>
                <a:cxn ang="0">
                  <a:pos x="124" y="169"/>
                </a:cxn>
                <a:cxn ang="0">
                  <a:pos x="113" y="155"/>
                </a:cxn>
                <a:cxn ang="0">
                  <a:pos x="103" y="146"/>
                </a:cxn>
                <a:cxn ang="0">
                  <a:pos x="98" y="160"/>
                </a:cxn>
                <a:cxn ang="0">
                  <a:pos x="108" y="173"/>
                </a:cxn>
                <a:cxn ang="0">
                  <a:pos x="106" y="183"/>
                </a:cxn>
                <a:cxn ang="0">
                  <a:pos x="106" y="199"/>
                </a:cxn>
                <a:cxn ang="0">
                  <a:pos x="100" y="211"/>
                </a:cxn>
                <a:cxn ang="0">
                  <a:pos x="80" y="227"/>
                </a:cxn>
                <a:cxn ang="0">
                  <a:pos x="57" y="214"/>
                </a:cxn>
                <a:cxn ang="0">
                  <a:pos x="38" y="216"/>
                </a:cxn>
                <a:cxn ang="0">
                  <a:pos x="14" y="212"/>
                </a:cxn>
                <a:cxn ang="0">
                  <a:pos x="2" y="210"/>
                </a:cxn>
                <a:cxn ang="0">
                  <a:pos x="14" y="192"/>
                </a:cxn>
                <a:cxn ang="0">
                  <a:pos x="11" y="176"/>
                </a:cxn>
                <a:cxn ang="0">
                  <a:pos x="15" y="163"/>
                </a:cxn>
                <a:cxn ang="0">
                  <a:pos x="25" y="160"/>
                </a:cxn>
                <a:cxn ang="0">
                  <a:pos x="20" y="148"/>
                </a:cxn>
                <a:cxn ang="0">
                  <a:pos x="27" y="122"/>
                </a:cxn>
                <a:cxn ang="0">
                  <a:pos x="35" y="101"/>
                </a:cxn>
                <a:cxn ang="0">
                  <a:pos x="53" y="93"/>
                </a:cxn>
                <a:cxn ang="0">
                  <a:pos x="67" y="75"/>
                </a:cxn>
                <a:cxn ang="0">
                  <a:pos x="83" y="71"/>
                </a:cxn>
                <a:cxn ang="0">
                  <a:pos x="95" y="58"/>
                </a:cxn>
                <a:cxn ang="0">
                  <a:pos x="106" y="49"/>
                </a:cxn>
                <a:cxn ang="0">
                  <a:pos x="97" y="30"/>
                </a:cxn>
                <a:cxn ang="0">
                  <a:pos x="103" y="12"/>
                </a:cxn>
                <a:cxn ang="0">
                  <a:pos x="122" y="2"/>
                </a:cxn>
                <a:cxn ang="0">
                  <a:pos x="130" y="6"/>
                </a:cxn>
                <a:cxn ang="0">
                  <a:pos x="139" y="22"/>
                </a:cxn>
                <a:cxn ang="0">
                  <a:pos x="148" y="31"/>
                </a:cxn>
                <a:cxn ang="0">
                  <a:pos x="165" y="40"/>
                </a:cxn>
                <a:cxn ang="0">
                  <a:pos x="170" y="51"/>
                </a:cxn>
                <a:cxn ang="0">
                  <a:pos x="188" y="52"/>
                </a:cxn>
                <a:cxn ang="0">
                  <a:pos x="196" y="65"/>
                </a:cxn>
                <a:cxn ang="0">
                  <a:pos x="198" y="73"/>
                </a:cxn>
                <a:cxn ang="0">
                  <a:pos x="208" y="85"/>
                </a:cxn>
                <a:cxn ang="0">
                  <a:pos x="202" y="110"/>
                </a:cxn>
                <a:cxn ang="0">
                  <a:pos x="201" y="122"/>
                </a:cxn>
                <a:cxn ang="0">
                  <a:pos x="207" y="129"/>
                </a:cxn>
                <a:cxn ang="0">
                  <a:pos x="197" y="65"/>
                </a:cxn>
                <a:cxn ang="0">
                  <a:pos x="197" y="65"/>
                </a:cxn>
                <a:cxn ang="0">
                  <a:pos x="197" y="65"/>
                </a:cxn>
              </a:cxnLst>
              <a:rect l="0" t="0" r="r" b="b"/>
              <a:pathLst>
                <a:path w="209" h="232">
                  <a:moveTo>
                    <a:pt x="207" y="129"/>
                  </a:moveTo>
                  <a:cubicBezTo>
                    <a:pt x="201" y="133"/>
                    <a:pt x="197" y="130"/>
                    <a:pt x="194" y="133"/>
                  </a:cubicBezTo>
                  <a:cubicBezTo>
                    <a:pt x="190" y="138"/>
                    <a:pt x="196" y="144"/>
                    <a:pt x="194" y="147"/>
                  </a:cubicBezTo>
                  <a:cubicBezTo>
                    <a:pt x="193" y="150"/>
                    <a:pt x="189" y="148"/>
                    <a:pt x="187" y="148"/>
                  </a:cubicBezTo>
                  <a:cubicBezTo>
                    <a:pt x="185" y="147"/>
                    <a:pt x="186" y="146"/>
                    <a:pt x="183" y="145"/>
                  </a:cubicBezTo>
                  <a:cubicBezTo>
                    <a:pt x="181" y="144"/>
                    <a:pt x="177" y="145"/>
                    <a:pt x="175" y="142"/>
                  </a:cubicBezTo>
                  <a:cubicBezTo>
                    <a:pt x="173" y="140"/>
                    <a:pt x="174" y="134"/>
                    <a:pt x="172" y="132"/>
                  </a:cubicBezTo>
                  <a:cubicBezTo>
                    <a:pt x="169" y="130"/>
                    <a:pt x="164" y="129"/>
                    <a:pt x="161" y="132"/>
                  </a:cubicBezTo>
                  <a:cubicBezTo>
                    <a:pt x="158" y="134"/>
                    <a:pt x="162" y="140"/>
                    <a:pt x="160" y="143"/>
                  </a:cubicBezTo>
                  <a:cubicBezTo>
                    <a:pt x="158" y="145"/>
                    <a:pt x="153" y="143"/>
                    <a:pt x="150" y="145"/>
                  </a:cubicBezTo>
                  <a:cubicBezTo>
                    <a:pt x="148" y="148"/>
                    <a:pt x="147" y="154"/>
                    <a:pt x="144" y="156"/>
                  </a:cubicBezTo>
                  <a:cubicBezTo>
                    <a:pt x="141" y="158"/>
                    <a:pt x="139" y="156"/>
                    <a:pt x="136" y="157"/>
                  </a:cubicBezTo>
                  <a:cubicBezTo>
                    <a:pt x="134" y="158"/>
                    <a:pt x="131" y="160"/>
                    <a:pt x="129" y="162"/>
                  </a:cubicBezTo>
                  <a:cubicBezTo>
                    <a:pt x="126" y="164"/>
                    <a:pt x="127" y="168"/>
                    <a:pt x="124" y="169"/>
                  </a:cubicBezTo>
                  <a:cubicBezTo>
                    <a:pt x="120" y="170"/>
                    <a:pt x="114" y="172"/>
                    <a:pt x="112" y="168"/>
                  </a:cubicBezTo>
                  <a:cubicBezTo>
                    <a:pt x="109" y="165"/>
                    <a:pt x="113" y="158"/>
                    <a:pt x="113" y="155"/>
                  </a:cubicBezTo>
                  <a:cubicBezTo>
                    <a:pt x="112" y="151"/>
                    <a:pt x="112" y="150"/>
                    <a:pt x="110" y="149"/>
                  </a:cubicBezTo>
                  <a:cubicBezTo>
                    <a:pt x="108" y="147"/>
                    <a:pt x="106" y="145"/>
                    <a:pt x="103" y="146"/>
                  </a:cubicBezTo>
                  <a:cubicBezTo>
                    <a:pt x="101" y="147"/>
                    <a:pt x="100" y="151"/>
                    <a:pt x="99" y="153"/>
                  </a:cubicBezTo>
                  <a:cubicBezTo>
                    <a:pt x="99" y="156"/>
                    <a:pt x="97" y="158"/>
                    <a:pt x="98" y="160"/>
                  </a:cubicBezTo>
                  <a:cubicBezTo>
                    <a:pt x="100" y="163"/>
                    <a:pt x="104" y="166"/>
                    <a:pt x="106" y="168"/>
                  </a:cubicBezTo>
                  <a:cubicBezTo>
                    <a:pt x="107" y="170"/>
                    <a:pt x="109" y="171"/>
                    <a:pt x="108" y="173"/>
                  </a:cubicBezTo>
                  <a:cubicBezTo>
                    <a:pt x="108" y="175"/>
                    <a:pt x="103" y="175"/>
                    <a:pt x="102" y="178"/>
                  </a:cubicBezTo>
                  <a:cubicBezTo>
                    <a:pt x="101" y="180"/>
                    <a:pt x="105" y="181"/>
                    <a:pt x="106" y="183"/>
                  </a:cubicBezTo>
                  <a:cubicBezTo>
                    <a:pt x="106" y="185"/>
                    <a:pt x="107" y="189"/>
                    <a:pt x="107" y="191"/>
                  </a:cubicBezTo>
                  <a:cubicBezTo>
                    <a:pt x="107" y="194"/>
                    <a:pt x="105" y="196"/>
                    <a:pt x="106" y="199"/>
                  </a:cubicBezTo>
                  <a:cubicBezTo>
                    <a:pt x="106" y="201"/>
                    <a:pt x="111" y="203"/>
                    <a:pt x="109" y="205"/>
                  </a:cubicBezTo>
                  <a:cubicBezTo>
                    <a:pt x="108" y="208"/>
                    <a:pt x="101" y="206"/>
                    <a:pt x="100" y="211"/>
                  </a:cubicBezTo>
                  <a:cubicBezTo>
                    <a:pt x="98" y="215"/>
                    <a:pt x="107" y="224"/>
                    <a:pt x="102" y="228"/>
                  </a:cubicBezTo>
                  <a:cubicBezTo>
                    <a:pt x="97" y="232"/>
                    <a:pt x="86" y="229"/>
                    <a:pt x="80" y="227"/>
                  </a:cubicBezTo>
                  <a:cubicBezTo>
                    <a:pt x="74" y="225"/>
                    <a:pt x="74" y="221"/>
                    <a:pt x="70" y="219"/>
                  </a:cubicBezTo>
                  <a:cubicBezTo>
                    <a:pt x="66" y="217"/>
                    <a:pt x="61" y="216"/>
                    <a:pt x="57" y="214"/>
                  </a:cubicBezTo>
                  <a:cubicBezTo>
                    <a:pt x="53" y="213"/>
                    <a:pt x="50" y="211"/>
                    <a:pt x="47" y="211"/>
                  </a:cubicBezTo>
                  <a:cubicBezTo>
                    <a:pt x="44" y="211"/>
                    <a:pt x="42" y="215"/>
                    <a:pt x="38" y="216"/>
                  </a:cubicBezTo>
                  <a:cubicBezTo>
                    <a:pt x="34" y="217"/>
                    <a:pt x="29" y="216"/>
                    <a:pt x="25" y="215"/>
                  </a:cubicBezTo>
                  <a:cubicBezTo>
                    <a:pt x="22" y="215"/>
                    <a:pt x="18" y="212"/>
                    <a:pt x="14" y="212"/>
                  </a:cubicBezTo>
                  <a:cubicBezTo>
                    <a:pt x="11" y="212"/>
                    <a:pt x="8" y="215"/>
                    <a:pt x="6" y="214"/>
                  </a:cubicBezTo>
                  <a:cubicBezTo>
                    <a:pt x="3" y="214"/>
                    <a:pt x="0" y="213"/>
                    <a:pt x="2" y="210"/>
                  </a:cubicBezTo>
                  <a:cubicBezTo>
                    <a:pt x="4" y="208"/>
                    <a:pt x="13" y="205"/>
                    <a:pt x="15" y="202"/>
                  </a:cubicBezTo>
                  <a:cubicBezTo>
                    <a:pt x="17" y="198"/>
                    <a:pt x="15" y="195"/>
                    <a:pt x="14" y="192"/>
                  </a:cubicBezTo>
                  <a:cubicBezTo>
                    <a:pt x="13" y="189"/>
                    <a:pt x="9" y="189"/>
                    <a:pt x="9" y="186"/>
                  </a:cubicBezTo>
                  <a:cubicBezTo>
                    <a:pt x="9" y="183"/>
                    <a:pt x="11" y="183"/>
                    <a:pt x="11" y="176"/>
                  </a:cubicBezTo>
                  <a:cubicBezTo>
                    <a:pt x="11" y="172"/>
                    <a:pt x="12" y="167"/>
                    <a:pt x="12" y="162"/>
                  </a:cubicBezTo>
                  <a:cubicBezTo>
                    <a:pt x="13" y="162"/>
                    <a:pt x="14" y="163"/>
                    <a:pt x="15" y="163"/>
                  </a:cubicBezTo>
                  <a:cubicBezTo>
                    <a:pt x="19" y="165"/>
                    <a:pt x="17" y="158"/>
                    <a:pt x="19" y="158"/>
                  </a:cubicBezTo>
                  <a:cubicBezTo>
                    <a:pt x="21" y="157"/>
                    <a:pt x="23" y="162"/>
                    <a:pt x="25" y="160"/>
                  </a:cubicBezTo>
                  <a:cubicBezTo>
                    <a:pt x="26" y="158"/>
                    <a:pt x="25" y="153"/>
                    <a:pt x="24" y="150"/>
                  </a:cubicBezTo>
                  <a:cubicBezTo>
                    <a:pt x="23" y="148"/>
                    <a:pt x="21" y="153"/>
                    <a:pt x="20" y="148"/>
                  </a:cubicBezTo>
                  <a:cubicBezTo>
                    <a:pt x="19" y="143"/>
                    <a:pt x="18" y="128"/>
                    <a:pt x="20" y="122"/>
                  </a:cubicBezTo>
                  <a:cubicBezTo>
                    <a:pt x="21" y="117"/>
                    <a:pt x="25" y="123"/>
                    <a:pt x="27" y="122"/>
                  </a:cubicBezTo>
                  <a:cubicBezTo>
                    <a:pt x="30" y="121"/>
                    <a:pt x="34" y="119"/>
                    <a:pt x="36" y="115"/>
                  </a:cubicBezTo>
                  <a:cubicBezTo>
                    <a:pt x="37" y="111"/>
                    <a:pt x="33" y="105"/>
                    <a:pt x="35" y="101"/>
                  </a:cubicBezTo>
                  <a:cubicBezTo>
                    <a:pt x="37" y="97"/>
                    <a:pt x="41" y="96"/>
                    <a:pt x="45" y="94"/>
                  </a:cubicBezTo>
                  <a:cubicBezTo>
                    <a:pt x="48" y="93"/>
                    <a:pt x="51" y="95"/>
                    <a:pt x="53" y="93"/>
                  </a:cubicBezTo>
                  <a:cubicBezTo>
                    <a:pt x="56" y="92"/>
                    <a:pt x="56" y="88"/>
                    <a:pt x="58" y="85"/>
                  </a:cubicBezTo>
                  <a:cubicBezTo>
                    <a:pt x="60" y="82"/>
                    <a:pt x="63" y="77"/>
                    <a:pt x="67" y="75"/>
                  </a:cubicBezTo>
                  <a:cubicBezTo>
                    <a:pt x="70" y="73"/>
                    <a:pt x="74" y="75"/>
                    <a:pt x="77" y="75"/>
                  </a:cubicBezTo>
                  <a:cubicBezTo>
                    <a:pt x="79" y="74"/>
                    <a:pt x="80" y="72"/>
                    <a:pt x="83" y="71"/>
                  </a:cubicBezTo>
                  <a:cubicBezTo>
                    <a:pt x="85" y="71"/>
                    <a:pt x="87" y="74"/>
                    <a:pt x="89" y="72"/>
                  </a:cubicBezTo>
                  <a:cubicBezTo>
                    <a:pt x="92" y="69"/>
                    <a:pt x="93" y="61"/>
                    <a:pt x="95" y="58"/>
                  </a:cubicBezTo>
                  <a:cubicBezTo>
                    <a:pt x="97" y="55"/>
                    <a:pt x="101" y="57"/>
                    <a:pt x="103" y="55"/>
                  </a:cubicBezTo>
                  <a:cubicBezTo>
                    <a:pt x="105" y="54"/>
                    <a:pt x="105" y="52"/>
                    <a:pt x="106" y="49"/>
                  </a:cubicBezTo>
                  <a:cubicBezTo>
                    <a:pt x="106" y="46"/>
                    <a:pt x="105" y="41"/>
                    <a:pt x="104" y="38"/>
                  </a:cubicBezTo>
                  <a:cubicBezTo>
                    <a:pt x="102" y="35"/>
                    <a:pt x="98" y="33"/>
                    <a:pt x="97" y="30"/>
                  </a:cubicBezTo>
                  <a:cubicBezTo>
                    <a:pt x="96" y="27"/>
                    <a:pt x="96" y="23"/>
                    <a:pt x="98" y="20"/>
                  </a:cubicBezTo>
                  <a:cubicBezTo>
                    <a:pt x="99" y="17"/>
                    <a:pt x="99" y="14"/>
                    <a:pt x="103" y="12"/>
                  </a:cubicBezTo>
                  <a:cubicBezTo>
                    <a:pt x="107" y="10"/>
                    <a:pt x="116" y="12"/>
                    <a:pt x="119" y="10"/>
                  </a:cubicBezTo>
                  <a:cubicBezTo>
                    <a:pt x="123" y="8"/>
                    <a:pt x="120" y="3"/>
                    <a:pt x="122" y="2"/>
                  </a:cubicBezTo>
                  <a:cubicBezTo>
                    <a:pt x="124" y="0"/>
                    <a:pt x="127" y="0"/>
                    <a:pt x="129" y="1"/>
                  </a:cubicBezTo>
                  <a:cubicBezTo>
                    <a:pt x="131" y="2"/>
                    <a:pt x="129" y="5"/>
                    <a:pt x="130" y="6"/>
                  </a:cubicBezTo>
                  <a:cubicBezTo>
                    <a:pt x="132" y="7"/>
                    <a:pt x="136" y="1"/>
                    <a:pt x="138" y="5"/>
                  </a:cubicBezTo>
                  <a:cubicBezTo>
                    <a:pt x="140" y="9"/>
                    <a:pt x="138" y="19"/>
                    <a:pt x="139" y="22"/>
                  </a:cubicBezTo>
                  <a:cubicBezTo>
                    <a:pt x="140" y="26"/>
                    <a:pt x="143" y="22"/>
                    <a:pt x="145" y="24"/>
                  </a:cubicBezTo>
                  <a:cubicBezTo>
                    <a:pt x="146" y="25"/>
                    <a:pt x="146" y="29"/>
                    <a:pt x="148" y="31"/>
                  </a:cubicBezTo>
                  <a:cubicBezTo>
                    <a:pt x="151" y="33"/>
                    <a:pt x="154" y="37"/>
                    <a:pt x="157" y="38"/>
                  </a:cubicBezTo>
                  <a:cubicBezTo>
                    <a:pt x="160" y="40"/>
                    <a:pt x="163" y="39"/>
                    <a:pt x="165" y="40"/>
                  </a:cubicBezTo>
                  <a:cubicBezTo>
                    <a:pt x="167" y="41"/>
                    <a:pt x="168" y="42"/>
                    <a:pt x="169" y="44"/>
                  </a:cubicBezTo>
                  <a:cubicBezTo>
                    <a:pt x="170" y="46"/>
                    <a:pt x="168" y="49"/>
                    <a:pt x="170" y="51"/>
                  </a:cubicBezTo>
                  <a:cubicBezTo>
                    <a:pt x="173" y="52"/>
                    <a:pt x="177" y="49"/>
                    <a:pt x="180" y="49"/>
                  </a:cubicBezTo>
                  <a:cubicBezTo>
                    <a:pt x="183" y="50"/>
                    <a:pt x="186" y="50"/>
                    <a:pt x="188" y="52"/>
                  </a:cubicBezTo>
                  <a:cubicBezTo>
                    <a:pt x="190" y="55"/>
                    <a:pt x="186" y="59"/>
                    <a:pt x="189" y="61"/>
                  </a:cubicBezTo>
                  <a:cubicBezTo>
                    <a:pt x="190" y="63"/>
                    <a:pt x="194" y="64"/>
                    <a:pt x="196" y="65"/>
                  </a:cubicBezTo>
                  <a:cubicBezTo>
                    <a:pt x="196" y="65"/>
                    <a:pt x="196" y="65"/>
                    <a:pt x="196" y="65"/>
                  </a:cubicBezTo>
                  <a:cubicBezTo>
                    <a:pt x="197" y="68"/>
                    <a:pt x="197" y="71"/>
                    <a:pt x="198" y="73"/>
                  </a:cubicBezTo>
                  <a:cubicBezTo>
                    <a:pt x="200" y="76"/>
                    <a:pt x="205" y="77"/>
                    <a:pt x="206" y="79"/>
                  </a:cubicBezTo>
                  <a:cubicBezTo>
                    <a:pt x="208" y="81"/>
                    <a:pt x="209" y="83"/>
                    <a:pt x="208" y="85"/>
                  </a:cubicBezTo>
                  <a:cubicBezTo>
                    <a:pt x="207" y="88"/>
                    <a:pt x="202" y="88"/>
                    <a:pt x="201" y="92"/>
                  </a:cubicBezTo>
                  <a:cubicBezTo>
                    <a:pt x="200" y="97"/>
                    <a:pt x="202" y="107"/>
                    <a:pt x="202" y="110"/>
                  </a:cubicBezTo>
                  <a:cubicBezTo>
                    <a:pt x="202" y="113"/>
                    <a:pt x="204" y="112"/>
                    <a:pt x="204" y="113"/>
                  </a:cubicBezTo>
                  <a:cubicBezTo>
                    <a:pt x="204" y="114"/>
                    <a:pt x="201" y="121"/>
                    <a:pt x="201" y="122"/>
                  </a:cubicBezTo>
                  <a:cubicBezTo>
                    <a:pt x="201" y="123"/>
                    <a:pt x="199" y="127"/>
                    <a:pt x="201" y="128"/>
                  </a:cubicBezTo>
                  <a:cubicBezTo>
                    <a:pt x="202" y="130"/>
                    <a:pt x="205" y="129"/>
                    <a:pt x="207" y="129"/>
                  </a:cubicBezTo>
                  <a:close/>
                  <a:moveTo>
                    <a:pt x="196" y="65"/>
                  </a:moveTo>
                  <a:cubicBezTo>
                    <a:pt x="197" y="65"/>
                    <a:pt x="197" y="65"/>
                    <a:pt x="197" y="65"/>
                  </a:cubicBezTo>
                  <a:cubicBezTo>
                    <a:pt x="197" y="65"/>
                    <a:pt x="197" y="65"/>
                    <a:pt x="196" y="65"/>
                  </a:cubicBezTo>
                  <a:close/>
                  <a:moveTo>
                    <a:pt x="197" y="65"/>
                  </a:moveTo>
                  <a:cubicBezTo>
                    <a:pt x="197" y="65"/>
                    <a:pt x="198" y="65"/>
                    <a:pt x="198" y="65"/>
                  </a:cubicBezTo>
                  <a:cubicBezTo>
                    <a:pt x="198" y="65"/>
                    <a:pt x="197" y="65"/>
                    <a:pt x="197" y="65"/>
                  </a:cubicBezTo>
                  <a:close/>
                </a:path>
              </a:pathLst>
            </a:custGeom>
            <a:grpFill/>
            <a:ln w="6350" cap="flat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179388" indent="-4763">
                <a:defRPr/>
              </a:pPr>
              <a:endParaRPr lang="ru-RU" sz="1400" dirty="0">
                <a:latin typeface="Calibri" pitchFamily="34" charset="0"/>
              </a:endParaRPr>
            </a:p>
          </p:txBody>
        </p:sp>
        <p:sp>
          <p:nvSpPr>
            <p:cNvPr id="103" name="Freeform 23"/>
            <p:cNvSpPr>
              <a:spLocks noEditPoints="1"/>
            </p:cNvSpPr>
            <p:nvPr/>
          </p:nvSpPr>
          <p:spPr bwMode="auto">
            <a:xfrm rot="21439583">
              <a:off x="3245095" y="4307373"/>
              <a:ext cx="1026113" cy="822492"/>
            </a:xfrm>
            <a:custGeom>
              <a:avLst/>
              <a:gdLst/>
              <a:ahLst/>
              <a:cxnLst>
                <a:cxn ang="0">
                  <a:pos x="151" y="33"/>
                </a:cxn>
                <a:cxn ang="0">
                  <a:pos x="157" y="70"/>
                </a:cxn>
                <a:cxn ang="0">
                  <a:pos x="182" y="86"/>
                </a:cxn>
                <a:cxn ang="0">
                  <a:pos x="182" y="120"/>
                </a:cxn>
                <a:cxn ang="0">
                  <a:pos x="152" y="142"/>
                </a:cxn>
                <a:cxn ang="0">
                  <a:pos x="144" y="144"/>
                </a:cxn>
                <a:cxn ang="0">
                  <a:pos x="132" y="171"/>
                </a:cxn>
                <a:cxn ang="0">
                  <a:pos x="111" y="150"/>
                </a:cxn>
                <a:cxn ang="0">
                  <a:pos x="82" y="160"/>
                </a:cxn>
                <a:cxn ang="0">
                  <a:pos x="61" y="164"/>
                </a:cxn>
                <a:cxn ang="0">
                  <a:pos x="4" y="157"/>
                </a:cxn>
                <a:cxn ang="0">
                  <a:pos x="16" y="132"/>
                </a:cxn>
                <a:cxn ang="0">
                  <a:pos x="19" y="102"/>
                </a:cxn>
                <a:cxn ang="0">
                  <a:pos x="47" y="93"/>
                </a:cxn>
                <a:cxn ang="0">
                  <a:pos x="48" y="75"/>
                </a:cxn>
                <a:cxn ang="0">
                  <a:pos x="48" y="73"/>
                </a:cxn>
                <a:cxn ang="0">
                  <a:pos x="49" y="55"/>
                </a:cxn>
                <a:cxn ang="0">
                  <a:pos x="34" y="46"/>
                </a:cxn>
                <a:cxn ang="0">
                  <a:pos x="22" y="17"/>
                </a:cxn>
                <a:cxn ang="0">
                  <a:pos x="46" y="2"/>
                </a:cxn>
                <a:cxn ang="0">
                  <a:pos x="58" y="1"/>
                </a:cxn>
                <a:cxn ang="0">
                  <a:pos x="91" y="0"/>
                </a:cxn>
                <a:cxn ang="0">
                  <a:pos x="124" y="16"/>
                </a:cxn>
                <a:cxn ang="0">
                  <a:pos x="1" y="112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</a:cxnLst>
              <a:rect l="0" t="0" r="r" b="b"/>
              <a:pathLst>
                <a:path w="184" h="173">
                  <a:moveTo>
                    <a:pt x="143" y="19"/>
                  </a:moveTo>
                  <a:cubicBezTo>
                    <a:pt x="144" y="22"/>
                    <a:pt x="145" y="24"/>
                    <a:pt x="146" y="26"/>
                  </a:cubicBezTo>
                  <a:cubicBezTo>
                    <a:pt x="147" y="30"/>
                    <a:pt x="151" y="29"/>
                    <a:pt x="151" y="33"/>
                  </a:cubicBezTo>
                  <a:cubicBezTo>
                    <a:pt x="152" y="37"/>
                    <a:pt x="149" y="42"/>
                    <a:pt x="149" y="48"/>
                  </a:cubicBezTo>
                  <a:cubicBezTo>
                    <a:pt x="148" y="53"/>
                    <a:pt x="146" y="60"/>
                    <a:pt x="148" y="65"/>
                  </a:cubicBezTo>
                  <a:cubicBezTo>
                    <a:pt x="150" y="69"/>
                    <a:pt x="154" y="70"/>
                    <a:pt x="157" y="70"/>
                  </a:cubicBezTo>
                  <a:cubicBezTo>
                    <a:pt x="161" y="71"/>
                    <a:pt x="164" y="65"/>
                    <a:pt x="168" y="66"/>
                  </a:cubicBezTo>
                  <a:cubicBezTo>
                    <a:pt x="171" y="66"/>
                    <a:pt x="172" y="70"/>
                    <a:pt x="174" y="74"/>
                  </a:cubicBezTo>
                  <a:cubicBezTo>
                    <a:pt x="177" y="77"/>
                    <a:pt x="181" y="81"/>
                    <a:pt x="182" y="86"/>
                  </a:cubicBezTo>
                  <a:cubicBezTo>
                    <a:pt x="182" y="91"/>
                    <a:pt x="178" y="98"/>
                    <a:pt x="178" y="101"/>
                  </a:cubicBezTo>
                  <a:cubicBezTo>
                    <a:pt x="178" y="105"/>
                    <a:pt x="181" y="103"/>
                    <a:pt x="182" y="106"/>
                  </a:cubicBezTo>
                  <a:cubicBezTo>
                    <a:pt x="182" y="109"/>
                    <a:pt x="182" y="117"/>
                    <a:pt x="182" y="120"/>
                  </a:cubicBezTo>
                  <a:cubicBezTo>
                    <a:pt x="182" y="122"/>
                    <a:pt x="184" y="132"/>
                    <a:pt x="182" y="133"/>
                  </a:cubicBezTo>
                  <a:cubicBezTo>
                    <a:pt x="180" y="133"/>
                    <a:pt x="166" y="141"/>
                    <a:pt x="164" y="141"/>
                  </a:cubicBezTo>
                  <a:cubicBezTo>
                    <a:pt x="162" y="141"/>
                    <a:pt x="155" y="143"/>
                    <a:pt x="152" y="142"/>
                  </a:cubicBezTo>
                  <a:cubicBezTo>
                    <a:pt x="149" y="140"/>
                    <a:pt x="150" y="135"/>
                    <a:pt x="148" y="133"/>
                  </a:cubicBezTo>
                  <a:cubicBezTo>
                    <a:pt x="146" y="132"/>
                    <a:pt x="143" y="131"/>
                    <a:pt x="142" y="133"/>
                  </a:cubicBezTo>
                  <a:cubicBezTo>
                    <a:pt x="141" y="136"/>
                    <a:pt x="144" y="140"/>
                    <a:pt x="144" y="144"/>
                  </a:cubicBezTo>
                  <a:cubicBezTo>
                    <a:pt x="144" y="149"/>
                    <a:pt x="145" y="154"/>
                    <a:pt x="144" y="158"/>
                  </a:cubicBezTo>
                  <a:cubicBezTo>
                    <a:pt x="143" y="163"/>
                    <a:pt x="141" y="166"/>
                    <a:pt x="139" y="169"/>
                  </a:cubicBezTo>
                  <a:cubicBezTo>
                    <a:pt x="136" y="171"/>
                    <a:pt x="135" y="173"/>
                    <a:pt x="132" y="171"/>
                  </a:cubicBezTo>
                  <a:cubicBezTo>
                    <a:pt x="130" y="170"/>
                    <a:pt x="130" y="164"/>
                    <a:pt x="127" y="162"/>
                  </a:cubicBezTo>
                  <a:cubicBezTo>
                    <a:pt x="124" y="160"/>
                    <a:pt x="120" y="164"/>
                    <a:pt x="117" y="162"/>
                  </a:cubicBezTo>
                  <a:cubicBezTo>
                    <a:pt x="114" y="160"/>
                    <a:pt x="114" y="152"/>
                    <a:pt x="111" y="150"/>
                  </a:cubicBezTo>
                  <a:cubicBezTo>
                    <a:pt x="108" y="149"/>
                    <a:pt x="108" y="155"/>
                    <a:pt x="104" y="155"/>
                  </a:cubicBezTo>
                  <a:cubicBezTo>
                    <a:pt x="100" y="155"/>
                    <a:pt x="92" y="154"/>
                    <a:pt x="87" y="152"/>
                  </a:cubicBezTo>
                  <a:cubicBezTo>
                    <a:pt x="86" y="152"/>
                    <a:pt x="85" y="158"/>
                    <a:pt x="82" y="160"/>
                  </a:cubicBezTo>
                  <a:cubicBezTo>
                    <a:pt x="80" y="161"/>
                    <a:pt x="75" y="159"/>
                    <a:pt x="73" y="162"/>
                  </a:cubicBezTo>
                  <a:cubicBezTo>
                    <a:pt x="70" y="165"/>
                    <a:pt x="72" y="169"/>
                    <a:pt x="69" y="171"/>
                  </a:cubicBezTo>
                  <a:cubicBezTo>
                    <a:pt x="66" y="173"/>
                    <a:pt x="62" y="166"/>
                    <a:pt x="61" y="164"/>
                  </a:cubicBezTo>
                  <a:cubicBezTo>
                    <a:pt x="59" y="159"/>
                    <a:pt x="50" y="168"/>
                    <a:pt x="49" y="164"/>
                  </a:cubicBezTo>
                  <a:cubicBezTo>
                    <a:pt x="48" y="159"/>
                    <a:pt x="45" y="161"/>
                    <a:pt x="45" y="158"/>
                  </a:cubicBezTo>
                  <a:cubicBezTo>
                    <a:pt x="44" y="155"/>
                    <a:pt x="4" y="160"/>
                    <a:pt x="4" y="157"/>
                  </a:cubicBezTo>
                  <a:cubicBezTo>
                    <a:pt x="5" y="156"/>
                    <a:pt x="6" y="155"/>
                    <a:pt x="7" y="154"/>
                  </a:cubicBezTo>
                  <a:cubicBezTo>
                    <a:pt x="9" y="150"/>
                    <a:pt x="7" y="144"/>
                    <a:pt x="9" y="140"/>
                  </a:cubicBezTo>
                  <a:cubicBezTo>
                    <a:pt x="10" y="136"/>
                    <a:pt x="15" y="136"/>
                    <a:pt x="16" y="132"/>
                  </a:cubicBezTo>
                  <a:cubicBezTo>
                    <a:pt x="17" y="129"/>
                    <a:pt x="14" y="125"/>
                    <a:pt x="14" y="121"/>
                  </a:cubicBezTo>
                  <a:cubicBezTo>
                    <a:pt x="15" y="117"/>
                    <a:pt x="20" y="115"/>
                    <a:pt x="19" y="110"/>
                  </a:cubicBezTo>
                  <a:cubicBezTo>
                    <a:pt x="21" y="108"/>
                    <a:pt x="18" y="104"/>
                    <a:pt x="19" y="102"/>
                  </a:cubicBezTo>
                  <a:cubicBezTo>
                    <a:pt x="21" y="99"/>
                    <a:pt x="22" y="97"/>
                    <a:pt x="26" y="96"/>
                  </a:cubicBezTo>
                  <a:cubicBezTo>
                    <a:pt x="29" y="96"/>
                    <a:pt x="36" y="98"/>
                    <a:pt x="40" y="97"/>
                  </a:cubicBezTo>
                  <a:cubicBezTo>
                    <a:pt x="43" y="97"/>
                    <a:pt x="44" y="94"/>
                    <a:pt x="47" y="93"/>
                  </a:cubicBezTo>
                  <a:lnTo>
                    <a:pt x="47" y="77"/>
                  </a:lnTo>
                  <a:cubicBezTo>
                    <a:pt x="48" y="76"/>
                    <a:pt x="48" y="75"/>
                    <a:pt x="48" y="75"/>
                  </a:cubicBezTo>
                  <a:lnTo>
                    <a:pt x="48" y="75"/>
                  </a:lnTo>
                  <a:lnTo>
                    <a:pt x="48" y="75"/>
                  </a:lnTo>
                  <a:lnTo>
                    <a:pt x="48" y="74"/>
                  </a:lnTo>
                  <a:lnTo>
                    <a:pt x="48" y="73"/>
                  </a:lnTo>
                  <a:lnTo>
                    <a:pt x="48" y="72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2"/>
                  </a:lnTo>
                  <a:cubicBezTo>
                    <a:pt x="48" y="50"/>
                    <a:pt x="47" y="48"/>
                    <a:pt x="45" y="46"/>
                  </a:cubicBezTo>
                  <a:cubicBezTo>
                    <a:pt x="42" y="46"/>
                    <a:pt x="37" y="48"/>
                    <a:pt x="34" y="46"/>
                  </a:cubicBezTo>
                  <a:cubicBezTo>
                    <a:pt x="31" y="45"/>
                    <a:pt x="31" y="40"/>
                    <a:pt x="29" y="37"/>
                  </a:cubicBezTo>
                  <a:cubicBezTo>
                    <a:pt x="26" y="33"/>
                    <a:pt x="21" y="30"/>
                    <a:pt x="19" y="26"/>
                  </a:cubicBezTo>
                  <a:cubicBezTo>
                    <a:pt x="18" y="22"/>
                    <a:pt x="20" y="19"/>
                    <a:pt x="22" y="17"/>
                  </a:cubicBezTo>
                  <a:cubicBezTo>
                    <a:pt x="25" y="15"/>
                    <a:pt x="29" y="18"/>
                    <a:pt x="31" y="16"/>
                  </a:cubicBezTo>
                  <a:cubicBezTo>
                    <a:pt x="34" y="15"/>
                    <a:pt x="33" y="10"/>
                    <a:pt x="36" y="7"/>
                  </a:cubicBezTo>
                  <a:cubicBezTo>
                    <a:pt x="38" y="5"/>
                    <a:pt x="43" y="4"/>
                    <a:pt x="46" y="2"/>
                  </a:cubicBezTo>
                  <a:lnTo>
                    <a:pt x="46" y="2"/>
                  </a:lnTo>
                  <a:cubicBezTo>
                    <a:pt x="47" y="3"/>
                    <a:pt x="48" y="3"/>
                    <a:pt x="50" y="3"/>
                  </a:cubicBezTo>
                  <a:cubicBezTo>
                    <a:pt x="52" y="4"/>
                    <a:pt x="55" y="1"/>
                    <a:pt x="58" y="1"/>
                  </a:cubicBezTo>
                  <a:cubicBezTo>
                    <a:pt x="62" y="1"/>
                    <a:pt x="66" y="4"/>
                    <a:pt x="69" y="4"/>
                  </a:cubicBezTo>
                  <a:cubicBezTo>
                    <a:pt x="73" y="5"/>
                    <a:pt x="78" y="6"/>
                    <a:pt x="82" y="5"/>
                  </a:cubicBezTo>
                  <a:cubicBezTo>
                    <a:pt x="86" y="4"/>
                    <a:pt x="88" y="0"/>
                    <a:pt x="91" y="0"/>
                  </a:cubicBezTo>
                  <a:cubicBezTo>
                    <a:pt x="94" y="0"/>
                    <a:pt x="97" y="2"/>
                    <a:pt x="101" y="3"/>
                  </a:cubicBezTo>
                  <a:cubicBezTo>
                    <a:pt x="105" y="5"/>
                    <a:pt x="110" y="6"/>
                    <a:pt x="114" y="8"/>
                  </a:cubicBezTo>
                  <a:cubicBezTo>
                    <a:pt x="118" y="10"/>
                    <a:pt x="118" y="14"/>
                    <a:pt x="124" y="16"/>
                  </a:cubicBezTo>
                  <a:cubicBezTo>
                    <a:pt x="129" y="17"/>
                    <a:pt x="138" y="20"/>
                    <a:pt x="143" y="19"/>
                  </a:cubicBezTo>
                  <a:close/>
                  <a:moveTo>
                    <a:pt x="1" y="112"/>
                  </a:moveTo>
                  <a:cubicBezTo>
                    <a:pt x="0" y="111"/>
                    <a:pt x="0" y="111"/>
                    <a:pt x="1" y="112"/>
                  </a:cubicBezTo>
                  <a:close/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lose/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lose/>
                  <a:moveTo>
                    <a:pt x="46" y="0"/>
                  </a:moveTo>
                  <a:lnTo>
                    <a:pt x="46" y="0"/>
                  </a:lnTo>
                  <a:close/>
                  <a:moveTo>
                    <a:pt x="46" y="0"/>
                  </a:moveTo>
                  <a:lnTo>
                    <a:pt x="46" y="0"/>
                  </a:lnTo>
                  <a:close/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moveTo>
                    <a:pt x="46" y="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lose/>
                  <a:moveTo>
                    <a:pt x="46" y="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2"/>
                  </a:lnTo>
                  <a:lnTo>
                    <a:pt x="46" y="1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lnTo>
                    <a:pt x="46" y="2"/>
                  </a:ln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</a:path>
              </a:pathLst>
            </a:custGeom>
            <a:grpFill/>
            <a:ln w="6350" cap="flat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179388" indent="-4763">
                <a:defRPr/>
              </a:pPr>
              <a:endParaRPr lang="ru-RU" sz="1400" dirty="0">
                <a:latin typeface="Calibri" pitchFamily="34" charset="0"/>
              </a:endParaRPr>
            </a:p>
          </p:txBody>
        </p:sp>
      </p:grpSp>
      <p:sp>
        <p:nvSpPr>
          <p:cNvPr id="34" name="Скругленный прямоугольник 33"/>
          <p:cNvSpPr/>
          <p:nvPr/>
        </p:nvSpPr>
        <p:spPr bwMode="auto">
          <a:xfrm>
            <a:off x="658813" y="403225"/>
            <a:ext cx="8305800" cy="554038"/>
          </a:xfrm>
          <a:prstGeom prst="roundRect">
            <a:avLst/>
          </a:prstGeom>
          <a:noFill/>
          <a:ln w="19050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  <a:t>ОБОРУДОВАНИЕ ЦЕНТРА, ПРИОБРЕТЕННОЕ И ВВЕДЕННОЕ В ЭКСПЛУАТАЦИЮ</a:t>
            </a:r>
            <a:endParaRPr lang="ru-RU" sz="1500" b="1" dirty="0">
              <a:solidFill>
                <a:schemeClr val="accent1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524095" y="1102897"/>
            <a:ext cx="4365298" cy="3837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i="1" dirty="0" smtClean="0">
                <a:latin typeface="Cambria" panose="02040503050406030204" pitchFamily="18" charset="0"/>
              </a:rPr>
              <a:t>Универсальная испытательная машина</a:t>
            </a:r>
            <a:endParaRPr lang="ru-RU" sz="1400" i="1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524095" y="1449217"/>
            <a:ext cx="5010719" cy="835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Cambria" panose="02040503050406030204" pitchFamily="18" charset="0"/>
              </a:rPr>
              <a:t>Предназначена </a:t>
            </a:r>
            <a:r>
              <a:rPr lang="ru-RU" sz="1400" dirty="0">
                <a:latin typeface="Cambria" panose="02040503050406030204" pitchFamily="18" charset="0"/>
              </a:rPr>
              <a:t>для контроля качества </a:t>
            </a:r>
            <a:r>
              <a:rPr lang="ru-RU" sz="1400" dirty="0" smtClean="0">
                <a:latin typeface="Cambria" panose="02040503050406030204" pitchFamily="18" charset="0"/>
              </a:rPr>
              <a:t>материалов и технологических процессов, путем проведения испытаний на растяжение/сжатие/изгиб и усталостную </a:t>
            </a:r>
            <a:r>
              <a:rPr lang="ru-RU" sz="1400" dirty="0">
                <a:latin typeface="Cambria" panose="02040503050406030204" pitchFamily="18" charset="0"/>
              </a:rPr>
              <a:t>прочность. </a:t>
            </a:r>
            <a:endParaRPr lang="ru-RU" sz="1400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048" y="929170"/>
            <a:ext cx="1101097" cy="1355660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820679" y="1097926"/>
            <a:ext cx="573374" cy="48344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 bwMode="auto">
          <a:xfrm>
            <a:off x="702199" y="1132325"/>
            <a:ext cx="819150" cy="40005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latin typeface="+mn-lt"/>
              </a:rPr>
              <a:t>1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822522" y="2250431"/>
            <a:ext cx="573374" cy="48344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 bwMode="auto">
          <a:xfrm>
            <a:off x="704042" y="2284830"/>
            <a:ext cx="819150" cy="40005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latin typeface="+mn-lt"/>
              </a:rPr>
              <a:t>2</a:t>
            </a:r>
            <a:endParaRPr lang="ru-RU" sz="2000" b="1" dirty="0">
              <a:latin typeface="+mn-lt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524095" y="2267242"/>
            <a:ext cx="4180567" cy="3837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i="1" dirty="0">
                <a:latin typeface="Cambria" panose="02040503050406030204" pitchFamily="18" charset="0"/>
              </a:rPr>
              <a:t>Координатно-измерительная машина</a:t>
            </a:r>
            <a:endParaRPr lang="ru-RU" sz="1400" i="1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5" name="Рисунок 44"/>
          <p:cNvPicPr/>
          <p:nvPr/>
        </p:nvPicPr>
        <p:blipFill rotWithShape="1">
          <a:blip r:embed="rId6" cstate="print"/>
          <a:srcRect l="18336" t="18750" r="67053" b="28646"/>
          <a:stretch/>
        </p:blipFill>
        <p:spPr bwMode="auto">
          <a:xfrm>
            <a:off x="6768619" y="2342287"/>
            <a:ext cx="1194526" cy="100205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6" name="Прямоугольник 45"/>
          <p:cNvSpPr/>
          <p:nvPr/>
        </p:nvSpPr>
        <p:spPr>
          <a:xfrm>
            <a:off x="1524095" y="2659188"/>
            <a:ext cx="5010719" cy="835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Cambria" panose="02040503050406030204" pitchFamily="18" charset="0"/>
              </a:rPr>
              <a:t>Диапазон измерений порядка </a:t>
            </a:r>
            <a:r>
              <a:rPr lang="ru-RU" sz="1400" dirty="0" smtClean="0">
                <a:latin typeface="Cambria" panose="02040503050406030204" pitchFamily="18" charset="0"/>
              </a:rPr>
              <a:t>1000х1600х800 </a:t>
            </a:r>
            <a:r>
              <a:rPr lang="ru-RU" sz="1400" dirty="0">
                <a:latin typeface="Cambria" panose="02040503050406030204" pitchFamily="18" charset="0"/>
              </a:rPr>
              <a:t>мм.  </a:t>
            </a:r>
            <a:endParaRPr lang="ru-RU" sz="1400" dirty="0" smtClean="0">
              <a:latin typeface="Cambria" panose="020405030504060302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Cambria" panose="02040503050406030204" pitchFamily="18" charset="0"/>
              </a:rPr>
              <a:t>Услуги </a:t>
            </a:r>
            <a:r>
              <a:rPr lang="ru-RU" sz="1400" dirty="0">
                <a:latin typeface="Cambria" panose="02040503050406030204" pitchFamily="18" charset="0"/>
              </a:rPr>
              <a:t>по промежуточному и выходному контролю геометрических характеристик деталей и конструкций.</a:t>
            </a:r>
            <a:endParaRPr lang="ru-RU" sz="1100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524095" y="3489250"/>
            <a:ext cx="3156249" cy="3837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i="1" dirty="0" smtClean="0">
                <a:latin typeface="Cambria" panose="02040503050406030204" pitchFamily="18" charset="0"/>
              </a:rPr>
              <a:t>Контактный профилометр </a:t>
            </a:r>
            <a:endParaRPr lang="ru-RU" sz="1400" i="1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1524095" y="3881200"/>
            <a:ext cx="5010720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Cambria" panose="02040503050406030204" pitchFamily="18" charset="0"/>
              </a:rPr>
              <a:t>Предназначен </a:t>
            </a:r>
            <a:r>
              <a:rPr lang="ru-RU" sz="1400" dirty="0">
                <a:latin typeface="Cambria" panose="02040503050406030204" pitchFamily="18" charset="0"/>
              </a:rPr>
              <a:t>для </a:t>
            </a:r>
            <a:r>
              <a:rPr lang="ru-RU" sz="1400" dirty="0" smtClean="0">
                <a:latin typeface="Cambria" panose="02040503050406030204" pitchFamily="18" charset="0"/>
              </a:rPr>
              <a:t>быстрого </a:t>
            </a:r>
            <a:r>
              <a:rPr lang="ru-RU" sz="1400" dirty="0">
                <a:latin typeface="Cambria" panose="02040503050406030204" pitchFamily="18" charset="0"/>
              </a:rPr>
              <a:t>и точного определения параметров шероховатости поверхностей </a:t>
            </a:r>
            <a:r>
              <a:rPr lang="ru-RU" sz="1400" dirty="0" smtClean="0">
                <a:latin typeface="Cambria" panose="02040503050406030204" pitchFamily="18" charset="0"/>
              </a:rPr>
              <a:t>изделий.</a:t>
            </a:r>
            <a:endParaRPr lang="ru-RU" sz="1100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9" name="Рисунок 48" descr="http://img.directindustry.com/images_di/photo-g/surface-inspection-system-7159-4592415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5518" y="3480239"/>
            <a:ext cx="1025933" cy="83849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Скругленный прямоугольник 49"/>
          <p:cNvSpPr/>
          <p:nvPr/>
        </p:nvSpPr>
        <p:spPr>
          <a:xfrm>
            <a:off x="817115" y="3455283"/>
            <a:ext cx="573374" cy="48344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 bwMode="auto">
          <a:xfrm>
            <a:off x="698635" y="3489682"/>
            <a:ext cx="819150" cy="40005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latin typeface="+mn-lt"/>
              </a:rPr>
              <a:t>3</a:t>
            </a:r>
            <a:endParaRPr lang="ru-RU" sz="2000" b="1" dirty="0">
              <a:latin typeface="+mn-lt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471454" y="4476037"/>
            <a:ext cx="50659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i="1" dirty="0" smtClean="0">
                <a:solidFill>
                  <a:srgbClr val="000000"/>
                </a:solidFill>
                <a:latin typeface="Cambria" panose="02040503050406030204" pitchFamily="18" charset="0"/>
                <a:ea typeface="Times New Roman"/>
              </a:rPr>
              <a:t>Инструменты </a:t>
            </a:r>
            <a:r>
              <a:rPr lang="ru-RU" i="1" dirty="0">
                <a:solidFill>
                  <a:srgbClr val="000000"/>
                </a:solidFill>
                <a:latin typeface="Cambria" panose="02040503050406030204" pitchFamily="18" charset="0"/>
                <a:ea typeface="Times New Roman"/>
              </a:rPr>
              <a:t>для линейно-угловых </a:t>
            </a:r>
            <a:r>
              <a:rPr lang="ru-RU" i="1" dirty="0" smtClean="0">
                <a:solidFill>
                  <a:srgbClr val="000000"/>
                </a:solidFill>
                <a:latin typeface="Cambria" panose="02040503050406030204" pitchFamily="18" charset="0"/>
                <a:ea typeface="Times New Roman"/>
              </a:rPr>
              <a:t>измерений</a:t>
            </a:r>
            <a:endParaRPr lang="ru-RU" sz="2000" i="1" dirty="0">
              <a:latin typeface="Cambria" panose="02040503050406030204" pitchFamily="18" charset="0"/>
              <a:ea typeface="Times New Roman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1524095" y="4844116"/>
            <a:ext cx="5047568" cy="8356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latin typeface="Cambria" panose="02040503050406030204" pitchFamily="18" charset="0"/>
              </a:rPr>
              <a:t>Предназначен</a:t>
            </a:r>
            <a:r>
              <a:rPr lang="ru-RU" sz="1400" dirty="0">
                <a:latin typeface="Cambria" panose="02040503050406030204" pitchFamily="18" charset="0"/>
              </a:rPr>
              <a:t>о</a:t>
            </a:r>
            <a:r>
              <a:rPr lang="ru-RU" sz="1400" dirty="0" smtClean="0">
                <a:latin typeface="Cambria" panose="02040503050406030204" pitchFamily="18" charset="0"/>
              </a:rPr>
              <a:t> </a:t>
            </a:r>
            <a:r>
              <a:rPr lang="ru-RU" sz="1400" dirty="0">
                <a:latin typeface="Cambria" panose="02040503050406030204" pitchFamily="18" charset="0"/>
              </a:rPr>
              <a:t>для </a:t>
            </a:r>
            <a:r>
              <a:rPr lang="ru-RU" sz="1400" dirty="0" smtClean="0">
                <a:latin typeface="Cambria" panose="02040503050406030204" pitchFamily="18" charset="0"/>
              </a:rPr>
              <a:t>проведения </a:t>
            </a:r>
            <a:r>
              <a:rPr lang="ru-RU" sz="1400" dirty="0">
                <a:latin typeface="Cambria" panose="02040503050406030204" pitchFamily="18" charset="0"/>
              </a:rPr>
              <a:t>выходного </a:t>
            </a:r>
            <a:r>
              <a:rPr lang="ru-RU" sz="1400" dirty="0" smtClean="0">
                <a:latin typeface="Cambria" panose="02040503050406030204" pitchFamily="18" charset="0"/>
              </a:rPr>
              <a:t>и  </a:t>
            </a:r>
            <a:r>
              <a:rPr lang="ru-RU" sz="1400" dirty="0">
                <a:latin typeface="Cambria" panose="02040503050406030204" pitchFamily="18" charset="0"/>
              </a:rPr>
              <a:t>промежуточного  контроля формы деталей и конструкций на соответствие конструкторской документации</a:t>
            </a:r>
            <a:r>
              <a:rPr lang="ru-RU" sz="1400" dirty="0" smtClean="0">
                <a:latin typeface="Cambria" panose="02040503050406030204" pitchFamily="18" charset="0"/>
              </a:rPr>
              <a:t>.</a:t>
            </a:r>
            <a:endParaRPr lang="ru-RU" sz="1100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6" name="Picture 2" descr="http://i00.i.aliimg.com/wsphoto/v6/1465580760_2/Japan-Mitutoyo-Digital-Caliper-0-150mm-500-196-20-Metric-conversion-precision-0-01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8" t="58270" r="8019" b="4543"/>
          <a:stretch/>
        </p:blipFill>
        <p:spPr bwMode="auto">
          <a:xfrm>
            <a:off x="6713497" y="5091121"/>
            <a:ext cx="989038" cy="323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4" descr="http://technobearing.ru/d/45604/d/293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5060" y="4629130"/>
            <a:ext cx="898332" cy="393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6" descr="http://www.endshpil.ru/upload/resize_cache/iblock/4ac/268_268_1/4ac641af7c860240f97e3c855862bd99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3502" y="4859419"/>
            <a:ext cx="601512" cy="601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" name="Скругленный прямоугольник 69"/>
          <p:cNvSpPr/>
          <p:nvPr/>
        </p:nvSpPr>
        <p:spPr>
          <a:xfrm>
            <a:off x="827443" y="4350584"/>
            <a:ext cx="573374" cy="48344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1" name="TextBox 70"/>
          <p:cNvSpPr txBox="1"/>
          <p:nvPr/>
        </p:nvSpPr>
        <p:spPr bwMode="auto">
          <a:xfrm>
            <a:off x="708963" y="4384983"/>
            <a:ext cx="819150" cy="40005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latin typeface="+mn-lt"/>
              </a:rPr>
              <a:t>4</a:t>
            </a:r>
            <a:endParaRPr lang="ru-RU" sz="2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21316045"/>
      </p:ext>
    </p:extLst>
  </p:cSld>
  <p:clrMapOvr>
    <a:masterClrMapping/>
  </p:clrMapOvr>
  <p:transition spd="slow" advTm="60000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7617"/>
          <a:stretch/>
        </p:blipFill>
        <p:spPr>
          <a:xfrm>
            <a:off x="8533" y="4484148"/>
            <a:ext cx="9144000" cy="2365541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26CF-D17B-4CF9-AB9A-B9792905795D}" type="slidenum">
              <a:rPr lang="ru-RU" altLang="ru-RU" smtClean="0">
                <a:solidFill>
                  <a:schemeClr val="tx1"/>
                </a:solidFill>
              </a:rPr>
              <a:pPr/>
              <a:t>5</a:t>
            </a:fld>
            <a:endParaRPr lang="ru-RU" altLang="ru-RU" dirty="0">
              <a:solidFill>
                <a:schemeClr val="tx1"/>
              </a:solidFill>
            </a:endParaRPr>
          </a:p>
        </p:txBody>
      </p:sp>
      <p:grpSp>
        <p:nvGrpSpPr>
          <p:cNvPr id="52" name="Группа 99"/>
          <p:cNvGrpSpPr/>
          <p:nvPr/>
        </p:nvGrpSpPr>
        <p:grpSpPr>
          <a:xfrm rot="21195924">
            <a:off x="1259230" y="-28219"/>
            <a:ext cx="6724522" cy="6817507"/>
            <a:chOff x="2045391" y="1136390"/>
            <a:chExt cx="6214836" cy="5579943"/>
          </a:xfrm>
          <a:solidFill>
            <a:schemeClr val="accent1">
              <a:lumMod val="50000"/>
              <a:alpha val="20000"/>
            </a:schemeClr>
          </a:solidFill>
          <a:effectLst/>
        </p:grpSpPr>
        <p:sp>
          <p:nvSpPr>
            <p:cNvPr id="54" name="Freeform 5"/>
            <p:cNvSpPr>
              <a:spLocks/>
            </p:cNvSpPr>
            <p:nvPr/>
          </p:nvSpPr>
          <p:spPr bwMode="auto">
            <a:xfrm rot="21439583">
              <a:off x="6752058" y="2477588"/>
              <a:ext cx="1508169" cy="1735241"/>
            </a:xfrm>
            <a:custGeom>
              <a:avLst/>
              <a:gdLst/>
              <a:ahLst/>
              <a:cxnLst>
                <a:cxn ang="0">
                  <a:pos x="11" y="85"/>
                </a:cxn>
                <a:cxn ang="0">
                  <a:pos x="11" y="85"/>
                </a:cxn>
                <a:cxn ang="0">
                  <a:pos x="11" y="85"/>
                </a:cxn>
                <a:cxn ang="0">
                  <a:pos x="11" y="85"/>
                </a:cxn>
                <a:cxn ang="0">
                  <a:pos x="30" y="67"/>
                </a:cxn>
                <a:cxn ang="0">
                  <a:pos x="52" y="33"/>
                </a:cxn>
                <a:cxn ang="0">
                  <a:pos x="71" y="6"/>
                </a:cxn>
                <a:cxn ang="0">
                  <a:pos x="106" y="7"/>
                </a:cxn>
                <a:cxn ang="0">
                  <a:pos x="140" y="24"/>
                </a:cxn>
                <a:cxn ang="0">
                  <a:pos x="152" y="47"/>
                </a:cxn>
                <a:cxn ang="0">
                  <a:pos x="175" y="75"/>
                </a:cxn>
                <a:cxn ang="0">
                  <a:pos x="196" y="76"/>
                </a:cxn>
                <a:cxn ang="0">
                  <a:pos x="215" y="69"/>
                </a:cxn>
                <a:cxn ang="0">
                  <a:pos x="238" y="90"/>
                </a:cxn>
                <a:cxn ang="0">
                  <a:pos x="246" y="122"/>
                </a:cxn>
                <a:cxn ang="0">
                  <a:pos x="265" y="145"/>
                </a:cxn>
                <a:cxn ang="0">
                  <a:pos x="258" y="174"/>
                </a:cxn>
                <a:cxn ang="0">
                  <a:pos x="228" y="168"/>
                </a:cxn>
                <a:cxn ang="0">
                  <a:pos x="199" y="185"/>
                </a:cxn>
                <a:cxn ang="0">
                  <a:pos x="196" y="204"/>
                </a:cxn>
                <a:cxn ang="0">
                  <a:pos x="191" y="233"/>
                </a:cxn>
                <a:cxn ang="0">
                  <a:pos x="203" y="257"/>
                </a:cxn>
                <a:cxn ang="0">
                  <a:pos x="213" y="265"/>
                </a:cxn>
                <a:cxn ang="0">
                  <a:pos x="218" y="282"/>
                </a:cxn>
                <a:cxn ang="0">
                  <a:pos x="220" y="302"/>
                </a:cxn>
                <a:cxn ang="0">
                  <a:pos x="187" y="319"/>
                </a:cxn>
                <a:cxn ang="0">
                  <a:pos x="139" y="314"/>
                </a:cxn>
                <a:cxn ang="0">
                  <a:pos x="151" y="292"/>
                </a:cxn>
                <a:cxn ang="0">
                  <a:pos x="113" y="293"/>
                </a:cxn>
                <a:cxn ang="0">
                  <a:pos x="95" y="312"/>
                </a:cxn>
                <a:cxn ang="0">
                  <a:pos x="84" y="328"/>
                </a:cxn>
                <a:cxn ang="0">
                  <a:pos x="59" y="346"/>
                </a:cxn>
                <a:cxn ang="0">
                  <a:pos x="28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31" y="327"/>
                </a:cxn>
                <a:cxn ang="0">
                  <a:pos x="24" y="310"/>
                </a:cxn>
                <a:cxn ang="0">
                  <a:pos x="15" y="288"/>
                </a:cxn>
                <a:cxn ang="0">
                  <a:pos x="9" y="276"/>
                </a:cxn>
                <a:cxn ang="0">
                  <a:pos x="10" y="257"/>
                </a:cxn>
                <a:cxn ang="0">
                  <a:pos x="14" y="226"/>
                </a:cxn>
                <a:cxn ang="0">
                  <a:pos x="25" y="209"/>
                </a:cxn>
                <a:cxn ang="0">
                  <a:pos x="18" y="184"/>
                </a:cxn>
                <a:cxn ang="0">
                  <a:pos x="23" y="160"/>
                </a:cxn>
                <a:cxn ang="0">
                  <a:pos x="24" y="129"/>
                </a:cxn>
                <a:cxn ang="0">
                  <a:pos x="18" y="104"/>
                </a:cxn>
              </a:cxnLst>
              <a:rect l="0" t="0" r="r" b="b"/>
              <a:pathLst>
                <a:path w="270" h="365">
                  <a:moveTo>
                    <a:pt x="11" y="85"/>
                  </a:move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cubicBezTo>
                    <a:pt x="11" y="85"/>
                    <a:pt x="11" y="85"/>
                    <a:pt x="11" y="85"/>
                  </a:cubicBez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cubicBezTo>
                    <a:pt x="14" y="83"/>
                    <a:pt x="20" y="86"/>
                    <a:pt x="23" y="84"/>
                  </a:cubicBezTo>
                  <a:cubicBezTo>
                    <a:pt x="26" y="82"/>
                    <a:pt x="26" y="78"/>
                    <a:pt x="27" y="76"/>
                  </a:cubicBezTo>
                  <a:cubicBezTo>
                    <a:pt x="28" y="73"/>
                    <a:pt x="28" y="70"/>
                    <a:pt x="30" y="67"/>
                  </a:cubicBezTo>
                  <a:cubicBezTo>
                    <a:pt x="32" y="65"/>
                    <a:pt x="37" y="62"/>
                    <a:pt x="38" y="58"/>
                  </a:cubicBezTo>
                  <a:cubicBezTo>
                    <a:pt x="40" y="54"/>
                    <a:pt x="37" y="47"/>
                    <a:pt x="39" y="43"/>
                  </a:cubicBezTo>
                  <a:cubicBezTo>
                    <a:pt x="40" y="39"/>
                    <a:pt x="43" y="38"/>
                    <a:pt x="45" y="37"/>
                  </a:cubicBezTo>
                  <a:cubicBezTo>
                    <a:pt x="47" y="35"/>
                    <a:pt x="49" y="34"/>
                    <a:pt x="52" y="33"/>
                  </a:cubicBezTo>
                  <a:cubicBezTo>
                    <a:pt x="54" y="32"/>
                    <a:pt x="56" y="33"/>
                    <a:pt x="57" y="30"/>
                  </a:cubicBezTo>
                  <a:cubicBezTo>
                    <a:pt x="59" y="27"/>
                    <a:pt x="58" y="21"/>
                    <a:pt x="59" y="17"/>
                  </a:cubicBezTo>
                  <a:cubicBezTo>
                    <a:pt x="60" y="14"/>
                    <a:pt x="60" y="11"/>
                    <a:pt x="62" y="9"/>
                  </a:cubicBezTo>
                  <a:cubicBezTo>
                    <a:pt x="64" y="7"/>
                    <a:pt x="68" y="7"/>
                    <a:pt x="71" y="6"/>
                  </a:cubicBezTo>
                  <a:cubicBezTo>
                    <a:pt x="75" y="4"/>
                    <a:pt x="80" y="3"/>
                    <a:pt x="83" y="2"/>
                  </a:cubicBezTo>
                  <a:cubicBezTo>
                    <a:pt x="86" y="1"/>
                    <a:pt x="87" y="0"/>
                    <a:pt x="90" y="0"/>
                  </a:cubicBezTo>
                  <a:cubicBezTo>
                    <a:pt x="92" y="1"/>
                    <a:pt x="94" y="4"/>
                    <a:pt x="97" y="5"/>
                  </a:cubicBezTo>
                  <a:cubicBezTo>
                    <a:pt x="100" y="6"/>
                    <a:pt x="103" y="6"/>
                    <a:pt x="106" y="7"/>
                  </a:cubicBezTo>
                  <a:cubicBezTo>
                    <a:pt x="109" y="8"/>
                    <a:pt x="111" y="9"/>
                    <a:pt x="114" y="10"/>
                  </a:cubicBezTo>
                  <a:cubicBezTo>
                    <a:pt x="117" y="10"/>
                    <a:pt x="121" y="8"/>
                    <a:pt x="124" y="10"/>
                  </a:cubicBezTo>
                  <a:cubicBezTo>
                    <a:pt x="127" y="13"/>
                    <a:pt x="128" y="20"/>
                    <a:pt x="131" y="22"/>
                  </a:cubicBezTo>
                  <a:cubicBezTo>
                    <a:pt x="134" y="25"/>
                    <a:pt x="138" y="22"/>
                    <a:pt x="140" y="24"/>
                  </a:cubicBezTo>
                  <a:cubicBezTo>
                    <a:pt x="143" y="26"/>
                    <a:pt x="142" y="31"/>
                    <a:pt x="145" y="33"/>
                  </a:cubicBezTo>
                  <a:cubicBezTo>
                    <a:pt x="148" y="35"/>
                    <a:pt x="154" y="32"/>
                    <a:pt x="156" y="34"/>
                  </a:cubicBezTo>
                  <a:cubicBezTo>
                    <a:pt x="158" y="36"/>
                    <a:pt x="153" y="37"/>
                    <a:pt x="152" y="39"/>
                  </a:cubicBezTo>
                  <a:cubicBezTo>
                    <a:pt x="151" y="42"/>
                    <a:pt x="151" y="44"/>
                    <a:pt x="152" y="47"/>
                  </a:cubicBezTo>
                  <a:cubicBezTo>
                    <a:pt x="154" y="49"/>
                    <a:pt x="157" y="47"/>
                    <a:pt x="158" y="52"/>
                  </a:cubicBezTo>
                  <a:cubicBezTo>
                    <a:pt x="159" y="56"/>
                    <a:pt x="158" y="67"/>
                    <a:pt x="158" y="70"/>
                  </a:cubicBezTo>
                  <a:cubicBezTo>
                    <a:pt x="159" y="74"/>
                    <a:pt x="159" y="73"/>
                    <a:pt x="162" y="74"/>
                  </a:cubicBezTo>
                  <a:cubicBezTo>
                    <a:pt x="165" y="75"/>
                    <a:pt x="171" y="76"/>
                    <a:pt x="175" y="75"/>
                  </a:cubicBezTo>
                  <a:cubicBezTo>
                    <a:pt x="178" y="74"/>
                    <a:pt x="180" y="70"/>
                    <a:pt x="182" y="69"/>
                  </a:cubicBezTo>
                  <a:cubicBezTo>
                    <a:pt x="184" y="68"/>
                    <a:pt x="186" y="67"/>
                    <a:pt x="188" y="69"/>
                  </a:cubicBezTo>
                  <a:cubicBezTo>
                    <a:pt x="190" y="70"/>
                    <a:pt x="190" y="74"/>
                    <a:pt x="191" y="76"/>
                  </a:cubicBezTo>
                  <a:cubicBezTo>
                    <a:pt x="193" y="77"/>
                    <a:pt x="194" y="78"/>
                    <a:pt x="196" y="76"/>
                  </a:cubicBezTo>
                  <a:cubicBezTo>
                    <a:pt x="197" y="74"/>
                    <a:pt x="196" y="67"/>
                    <a:pt x="197" y="64"/>
                  </a:cubicBezTo>
                  <a:cubicBezTo>
                    <a:pt x="199" y="61"/>
                    <a:pt x="201" y="59"/>
                    <a:pt x="204" y="58"/>
                  </a:cubicBezTo>
                  <a:cubicBezTo>
                    <a:pt x="206" y="56"/>
                    <a:pt x="209" y="55"/>
                    <a:pt x="211" y="58"/>
                  </a:cubicBezTo>
                  <a:cubicBezTo>
                    <a:pt x="214" y="60"/>
                    <a:pt x="211" y="67"/>
                    <a:pt x="215" y="69"/>
                  </a:cubicBezTo>
                  <a:cubicBezTo>
                    <a:pt x="219" y="72"/>
                    <a:pt x="227" y="68"/>
                    <a:pt x="230" y="70"/>
                  </a:cubicBezTo>
                  <a:cubicBezTo>
                    <a:pt x="234" y="71"/>
                    <a:pt x="231" y="76"/>
                    <a:pt x="232" y="78"/>
                  </a:cubicBezTo>
                  <a:cubicBezTo>
                    <a:pt x="233" y="81"/>
                    <a:pt x="236" y="82"/>
                    <a:pt x="237" y="84"/>
                  </a:cubicBezTo>
                  <a:cubicBezTo>
                    <a:pt x="238" y="86"/>
                    <a:pt x="239" y="88"/>
                    <a:pt x="238" y="90"/>
                  </a:cubicBezTo>
                  <a:cubicBezTo>
                    <a:pt x="237" y="92"/>
                    <a:pt x="233" y="95"/>
                    <a:pt x="233" y="97"/>
                  </a:cubicBezTo>
                  <a:cubicBezTo>
                    <a:pt x="233" y="100"/>
                    <a:pt x="237" y="101"/>
                    <a:pt x="239" y="103"/>
                  </a:cubicBezTo>
                  <a:cubicBezTo>
                    <a:pt x="241" y="105"/>
                    <a:pt x="243" y="106"/>
                    <a:pt x="245" y="109"/>
                  </a:cubicBezTo>
                  <a:cubicBezTo>
                    <a:pt x="246" y="112"/>
                    <a:pt x="245" y="118"/>
                    <a:pt x="246" y="122"/>
                  </a:cubicBezTo>
                  <a:cubicBezTo>
                    <a:pt x="246" y="125"/>
                    <a:pt x="249" y="127"/>
                    <a:pt x="249" y="131"/>
                  </a:cubicBezTo>
                  <a:cubicBezTo>
                    <a:pt x="250" y="134"/>
                    <a:pt x="249" y="141"/>
                    <a:pt x="250" y="144"/>
                  </a:cubicBezTo>
                  <a:cubicBezTo>
                    <a:pt x="251" y="147"/>
                    <a:pt x="253" y="147"/>
                    <a:pt x="256" y="147"/>
                  </a:cubicBezTo>
                  <a:cubicBezTo>
                    <a:pt x="258" y="147"/>
                    <a:pt x="263" y="142"/>
                    <a:pt x="265" y="145"/>
                  </a:cubicBezTo>
                  <a:cubicBezTo>
                    <a:pt x="268" y="149"/>
                    <a:pt x="265" y="158"/>
                    <a:pt x="266" y="162"/>
                  </a:cubicBezTo>
                  <a:cubicBezTo>
                    <a:pt x="266" y="166"/>
                    <a:pt x="270" y="166"/>
                    <a:pt x="269" y="168"/>
                  </a:cubicBezTo>
                  <a:cubicBezTo>
                    <a:pt x="269" y="171"/>
                    <a:pt x="265" y="171"/>
                    <a:pt x="263" y="172"/>
                  </a:cubicBezTo>
                  <a:cubicBezTo>
                    <a:pt x="262" y="173"/>
                    <a:pt x="260" y="173"/>
                    <a:pt x="258" y="174"/>
                  </a:cubicBezTo>
                  <a:cubicBezTo>
                    <a:pt x="257" y="175"/>
                    <a:pt x="256" y="178"/>
                    <a:pt x="254" y="179"/>
                  </a:cubicBezTo>
                  <a:cubicBezTo>
                    <a:pt x="252" y="179"/>
                    <a:pt x="250" y="179"/>
                    <a:pt x="247" y="179"/>
                  </a:cubicBezTo>
                  <a:cubicBezTo>
                    <a:pt x="244" y="178"/>
                    <a:pt x="241" y="175"/>
                    <a:pt x="237" y="173"/>
                  </a:cubicBezTo>
                  <a:cubicBezTo>
                    <a:pt x="234" y="172"/>
                    <a:pt x="234" y="169"/>
                    <a:pt x="228" y="168"/>
                  </a:cubicBezTo>
                  <a:cubicBezTo>
                    <a:pt x="222" y="167"/>
                    <a:pt x="208" y="166"/>
                    <a:pt x="202" y="168"/>
                  </a:cubicBezTo>
                  <a:cubicBezTo>
                    <a:pt x="196" y="169"/>
                    <a:pt x="194" y="174"/>
                    <a:pt x="193" y="176"/>
                  </a:cubicBezTo>
                  <a:cubicBezTo>
                    <a:pt x="191" y="179"/>
                    <a:pt x="191" y="180"/>
                    <a:pt x="193" y="182"/>
                  </a:cubicBezTo>
                  <a:cubicBezTo>
                    <a:pt x="194" y="183"/>
                    <a:pt x="198" y="183"/>
                    <a:pt x="199" y="185"/>
                  </a:cubicBezTo>
                  <a:cubicBezTo>
                    <a:pt x="199" y="187"/>
                    <a:pt x="196" y="188"/>
                    <a:pt x="196" y="190"/>
                  </a:cubicBezTo>
                  <a:cubicBezTo>
                    <a:pt x="195" y="191"/>
                    <a:pt x="197" y="193"/>
                    <a:pt x="196" y="195"/>
                  </a:cubicBezTo>
                  <a:cubicBezTo>
                    <a:pt x="195" y="196"/>
                    <a:pt x="191" y="195"/>
                    <a:pt x="191" y="197"/>
                  </a:cubicBezTo>
                  <a:cubicBezTo>
                    <a:pt x="191" y="200"/>
                    <a:pt x="195" y="201"/>
                    <a:pt x="196" y="204"/>
                  </a:cubicBezTo>
                  <a:cubicBezTo>
                    <a:pt x="197" y="208"/>
                    <a:pt x="199" y="213"/>
                    <a:pt x="196" y="217"/>
                  </a:cubicBezTo>
                  <a:cubicBezTo>
                    <a:pt x="193" y="221"/>
                    <a:pt x="185" y="219"/>
                    <a:pt x="182" y="221"/>
                  </a:cubicBezTo>
                  <a:cubicBezTo>
                    <a:pt x="180" y="223"/>
                    <a:pt x="181" y="224"/>
                    <a:pt x="182" y="226"/>
                  </a:cubicBezTo>
                  <a:cubicBezTo>
                    <a:pt x="184" y="229"/>
                    <a:pt x="189" y="230"/>
                    <a:pt x="191" y="233"/>
                  </a:cubicBezTo>
                  <a:cubicBezTo>
                    <a:pt x="192" y="235"/>
                    <a:pt x="190" y="238"/>
                    <a:pt x="191" y="241"/>
                  </a:cubicBezTo>
                  <a:cubicBezTo>
                    <a:pt x="192" y="243"/>
                    <a:pt x="194" y="243"/>
                    <a:pt x="196" y="245"/>
                  </a:cubicBezTo>
                  <a:cubicBezTo>
                    <a:pt x="197" y="247"/>
                    <a:pt x="196" y="250"/>
                    <a:pt x="197" y="252"/>
                  </a:cubicBezTo>
                  <a:cubicBezTo>
                    <a:pt x="199" y="255"/>
                    <a:pt x="202" y="254"/>
                    <a:pt x="203" y="257"/>
                  </a:cubicBezTo>
                  <a:cubicBezTo>
                    <a:pt x="204" y="259"/>
                    <a:pt x="202" y="263"/>
                    <a:pt x="202" y="266"/>
                  </a:cubicBezTo>
                  <a:cubicBezTo>
                    <a:pt x="203" y="268"/>
                    <a:pt x="205" y="268"/>
                    <a:pt x="207" y="269"/>
                  </a:cubicBezTo>
                  <a:cubicBezTo>
                    <a:pt x="208" y="270"/>
                    <a:pt x="211" y="273"/>
                    <a:pt x="213" y="272"/>
                  </a:cubicBezTo>
                  <a:cubicBezTo>
                    <a:pt x="214" y="271"/>
                    <a:pt x="210" y="267"/>
                    <a:pt x="213" y="265"/>
                  </a:cubicBezTo>
                  <a:cubicBezTo>
                    <a:pt x="216" y="264"/>
                    <a:pt x="222" y="264"/>
                    <a:pt x="225" y="266"/>
                  </a:cubicBezTo>
                  <a:cubicBezTo>
                    <a:pt x="227" y="268"/>
                    <a:pt x="226" y="272"/>
                    <a:pt x="224" y="274"/>
                  </a:cubicBezTo>
                  <a:cubicBezTo>
                    <a:pt x="223" y="276"/>
                    <a:pt x="219" y="274"/>
                    <a:pt x="218" y="276"/>
                  </a:cubicBezTo>
                  <a:cubicBezTo>
                    <a:pt x="216" y="277"/>
                    <a:pt x="216" y="280"/>
                    <a:pt x="218" y="282"/>
                  </a:cubicBezTo>
                  <a:cubicBezTo>
                    <a:pt x="219" y="284"/>
                    <a:pt x="223" y="284"/>
                    <a:pt x="225" y="286"/>
                  </a:cubicBezTo>
                  <a:cubicBezTo>
                    <a:pt x="226" y="288"/>
                    <a:pt x="225" y="290"/>
                    <a:pt x="224" y="292"/>
                  </a:cubicBezTo>
                  <a:cubicBezTo>
                    <a:pt x="223" y="293"/>
                    <a:pt x="221" y="292"/>
                    <a:pt x="220" y="294"/>
                  </a:cubicBezTo>
                  <a:cubicBezTo>
                    <a:pt x="219" y="296"/>
                    <a:pt x="221" y="300"/>
                    <a:pt x="220" y="302"/>
                  </a:cubicBezTo>
                  <a:cubicBezTo>
                    <a:pt x="219" y="305"/>
                    <a:pt x="217" y="306"/>
                    <a:pt x="214" y="306"/>
                  </a:cubicBezTo>
                  <a:cubicBezTo>
                    <a:pt x="211" y="307"/>
                    <a:pt x="207" y="306"/>
                    <a:pt x="204" y="307"/>
                  </a:cubicBezTo>
                  <a:cubicBezTo>
                    <a:pt x="201" y="308"/>
                    <a:pt x="200" y="309"/>
                    <a:pt x="197" y="311"/>
                  </a:cubicBezTo>
                  <a:cubicBezTo>
                    <a:pt x="194" y="313"/>
                    <a:pt x="191" y="317"/>
                    <a:pt x="187" y="319"/>
                  </a:cubicBezTo>
                  <a:cubicBezTo>
                    <a:pt x="183" y="320"/>
                    <a:pt x="179" y="321"/>
                    <a:pt x="174" y="321"/>
                  </a:cubicBezTo>
                  <a:cubicBezTo>
                    <a:pt x="170" y="322"/>
                    <a:pt x="165" y="321"/>
                    <a:pt x="161" y="320"/>
                  </a:cubicBezTo>
                  <a:cubicBezTo>
                    <a:pt x="157" y="319"/>
                    <a:pt x="155" y="316"/>
                    <a:pt x="151" y="315"/>
                  </a:cubicBezTo>
                  <a:cubicBezTo>
                    <a:pt x="147" y="314"/>
                    <a:pt x="142" y="314"/>
                    <a:pt x="139" y="314"/>
                  </a:cubicBezTo>
                  <a:cubicBezTo>
                    <a:pt x="136" y="313"/>
                    <a:pt x="135" y="312"/>
                    <a:pt x="134" y="311"/>
                  </a:cubicBezTo>
                  <a:cubicBezTo>
                    <a:pt x="132" y="310"/>
                    <a:pt x="132" y="308"/>
                    <a:pt x="134" y="306"/>
                  </a:cubicBezTo>
                  <a:cubicBezTo>
                    <a:pt x="135" y="304"/>
                    <a:pt x="139" y="301"/>
                    <a:pt x="142" y="299"/>
                  </a:cubicBezTo>
                  <a:cubicBezTo>
                    <a:pt x="145" y="297"/>
                    <a:pt x="151" y="295"/>
                    <a:pt x="151" y="292"/>
                  </a:cubicBezTo>
                  <a:cubicBezTo>
                    <a:pt x="151" y="288"/>
                    <a:pt x="146" y="286"/>
                    <a:pt x="143" y="285"/>
                  </a:cubicBezTo>
                  <a:cubicBezTo>
                    <a:pt x="140" y="283"/>
                    <a:pt x="137" y="282"/>
                    <a:pt x="134" y="284"/>
                  </a:cubicBezTo>
                  <a:cubicBezTo>
                    <a:pt x="131" y="285"/>
                    <a:pt x="133" y="292"/>
                    <a:pt x="128" y="294"/>
                  </a:cubicBezTo>
                  <a:cubicBezTo>
                    <a:pt x="124" y="295"/>
                    <a:pt x="116" y="291"/>
                    <a:pt x="113" y="293"/>
                  </a:cubicBezTo>
                  <a:cubicBezTo>
                    <a:pt x="109" y="295"/>
                    <a:pt x="115" y="301"/>
                    <a:pt x="111" y="303"/>
                  </a:cubicBezTo>
                  <a:cubicBezTo>
                    <a:pt x="108" y="305"/>
                    <a:pt x="100" y="301"/>
                    <a:pt x="97" y="302"/>
                  </a:cubicBezTo>
                  <a:cubicBezTo>
                    <a:pt x="93" y="303"/>
                    <a:pt x="92" y="305"/>
                    <a:pt x="92" y="307"/>
                  </a:cubicBezTo>
                  <a:cubicBezTo>
                    <a:pt x="91" y="309"/>
                    <a:pt x="93" y="311"/>
                    <a:pt x="95" y="312"/>
                  </a:cubicBezTo>
                  <a:cubicBezTo>
                    <a:pt x="96" y="313"/>
                    <a:pt x="100" y="312"/>
                    <a:pt x="100" y="314"/>
                  </a:cubicBezTo>
                  <a:cubicBezTo>
                    <a:pt x="101" y="316"/>
                    <a:pt x="100" y="320"/>
                    <a:pt x="98" y="322"/>
                  </a:cubicBezTo>
                  <a:cubicBezTo>
                    <a:pt x="95" y="324"/>
                    <a:pt x="91" y="324"/>
                    <a:pt x="88" y="325"/>
                  </a:cubicBezTo>
                  <a:cubicBezTo>
                    <a:pt x="86" y="326"/>
                    <a:pt x="85" y="325"/>
                    <a:pt x="84" y="328"/>
                  </a:cubicBezTo>
                  <a:cubicBezTo>
                    <a:pt x="84" y="331"/>
                    <a:pt x="86" y="336"/>
                    <a:pt x="85" y="340"/>
                  </a:cubicBezTo>
                  <a:cubicBezTo>
                    <a:pt x="84" y="343"/>
                    <a:pt x="82" y="345"/>
                    <a:pt x="79" y="346"/>
                  </a:cubicBezTo>
                  <a:cubicBezTo>
                    <a:pt x="76" y="347"/>
                    <a:pt x="72" y="346"/>
                    <a:pt x="68" y="346"/>
                  </a:cubicBezTo>
                  <a:cubicBezTo>
                    <a:pt x="65" y="346"/>
                    <a:pt x="61" y="343"/>
                    <a:pt x="59" y="346"/>
                  </a:cubicBezTo>
                  <a:cubicBezTo>
                    <a:pt x="56" y="348"/>
                    <a:pt x="57" y="353"/>
                    <a:pt x="56" y="356"/>
                  </a:cubicBezTo>
                  <a:cubicBezTo>
                    <a:pt x="55" y="358"/>
                    <a:pt x="54" y="359"/>
                    <a:pt x="52" y="361"/>
                  </a:cubicBezTo>
                  <a:cubicBezTo>
                    <a:pt x="49" y="362"/>
                    <a:pt x="49" y="365"/>
                    <a:pt x="44" y="363"/>
                  </a:cubicBezTo>
                  <a:cubicBezTo>
                    <a:pt x="40" y="361"/>
                    <a:pt x="32" y="352"/>
                    <a:pt x="28" y="350"/>
                  </a:cubicBezTo>
                  <a:lnTo>
                    <a:pt x="28" y="350"/>
                  </a:lnTo>
                  <a:lnTo>
                    <a:pt x="28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cubicBezTo>
                    <a:pt x="29" y="345"/>
                    <a:pt x="30" y="341"/>
                    <a:pt x="31" y="338"/>
                  </a:cubicBezTo>
                  <a:cubicBezTo>
                    <a:pt x="33" y="331"/>
                    <a:pt x="33" y="331"/>
                    <a:pt x="31" y="327"/>
                  </a:cubicBezTo>
                  <a:cubicBezTo>
                    <a:pt x="30" y="326"/>
                    <a:pt x="29" y="324"/>
                    <a:pt x="27" y="323"/>
                  </a:cubicBezTo>
                  <a:lnTo>
                    <a:pt x="22" y="319"/>
                  </a:lnTo>
                  <a:lnTo>
                    <a:pt x="23" y="313"/>
                  </a:lnTo>
                  <a:cubicBezTo>
                    <a:pt x="24" y="312"/>
                    <a:pt x="25" y="311"/>
                    <a:pt x="24" y="310"/>
                  </a:cubicBezTo>
                  <a:cubicBezTo>
                    <a:pt x="24" y="308"/>
                    <a:pt x="23" y="306"/>
                    <a:pt x="21" y="304"/>
                  </a:cubicBezTo>
                  <a:lnTo>
                    <a:pt x="19" y="301"/>
                  </a:lnTo>
                  <a:lnTo>
                    <a:pt x="18" y="298"/>
                  </a:lnTo>
                  <a:cubicBezTo>
                    <a:pt x="18" y="295"/>
                    <a:pt x="18" y="290"/>
                    <a:pt x="15" y="288"/>
                  </a:cubicBezTo>
                  <a:cubicBezTo>
                    <a:pt x="14" y="286"/>
                    <a:pt x="11" y="285"/>
                    <a:pt x="9" y="285"/>
                  </a:cubicBezTo>
                  <a:lnTo>
                    <a:pt x="0" y="282"/>
                  </a:lnTo>
                  <a:lnTo>
                    <a:pt x="4" y="279"/>
                  </a:lnTo>
                  <a:cubicBezTo>
                    <a:pt x="7" y="278"/>
                    <a:pt x="9" y="278"/>
                    <a:pt x="9" y="276"/>
                  </a:cubicBezTo>
                  <a:cubicBezTo>
                    <a:pt x="9" y="274"/>
                    <a:pt x="7" y="273"/>
                    <a:pt x="5" y="271"/>
                  </a:cubicBezTo>
                  <a:lnTo>
                    <a:pt x="0" y="265"/>
                  </a:lnTo>
                  <a:lnTo>
                    <a:pt x="5" y="261"/>
                  </a:lnTo>
                  <a:cubicBezTo>
                    <a:pt x="8" y="260"/>
                    <a:pt x="10" y="259"/>
                    <a:pt x="10" y="257"/>
                  </a:cubicBezTo>
                  <a:cubicBezTo>
                    <a:pt x="11" y="255"/>
                    <a:pt x="9" y="253"/>
                    <a:pt x="7" y="252"/>
                  </a:cubicBezTo>
                  <a:lnTo>
                    <a:pt x="3" y="246"/>
                  </a:lnTo>
                  <a:lnTo>
                    <a:pt x="7" y="227"/>
                  </a:lnTo>
                  <a:lnTo>
                    <a:pt x="14" y="226"/>
                  </a:lnTo>
                  <a:cubicBezTo>
                    <a:pt x="16" y="226"/>
                    <a:pt x="18" y="226"/>
                    <a:pt x="20" y="225"/>
                  </a:cubicBezTo>
                  <a:cubicBezTo>
                    <a:pt x="21" y="223"/>
                    <a:pt x="20" y="221"/>
                    <a:pt x="19" y="219"/>
                  </a:cubicBezTo>
                  <a:lnTo>
                    <a:pt x="18" y="212"/>
                  </a:lnTo>
                  <a:lnTo>
                    <a:pt x="25" y="209"/>
                  </a:lnTo>
                  <a:cubicBezTo>
                    <a:pt x="28" y="208"/>
                    <a:pt x="31" y="208"/>
                    <a:pt x="32" y="206"/>
                  </a:cubicBezTo>
                  <a:cubicBezTo>
                    <a:pt x="34" y="202"/>
                    <a:pt x="31" y="198"/>
                    <a:pt x="29" y="194"/>
                  </a:cubicBezTo>
                  <a:cubicBezTo>
                    <a:pt x="28" y="193"/>
                    <a:pt x="26" y="192"/>
                    <a:pt x="25" y="190"/>
                  </a:cubicBezTo>
                  <a:lnTo>
                    <a:pt x="18" y="184"/>
                  </a:lnTo>
                  <a:lnTo>
                    <a:pt x="21" y="174"/>
                  </a:lnTo>
                  <a:lnTo>
                    <a:pt x="23" y="172"/>
                  </a:lnTo>
                  <a:cubicBezTo>
                    <a:pt x="25" y="170"/>
                    <a:pt x="28" y="168"/>
                    <a:pt x="28" y="165"/>
                  </a:cubicBezTo>
                  <a:cubicBezTo>
                    <a:pt x="28" y="163"/>
                    <a:pt x="25" y="162"/>
                    <a:pt x="23" y="160"/>
                  </a:cubicBezTo>
                  <a:lnTo>
                    <a:pt x="20" y="157"/>
                  </a:lnTo>
                  <a:lnTo>
                    <a:pt x="18" y="144"/>
                  </a:lnTo>
                  <a:lnTo>
                    <a:pt x="20" y="137"/>
                  </a:lnTo>
                  <a:cubicBezTo>
                    <a:pt x="22" y="134"/>
                    <a:pt x="24" y="132"/>
                    <a:pt x="24" y="129"/>
                  </a:cubicBezTo>
                  <a:cubicBezTo>
                    <a:pt x="24" y="127"/>
                    <a:pt x="22" y="126"/>
                    <a:pt x="20" y="125"/>
                  </a:cubicBezTo>
                  <a:lnTo>
                    <a:pt x="17" y="123"/>
                  </a:lnTo>
                  <a:lnTo>
                    <a:pt x="17" y="106"/>
                  </a:lnTo>
                  <a:lnTo>
                    <a:pt x="18" y="104"/>
                  </a:lnTo>
                  <a:cubicBezTo>
                    <a:pt x="20" y="101"/>
                    <a:pt x="20" y="99"/>
                    <a:pt x="22" y="93"/>
                  </a:cubicBezTo>
                  <a:cubicBezTo>
                    <a:pt x="20" y="91"/>
                    <a:pt x="18" y="90"/>
                    <a:pt x="14" y="88"/>
                  </a:cubicBezTo>
                  <a:lnTo>
                    <a:pt x="11" y="85"/>
                  </a:ln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55" name="Freeform 6"/>
            <p:cNvSpPr>
              <a:spLocks/>
            </p:cNvSpPr>
            <p:nvPr/>
          </p:nvSpPr>
          <p:spPr bwMode="auto">
            <a:xfrm rot="21439583">
              <a:off x="5936293" y="2923076"/>
              <a:ext cx="1012112" cy="1287382"/>
            </a:xfrm>
            <a:custGeom>
              <a:avLst/>
              <a:gdLst/>
              <a:ahLst/>
              <a:cxnLst>
                <a:cxn ang="0">
                  <a:pos x="8" y="81"/>
                </a:cxn>
                <a:cxn ang="0">
                  <a:pos x="18" y="70"/>
                </a:cxn>
                <a:cxn ang="0">
                  <a:pos x="25" y="59"/>
                </a:cxn>
                <a:cxn ang="0">
                  <a:pos x="36" y="51"/>
                </a:cxn>
                <a:cxn ang="0">
                  <a:pos x="52" y="47"/>
                </a:cxn>
                <a:cxn ang="0">
                  <a:pos x="77" y="41"/>
                </a:cxn>
                <a:cxn ang="0">
                  <a:pos x="88" y="29"/>
                </a:cxn>
                <a:cxn ang="0">
                  <a:pos x="98" y="27"/>
                </a:cxn>
                <a:cxn ang="0">
                  <a:pos x="105" y="40"/>
                </a:cxn>
                <a:cxn ang="0">
                  <a:pos x="108" y="51"/>
                </a:cxn>
                <a:cxn ang="0">
                  <a:pos x="106" y="64"/>
                </a:cxn>
                <a:cxn ang="0">
                  <a:pos x="121" y="54"/>
                </a:cxn>
                <a:cxn ang="0">
                  <a:pos x="137" y="51"/>
                </a:cxn>
                <a:cxn ang="0">
                  <a:pos x="149" y="43"/>
                </a:cxn>
                <a:cxn ang="0">
                  <a:pos x="147" y="28"/>
                </a:cxn>
                <a:cxn ang="0">
                  <a:pos x="152" y="15"/>
                </a:cxn>
                <a:cxn ang="0">
                  <a:pos x="159" y="9"/>
                </a:cxn>
                <a:cxn ang="0">
                  <a:pos x="171" y="8"/>
                </a:cxn>
                <a:cxn ang="0">
                  <a:pos x="166" y="38"/>
                </a:cxn>
                <a:cxn ang="0">
                  <a:pos x="167" y="59"/>
                </a:cxn>
                <a:cxn ang="0">
                  <a:pos x="177" y="80"/>
                </a:cxn>
                <a:cxn ang="0">
                  <a:pos x="167" y="99"/>
                </a:cxn>
                <a:cxn ang="0">
                  <a:pos x="181" y="121"/>
                </a:cxn>
                <a:cxn ang="0">
                  <a:pos x="169" y="140"/>
                </a:cxn>
                <a:cxn ang="0">
                  <a:pos x="152" y="161"/>
                </a:cxn>
                <a:cxn ang="0">
                  <a:pos x="149" y="180"/>
                </a:cxn>
                <a:cxn ang="0">
                  <a:pos x="149" y="197"/>
                </a:cxn>
                <a:cxn ang="0">
                  <a:pos x="168" y="216"/>
                </a:cxn>
                <a:cxn ang="0">
                  <a:pos x="171" y="234"/>
                </a:cxn>
                <a:cxn ang="0">
                  <a:pos x="180" y="253"/>
                </a:cxn>
                <a:cxn ang="0">
                  <a:pos x="171" y="265"/>
                </a:cxn>
                <a:cxn ang="0">
                  <a:pos x="156" y="268"/>
                </a:cxn>
                <a:cxn ang="0">
                  <a:pos x="141" y="261"/>
                </a:cxn>
                <a:cxn ang="0">
                  <a:pos x="135" y="244"/>
                </a:cxn>
                <a:cxn ang="0">
                  <a:pos x="127" y="255"/>
                </a:cxn>
                <a:cxn ang="0">
                  <a:pos x="117" y="254"/>
                </a:cxn>
                <a:cxn ang="0">
                  <a:pos x="104" y="251"/>
                </a:cxn>
                <a:cxn ang="0">
                  <a:pos x="92" y="252"/>
                </a:cxn>
                <a:cxn ang="0">
                  <a:pos x="74" y="239"/>
                </a:cxn>
                <a:cxn ang="0">
                  <a:pos x="62" y="265"/>
                </a:cxn>
                <a:cxn ang="0">
                  <a:pos x="29" y="265"/>
                </a:cxn>
                <a:cxn ang="0">
                  <a:pos x="49" y="240"/>
                </a:cxn>
                <a:cxn ang="0">
                  <a:pos x="41" y="213"/>
                </a:cxn>
                <a:cxn ang="0">
                  <a:pos x="41" y="194"/>
                </a:cxn>
                <a:cxn ang="0">
                  <a:pos x="32" y="176"/>
                </a:cxn>
                <a:cxn ang="0">
                  <a:pos x="24" y="155"/>
                </a:cxn>
                <a:cxn ang="0">
                  <a:pos x="34" y="141"/>
                </a:cxn>
                <a:cxn ang="0">
                  <a:pos x="47" y="129"/>
                </a:cxn>
                <a:cxn ang="0">
                  <a:pos x="70" y="116"/>
                </a:cxn>
                <a:cxn ang="0">
                  <a:pos x="68" y="82"/>
                </a:cxn>
                <a:cxn ang="0">
                  <a:pos x="38" y="84"/>
                </a:cxn>
                <a:cxn ang="0">
                  <a:pos x="18" y="100"/>
                </a:cxn>
                <a:cxn ang="0">
                  <a:pos x="4" y="89"/>
                </a:cxn>
              </a:cxnLst>
              <a:rect l="0" t="0" r="r" b="b"/>
              <a:pathLst>
                <a:path w="181" h="271">
                  <a:moveTo>
                    <a:pt x="0" y="82"/>
                  </a:moveTo>
                  <a:cubicBezTo>
                    <a:pt x="3" y="82"/>
                    <a:pt x="6" y="82"/>
                    <a:pt x="8" y="81"/>
                  </a:cubicBezTo>
                  <a:cubicBezTo>
                    <a:pt x="13" y="79"/>
                    <a:pt x="10" y="73"/>
                    <a:pt x="12" y="71"/>
                  </a:cubicBezTo>
                  <a:cubicBezTo>
                    <a:pt x="14" y="68"/>
                    <a:pt x="17" y="72"/>
                    <a:pt x="18" y="70"/>
                  </a:cubicBezTo>
                  <a:cubicBezTo>
                    <a:pt x="20" y="68"/>
                    <a:pt x="17" y="62"/>
                    <a:pt x="18" y="60"/>
                  </a:cubicBezTo>
                  <a:cubicBezTo>
                    <a:pt x="20" y="57"/>
                    <a:pt x="24" y="61"/>
                    <a:pt x="25" y="59"/>
                  </a:cubicBezTo>
                  <a:cubicBezTo>
                    <a:pt x="27" y="57"/>
                    <a:pt x="23" y="53"/>
                    <a:pt x="25" y="51"/>
                  </a:cubicBezTo>
                  <a:cubicBezTo>
                    <a:pt x="28" y="49"/>
                    <a:pt x="32" y="50"/>
                    <a:pt x="36" y="51"/>
                  </a:cubicBezTo>
                  <a:cubicBezTo>
                    <a:pt x="41" y="52"/>
                    <a:pt x="47" y="58"/>
                    <a:pt x="51" y="57"/>
                  </a:cubicBezTo>
                  <a:cubicBezTo>
                    <a:pt x="56" y="56"/>
                    <a:pt x="48" y="49"/>
                    <a:pt x="52" y="47"/>
                  </a:cubicBezTo>
                  <a:cubicBezTo>
                    <a:pt x="56" y="46"/>
                    <a:pt x="63" y="50"/>
                    <a:pt x="68" y="49"/>
                  </a:cubicBezTo>
                  <a:cubicBezTo>
                    <a:pt x="73" y="48"/>
                    <a:pt x="74" y="43"/>
                    <a:pt x="77" y="41"/>
                  </a:cubicBezTo>
                  <a:cubicBezTo>
                    <a:pt x="81" y="40"/>
                    <a:pt x="85" y="44"/>
                    <a:pt x="87" y="41"/>
                  </a:cubicBezTo>
                  <a:cubicBezTo>
                    <a:pt x="89" y="38"/>
                    <a:pt x="86" y="32"/>
                    <a:pt x="88" y="29"/>
                  </a:cubicBezTo>
                  <a:cubicBezTo>
                    <a:pt x="89" y="27"/>
                    <a:pt x="92" y="25"/>
                    <a:pt x="94" y="25"/>
                  </a:cubicBezTo>
                  <a:cubicBezTo>
                    <a:pt x="96" y="24"/>
                    <a:pt x="98" y="25"/>
                    <a:pt x="98" y="27"/>
                  </a:cubicBezTo>
                  <a:cubicBezTo>
                    <a:pt x="99" y="30"/>
                    <a:pt x="96" y="37"/>
                    <a:pt x="98" y="39"/>
                  </a:cubicBezTo>
                  <a:cubicBezTo>
                    <a:pt x="100" y="42"/>
                    <a:pt x="103" y="39"/>
                    <a:pt x="105" y="40"/>
                  </a:cubicBezTo>
                  <a:cubicBezTo>
                    <a:pt x="107" y="40"/>
                    <a:pt x="109" y="40"/>
                    <a:pt x="110" y="42"/>
                  </a:cubicBezTo>
                  <a:cubicBezTo>
                    <a:pt x="110" y="45"/>
                    <a:pt x="109" y="48"/>
                    <a:pt x="108" y="51"/>
                  </a:cubicBezTo>
                  <a:cubicBezTo>
                    <a:pt x="107" y="54"/>
                    <a:pt x="104" y="56"/>
                    <a:pt x="104" y="59"/>
                  </a:cubicBezTo>
                  <a:cubicBezTo>
                    <a:pt x="103" y="61"/>
                    <a:pt x="104" y="63"/>
                    <a:pt x="106" y="64"/>
                  </a:cubicBezTo>
                  <a:cubicBezTo>
                    <a:pt x="109" y="65"/>
                    <a:pt x="116" y="65"/>
                    <a:pt x="118" y="63"/>
                  </a:cubicBezTo>
                  <a:cubicBezTo>
                    <a:pt x="121" y="61"/>
                    <a:pt x="118" y="56"/>
                    <a:pt x="121" y="54"/>
                  </a:cubicBezTo>
                  <a:cubicBezTo>
                    <a:pt x="123" y="52"/>
                    <a:pt x="127" y="52"/>
                    <a:pt x="130" y="52"/>
                  </a:cubicBezTo>
                  <a:cubicBezTo>
                    <a:pt x="132" y="51"/>
                    <a:pt x="135" y="52"/>
                    <a:pt x="137" y="51"/>
                  </a:cubicBezTo>
                  <a:cubicBezTo>
                    <a:pt x="140" y="49"/>
                    <a:pt x="141" y="45"/>
                    <a:pt x="143" y="44"/>
                  </a:cubicBezTo>
                  <a:cubicBezTo>
                    <a:pt x="145" y="42"/>
                    <a:pt x="147" y="45"/>
                    <a:pt x="149" y="43"/>
                  </a:cubicBezTo>
                  <a:cubicBezTo>
                    <a:pt x="150" y="41"/>
                    <a:pt x="150" y="37"/>
                    <a:pt x="150" y="34"/>
                  </a:cubicBezTo>
                  <a:cubicBezTo>
                    <a:pt x="149" y="32"/>
                    <a:pt x="146" y="30"/>
                    <a:pt x="147" y="28"/>
                  </a:cubicBezTo>
                  <a:cubicBezTo>
                    <a:pt x="147" y="25"/>
                    <a:pt x="150" y="24"/>
                    <a:pt x="151" y="22"/>
                  </a:cubicBezTo>
                  <a:cubicBezTo>
                    <a:pt x="152" y="20"/>
                    <a:pt x="152" y="17"/>
                    <a:pt x="152" y="15"/>
                  </a:cubicBezTo>
                  <a:cubicBezTo>
                    <a:pt x="152" y="13"/>
                    <a:pt x="148" y="13"/>
                    <a:pt x="150" y="11"/>
                  </a:cubicBezTo>
                  <a:cubicBezTo>
                    <a:pt x="152" y="10"/>
                    <a:pt x="157" y="11"/>
                    <a:pt x="159" y="9"/>
                  </a:cubicBezTo>
                  <a:cubicBezTo>
                    <a:pt x="161" y="7"/>
                    <a:pt x="157" y="2"/>
                    <a:pt x="160" y="0"/>
                  </a:cubicBezTo>
                  <a:lnTo>
                    <a:pt x="171" y="8"/>
                  </a:lnTo>
                  <a:lnTo>
                    <a:pt x="166" y="21"/>
                  </a:lnTo>
                  <a:lnTo>
                    <a:pt x="166" y="38"/>
                  </a:lnTo>
                  <a:lnTo>
                    <a:pt x="173" y="44"/>
                  </a:lnTo>
                  <a:lnTo>
                    <a:pt x="167" y="59"/>
                  </a:lnTo>
                  <a:lnTo>
                    <a:pt x="169" y="72"/>
                  </a:lnTo>
                  <a:lnTo>
                    <a:pt x="177" y="80"/>
                  </a:lnTo>
                  <a:lnTo>
                    <a:pt x="170" y="89"/>
                  </a:lnTo>
                  <a:lnTo>
                    <a:pt x="167" y="99"/>
                  </a:lnTo>
                  <a:lnTo>
                    <a:pt x="178" y="109"/>
                  </a:lnTo>
                  <a:lnTo>
                    <a:pt x="181" y="121"/>
                  </a:lnTo>
                  <a:lnTo>
                    <a:pt x="167" y="127"/>
                  </a:lnTo>
                  <a:lnTo>
                    <a:pt x="169" y="140"/>
                  </a:lnTo>
                  <a:lnTo>
                    <a:pt x="156" y="142"/>
                  </a:lnTo>
                  <a:lnTo>
                    <a:pt x="152" y="161"/>
                  </a:lnTo>
                  <a:lnTo>
                    <a:pt x="159" y="172"/>
                  </a:lnTo>
                  <a:lnTo>
                    <a:pt x="149" y="180"/>
                  </a:lnTo>
                  <a:lnTo>
                    <a:pt x="158" y="191"/>
                  </a:lnTo>
                  <a:lnTo>
                    <a:pt x="149" y="197"/>
                  </a:lnTo>
                  <a:lnTo>
                    <a:pt x="164" y="203"/>
                  </a:lnTo>
                  <a:lnTo>
                    <a:pt x="168" y="216"/>
                  </a:lnTo>
                  <a:lnTo>
                    <a:pt x="173" y="225"/>
                  </a:lnTo>
                  <a:lnTo>
                    <a:pt x="171" y="234"/>
                  </a:lnTo>
                  <a:lnTo>
                    <a:pt x="180" y="242"/>
                  </a:lnTo>
                  <a:lnTo>
                    <a:pt x="180" y="253"/>
                  </a:lnTo>
                  <a:lnTo>
                    <a:pt x="176" y="264"/>
                  </a:lnTo>
                  <a:cubicBezTo>
                    <a:pt x="173" y="263"/>
                    <a:pt x="173" y="265"/>
                    <a:pt x="171" y="265"/>
                  </a:cubicBezTo>
                  <a:cubicBezTo>
                    <a:pt x="168" y="266"/>
                    <a:pt x="166" y="270"/>
                    <a:pt x="163" y="270"/>
                  </a:cubicBezTo>
                  <a:cubicBezTo>
                    <a:pt x="160" y="271"/>
                    <a:pt x="158" y="269"/>
                    <a:pt x="156" y="268"/>
                  </a:cubicBezTo>
                  <a:cubicBezTo>
                    <a:pt x="153" y="268"/>
                    <a:pt x="148" y="268"/>
                    <a:pt x="146" y="267"/>
                  </a:cubicBezTo>
                  <a:cubicBezTo>
                    <a:pt x="143" y="265"/>
                    <a:pt x="142" y="264"/>
                    <a:pt x="141" y="261"/>
                  </a:cubicBezTo>
                  <a:cubicBezTo>
                    <a:pt x="140" y="257"/>
                    <a:pt x="142" y="250"/>
                    <a:pt x="141" y="247"/>
                  </a:cubicBezTo>
                  <a:cubicBezTo>
                    <a:pt x="140" y="243"/>
                    <a:pt x="137" y="244"/>
                    <a:pt x="135" y="244"/>
                  </a:cubicBezTo>
                  <a:cubicBezTo>
                    <a:pt x="133" y="244"/>
                    <a:pt x="131" y="246"/>
                    <a:pt x="129" y="247"/>
                  </a:cubicBezTo>
                  <a:cubicBezTo>
                    <a:pt x="128" y="249"/>
                    <a:pt x="128" y="253"/>
                    <a:pt x="127" y="255"/>
                  </a:cubicBezTo>
                  <a:cubicBezTo>
                    <a:pt x="125" y="257"/>
                    <a:pt x="124" y="259"/>
                    <a:pt x="122" y="259"/>
                  </a:cubicBezTo>
                  <a:cubicBezTo>
                    <a:pt x="120" y="258"/>
                    <a:pt x="119" y="255"/>
                    <a:pt x="117" y="254"/>
                  </a:cubicBezTo>
                  <a:cubicBezTo>
                    <a:pt x="115" y="252"/>
                    <a:pt x="113" y="251"/>
                    <a:pt x="111" y="250"/>
                  </a:cubicBezTo>
                  <a:cubicBezTo>
                    <a:pt x="109" y="250"/>
                    <a:pt x="106" y="249"/>
                    <a:pt x="104" y="251"/>
                  </a:cubicBezTo>
                  <a:cubicBezTo>
                    <a:pt x="102" y="252"/>
                    <a:pt x="103" y="258"/>
                    <a:pt x="100" y="258"/>
                  </a:cubicBezTo>
                  <a:cubicBezTo>
                    <a:pt x="97" y="258"/>
                    <a:pt x="95" y="255"/>
                    <a:pt x="92" y="252"/>
                  </a:cubicBezTo>
                  <a:cubicBezTo>
                    <a:pt x="89" y="249"/>
                    <a:pt x="83" y="242"/>
                    <a:pt x="80" y="240"/>
                  </a:cubicBezTo>
                  <a:cubicBezTo>
                    <a:pt x="77" y="238"/>
                    <a:pt x="76" y="236"/>
                    <a:pt x="74" y="239"/>
                  </a:cubicBezTo>
                  <a:cubicBezTo>
                    <a:pt x="73" y="242"/>
                    <a:pt x="77" y="248"/>
                    <a:pt x="74" y="253"/>
                  </a:cubicBezTo>
                  <a:cubicBezTo>
                    <a:pt x="72" y="258"/>
                    <a:pt x="70" y="263"/>
                    <a:pt x="62" y="265"/>
                  </a:cubicBezTo>
                  <a:cubicBezTo>
                    <a:pt x="55" y="267"/>
                    <a:pt x="39" y="267"/>
                    <a:pt x="32" y="266"/>
                  </a:cubicBezTo>
                  <a:cubicBezTo>
                    <a:pt x="30" y="266"/>
                    <a:pt x="29" y="265"/>
                    <a:pt x="29" y="265"/>
                  </a:cubicBezTo>
                  <a:cubicBezTo>
                    <a:pt x="31" y="255"/>
                    <a:pt x="37" y="246"/>
                    <a:pt x="38" y="241"/>
                  </a:cubicBezTo>
                  <a:cubicBezTo>
                    <a:pt x="40" y="231"/>
                    <a:pt x="47" y="244"/>
                    <a:pt x="49" y="240"/>
                  </a:cubicBezTo>
                  <a:cubicBezTo>
                    <a:pt x="51" y="237"/>
                    <a:pt x="49" y="229"/>
                    <a:pt x="48" y="225"/>
                  </a:cubicBezTo>
                  <a:cubicBezTo>
                    <a:pt x="47" y="220"/>
                    <a:pt x="43" y="217"/>
                    <a:pt x="41" y="213"/>
                  </a:cubicBezTo>
                  <a:cubicBezTo>
                    <a:pt x="38" y="210"/>
                    <a:pt x="32" y="207"/>
                    <a:pt x="32" y="203"/>
                  </a:cubicBezTo>
                  <a:cubicBezTo>
                    <a:pt x="32" y="198"/>
                    <a:pt x="39" y="197"/>
                    <a:pt x="41" y="194"/>
                  </a:cubicBezTo>
                  <a:cubicBezTo>
                    <a:pt x="42" y="191"/>
                    <a:pt x="41" y="187"/>
                    <a:pt x="41" y="185"/>
                  </a:cubicBezTo>
                  <a:cubicBezTo>
                    <a:pt x="42" y="184"/>
                    <a:pt x="36" y="179"/>
                    <a:pt x="32" y="176"/>
                  </a:cubicBezTo>
                  <a:cubicBezTo>
                    <a:pt x="27" y="173"/>
                    <a:pt x="23" y="169"/>
                    <a:pt x="23" y="167"/>
                  </a:cubicBezTo>
                  <a:cubicBezTo>
                    <a:pt x="23" y="165"/>
                    <a:pt x="24" y="160"/>
                    <a:pt x="24" y="155"/>
                  </a:cubicBezTo>
                  <a:cubicBezTo>
                    <a:pt x="24" y="151"/>
                    <a:pt x="22" y="146"/>
                    <a:pt x="24" y="142"/>
                  </a:cubicBezTo>
                  <a:cubicBezTo>
                    <a:pt x="26" y="139"/>
                    <a:pt x="30" y="141"/>
                    <a:pt x="34" y="141"/>
                  </a:cubicBezTo>
                  <a:cubicBezTo>
                    <a:pt x="38" y="140"/>
                    <a:pt x="46" y="142"/>
                    <a:pt x="49" y="139"/>
                  </a:cubicBezTo>
                  <a:cubicBezTo>
                    <a:pt x="52" y="136"/>
                    <a:pt x="48" y="133"/>
                    <a:pt x="47" y="129"/>
                  </a:cubicBezTo>
                  <a:cubicBezTo>
                    <a:pt x="47" y="126"/>
                    <a:pt x="40" y="121"/>
                    <a:pt x="45" y="118"/>
                  </a:cubicBezTo>
                  <a:cubicBezTo>
                    <a:pt x="50" y="115"/>
                    <a:pt x="65" y="116"/>
                    <a:pt x="70" y="116"/>
                  </a:cubicBezTo>
                  <a:cubicBezTo>
                    <a:pt x="74" y="115"/>
                    <a:pt x="75" y="101"/>
                    <a:pt x="75" y="96"/>
                  </a:cubicBezTo>
                  <a:cubicBezTo>
                    <a:pt x="75" y="91"/>
                    <a:pt x="72" y="83"/>
                    <a:pt x="68" y="82"/>
                  </a:cubicBezTo>
                  <a:cubicBezTo>
                    <a:pt x="64" y="81"/>
                    <a:pt x="51" y="74"/>
                    <a:pt x="46" y="75"/>
                  </a:cubicBezTo>
                  <a:cubicBezTo>
                    <a:pt x="40" y="75"/>
                    <a:pt x="41" y="80"/>
                    <a:pt x="38" y="84"/>
                  </a:cubicBezTo>
                  <a:cubicBezTo>
                    <a:pt x="35" y="87"/>
                    <a:pt x="33" y="92"/>
                    <a:pt x="29" y="94"/>
                  </a:cubicBezTo>
                  <a:cubicBezTo>
                    <a:pt x="26" y="97"/>
                    <a:pt x="21" y="101"/>
                    <a:pt x="18" y="100"/>
                  </a:cubicBezTo>
                  <a:cubicBezTo>
                    <a:pt x="14" y="99"/>
                    <a:pt x="16" y="93"/>
                    <a:pt x="13" y="90"/>
                  </a:cubicBezTo>
                  <a:cubicBezTo>
                    <a:pt x="11" y="88"/>
                    <a:pt x="6" y="96"/>
                    <a:pt x="4" y="89"/>
                  </a:cubicBezTo>
                  <a:cubicBezTo>
                    <a:pt x="3" y="87"/>
                    <a:pt x="1" y="85"/>
                    <a:pt x="0" y="8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 rot="21439583">
              <a:off x="2936532" y="3794178"/>
              <a:ext cx="630072" cy="1077927"/>
            </a:xfrm>
            <a:custGeom>
              <a:avLst/>
              <a:gdLst/>
              <a:ahLst/>
              <a:cxnLst>
                <a:cxn ang="0">
                  <a:pos x="28" y="32"/>
                </a:cxn>
                <a:cxn ang="0">
                  <a:pos x="30" y="31"/>
                </a:cxn>
                <a:cxn ang="0">
                  <a:pos x="35" y="28"/>
                </a:cxn>
                <a:cxn ang="0">
                  <a:pos x="46" y="27"/>
                </a:cxn>
                <a:cxn ang="0">
                  <a:pos x="52" y="20"/>
                </a:cxn>
                <a:cxn ang="0">
                  <a:pos x="59" y="12"/>
                </a:cxn>
                <a:cxn ang="0">
                  <a:pos x="61" y="2"/>
                </a:cxn>
                <a:cxn ang="0">
                  <a:pos x="78" y="4"/>
                </a:cxn>
                <a:cxn ang="0">
                  <a:pos x="79" y="18"/>
                </a:cxn>
                <a:cxn ang="0">
                  <a:pos x="84" y="24"/>
                </a:cxn>
                <a:cxn ang="0">
                  <a:pos x="91" y="28"/>
                </a:cxn>
                <a:cxn ang="0">
                  <a:pos x="93" y="51"/>
                </a:cxn>
                <a:cxn ang="0">
                  <a:pos x="108" y="64"/>
                </a:cxn>
                <a:cxn ang="0">
                  <a:pos x="107" y="78"/>
                </a:cxn>
                <a:cxn ang="0">
                  <a:pos x="105" y="88"/>
                </a:cxn>
                <a:cxn ang="0">
                  <a:pos x="110" y="94"/>
                </a:cxn>
                <a:cxn ang="0">
                  <a:pos x="111" y="104"/>
                </a:cxn>
                <a:cxn ang="0">
                  <a:pos x="98" y="112"/>
                </a:cxn>
                <a:cxn ang="0">
                  <a:pos x="98" y="115"/>
                </a:cxn>
                <a:cxn ang="0">
                  <a:pos x="98" y="115"/>
                </a:cxn>
                <a:cxn ang="0">
                  <a:pos x="88" y="120"/>
                </a:cxn>
                <a:cxn ang="0">
                  <a:pos x="83" y="129"/>
                </a:cxn>
                <a:cxn ang="0">
                  <a:pos x="74" y="130"/>
                </a:cxn>
                <a:cxn ang="0">
                  <a:pos x="71" y="139"/>
                </a:cxn>
                <a:cxn ang="0">
                  <a:pos x="81" y="150"/>
                </a:cxn>
                <a:cxn ang="0">
                  <a:pos x="86" y="159"/>
                </a:cxn>
                <a:cxn ang="0">
                  <a:pos x="97" y="159"/>
                </a:cxn>
                <a:cxn ang="0">
                  <a:pos x="101" y="165"/>
                </a:cxn>
                <a:cxn ang="0">
                  <a:pos x="99" y="206"/>
                </a:cxn>
                <a:cxn ang="0">
                  <a:pos x="92" y="210"/>
                </a:cxn>
                <a:cxn ang="0">
                  <a:pos x="78" y="209"/>
                </a:cxn>
                <a:cxn ang="0">
                  <a:pos x="71" y="215"/>
                </a:cxn>
                <a:cxn ang="0">
                  <a:pos x="71" y="223"/>
                </a:cxn>
                <a:cxn ang="0">
                  <a:pos x="61" y="221"/>
                </a:cxn>
                <a:cxn ang="0">
                  <a:pos x="55" y="226"/>
                </a:cxn>
                <a:cxn ang="0">
                  <a:pos x="44" y="215"/>
                </a:cxn>
                <a:cxn ang="0">
                  <a:pos x="37" y="215"/>
                </a:cxn>
                <a:cxn ang="0">
                  <a:pos x="27" y="207"/>
                </a:cxn>
                <a:cxn ang="0">
                  <a:pos x="18" y="200"/>
                </a:cxn>
                <a:cxn ang="0">
                  <a:pos x="7" y="186"/>
                </a:cxn>
                <a:cxn ang="0">
                  <a:pos x="10" y="179"/>
                </a:cxn>
                <a:cxn ang="0">
                  <a:pos x="4" y="173"/>
                </a:cxn>
                <a:cxn ang="0">
                  <a:pos x="6" y="163"/>
                </a:cxn>
                <a:cxn ang="0">
                  <a:pos x="1" y="153"/>
                </a:cxn>
                <a:cxn ang="0">
                  <a:pos x="4" y="146"/>
                </a:cxn>
                <a:cxn ang="0">
                  <a:pos x="6" y="136"/>
                </a:cxn>
                <a:cxn ang="0">
                  <a:pos x="7" y="123"/>
                </a:cxn>
                <a:cxn ang="0">
                  <a:pos x="5" y="110"/>
                </a:cxn>
                <a:cxn ang="0">
                  <a:pos x="10" y="104"/>
                </a:cxn>
                <a:cxn ang="0">
                  <a:pos x="8" y="91"/>
                </a:cxn>
                <a:cxn ang="0">
                  <a:pos x="19" y="89"/>
                </a:cxn>
                <a:cxn ang="0">
                  <a:pos x="17" y="77"/>
                </a:cxn>
                <a:cxn ang="0">
                  <a:pos x="23" y="72"/>
                </a:cxn>
                <a:cxn ang="0">
                  <a:pos x="24" y="52"/>
                </a:cxn>
                <a:cxn ang="0">
                  <a:pos x="29" y="45"/>
                </a:cxn>
                <a:cxn ang="0">
                  <a:pos x="28" y="32"/>
                </a:cxn>
              </a:cxnLst>
              <a:rect l="0" t="0" r="r" b="b"/>
              <a:pathLst>
                <a:path w="113" h="227">
                  <a:moveTo>
                    <a:pt x="28" y="32"/>
                  </a:moveTo>
                  <a:cubicBezTo>
                    <a:pt x="29" y="29"/>
                    <a:pt x="29" y="32"/>
                    <a:pt x="30" y="31"/>
                  </a:cubicBezTo>
                  <a:cubicBezTo>
                    <a:pt x="32" y="31"/>
                    <a:pt x="32" y="29"/>
                    <a:pt x="35" y="28"/>
                  </a:cubicBezTo>
                  <a:cubicBezTo>
                    <a:pt x="38" y="27"/>
                    <a:pt x="43" y="29"/>
                    <a:pt x="46" y="27"/>
                  </a:cubicBezTo>
                  <a:cubicBezTo>
                    <a:pt x="49" y="26"/>
                    <a:pt x="50" y="23"/>
                    <a:pt x="52" y="20"/>
                  </a:cubicBezTo>
                  <a:cubicBezTo>
                    <a:pt x="54" y="18"/>
                    <a:pt x="57" y="16"/>
                    <a:pt x="59" y="12"/>
                  </a:cubicBezTo>
                  <a:cubicBezTo>
                    <a:pt x="60" y="9"/>
                    <a:pt x="57" y="4"/>
                    <a:pt x="61" y="2"/>
                  </a:cubicBezTo>
                  <a:cubicBezTo>
                    <a:pt x="65" y="0"/>
                    <a:pt x="74" y="0"/>
                    <a:pt x="78" y="4"/>
                  </a:cubicBezTo>
                  <a:cubicBezTo>
                    <a:pt x="82" y="7"/>
                    <a:pt x="78" y="15"/>
                    <a:pt x="79" y="18"/>
                  </a:cubicBezTo>
                  <a:cubicBezTo>
                    <a:pt x="80" y="22"/>
                    <a:pt x="82" y="23"/>
                    <a:pt x="84" y="24"/>
                  </a:cubicBezTo>
                  <a:cubicBezTo>
                    <a:pt x="86" y="26"/>
                    <a:pt x="89" y="23"/>
                    <a:pt x="91" y="28"/>
                  </a:cubicBezTo>
                  <a:cubicBezTo>
                    <a:pt x="93" y="33"/>
                    <a:pt x="90" y="45"/>
                    <a:pt x="93" y="51"/>
                  </a:cubicBezTo>
                  <a:cubicBezTo>
                    <a:pt x="96" y="57"/>
                    <a:pt x="103" y="61"/>
                    <a:pt x="108" y="64"/>
                  </a:cubicBezTo>
                  <a:cubicBezTo>
                    <a:pt x="108" y="69"/>
                    <a:pt x="107" y="74"/>
                    <a:pt x="107" y="78"/>
                  </a:cubicBezTo>
                  <a:cubicBezTo>
                    <a:pt x="107" y="85"/>
                    <a:pt x="105" y="85"/>
                    <a:pt x="105" y="88"/>
                  </a:cubicBezTo>
                  <a:cubicBezTo>
                    <a:pt x="105" y="91"/>
                    <a:pt x="109" y="91"/>
                    <a:pt x="110" y="94"/>
                  </a:cubicBezTo>
                  <a:cubicBezTo>
                    <a:pt x="111" y="97"/>
                    <a:pt x="113" y="100"/>
                    <a:pt x="111" y="104"/>
                  </a:cubicBezTo>
                  <a:cubicBezTo>
                    <a:pt x="109" y="107"/>
                    <a:pt x="100" y="110"/>
                    <a:pt x="98" y="112"/>
                  </a:cubicBezTo>
                  <a:cubicBezTo>
                    <a:pt x="97" y="114"/>
                    <a:pt x="97" y="114"/>
                    <a:pt x="98" y="115"/>
                  </a:cubicBezTo>
                  <a:lnTo>
                    <a:pt x="98" y="115"/>
                  </a:lnTo>
                  <a:cubicBezTo>
                    <a:pt x="95" y="117"/>
                    <a:pt x="90" y="118"/>
                    <a:pt x="88" y="120"/>
                  </a:cubicBezTo>
                  <a:cubicBezTo>
                    <a:pt x="85" y="123"/>
                    <a:pt x="86" y="128"/>
                    <a:pt x="83" y="129"/>
                  </a:cubicBezTo>
                  <a:cubicBezTo>
                    <a:pt x="81" y="131"/>
                    <a:pt x="77" y="128"/>
                    <a:pt x="74" y="130"/>
                  </a:cubicBezTo>
                  <a:cubicBezTo>
                    <a:pt x="72" y="132"/>
                    <a:pt x="70" y="135"/>
                    <a:pt x="71" y="139"/>
                  </a:cubicBezTo>
                  <a:cubicBezTo>
                    <a:pt x="73" y="143"/>
                    <a:pt x="78" y="146"/>
                    <a:pt x="81" y="150"/>
                  </a:cubicBezTo>
                  <a:cubicBezTo>
                    <a:pt x="83" y="153"/>
                    <a:pt x="83" y="158"/>
                    <a:pt x="86" y="159"/>
                  </a:cubicBezTo>
                  <a:cubicBezTo>
                    <a:pt x="89" y="161"/>
                    <a:pt x="94" y="159"/>
                    <a:pt x="97" y="159"/>
                  </a:cubicBezTo>
                  <a:cubicBezTo>
                    <a:pt x="99" y="161"/>
                    <a:pt x="100" y="163"/>
                    <a:pt x="101" y="165"/>
                  </a:cubicBezTo>
                  <a:cubicBezTo>
                    <a:pt x="100" y="179"/>
                    <a:pt x="99" y="192"/>
                    <a:pt x="99" y="206"/>
                  </a:cubicBezTo>
                  <a:cubicBezTo>
                    <a:pt x="96" y="207"/>
                    <a:pt x="95" y="210"/>
                    <a:pt x="92" y="210"/>
                  </a:cubicBezTo>
                  <a:cubicBezTo>
                    <a:pt x="88" y="211"/>
                    <a:pt x="81" y="209"/>
                    <a:pt x="78" y="209"/>
                  </a:cubicBezTo>
                  <a:cubicBezTo>
                    <a:pt x="74" y="210"/>
                    <a:pt x="73" y="212"/>
                    <a:pt x="71" y="215"/>
                  </a:cubicBezTo>
                  <a:cubicBezTo>
                    <a:pt x="70" y="217"/>
                    <a:pt x="73" y="221"/>
                    <a:pt x="71" y="223"/>
                  </a:cubicBezTo>
                  <a:cubicBezTo>
                    <a:pt x="68" y="225"/>
                    <a:pt x="64" y="221"/>
                    <a:pt x="61" y="221"/>
                  </a:cubicBezTo>
                  <a:cubicBezTo>
                    <a:pt x="58" y="222"/>
                    <a:pt x="58" y="227"/>
                    <a:pt x="55" y="226"/>
                  </a:cubicBezTo>
                  <a:cubicBezTo>
                    <a:pt x="51" y="225"/>
                    <a:pt x="47" y="217"/>
                    <a:pt x="44" y="215"/>
                  </a:cubicBezTo>
                  <a:cubicBezTo>
                    <a:pt x="41" y="213"/>
                    <a:pt x="40" y="216"/>
                    <a:pt x="37" y="215"/>
                  </a:cubicBezTo>
                  <a:cubicBezTo>
                    <a:pt x="34" y="214"/>
                    <a:pt x="30" y="210"/>
                    <a:pt x="27" y="207"/>
                  </a:cubicBezTo>
                  <a:cubicBezTo>
                    <a:pt x="24" y="205"/>
                    <a:pt x="21" y="204"/>
                    <a:pt x="18" y="200"/>
                  </a:cubicBezTo>
                  <a:cubicBezTo>
                    <a:pt x="15" y="196"/>
                    <a:pt x="9" y="189"/>
                    <a:pt x="7" y="186"/>
                  </a:cubicBezTo>
                  <a:cubicBezTo>
                    <a:pt x="6" y="182"/>
                    <a:pt x="10" y="181"/>
                    <a:pt x="10" y="179"/>
                  </a:cubicBezTo>
                  <a:cubicBezTo>
                    <a:pt x="9" y="176"/>
                    <a:pt x="5" y="176"/>
                    <a:pt x="4" y="173"/>
                  </a:cubicBezTo>
                  <a:cubicBezTo>
                    <a:pt x="3" y="170"/>
                    <a:pt x="7" y="166"/>
                    <a:pt x="6" y="163"/>
                  </a:cubicBezTo>
                  <a:cubicBezTo>
                    <a:pt x="5" y="159"/>
                    <a:pt x="1" y="156"/>
                    <a:pt x="1" y="153"/>
                  </a:cubicBezTo>
                  <a:cubicBezTo>
                    <a:pt x="0" y="150"/>
                    <a:pt x="3" y="149"/>
                    <a:pt x="4" y="146"/>
                  </a:cubicBezTo>
                  <a:cubicBezTo>
                    <a:pt x="5" y="144"/>
                    <a:pt x="5" y="140"/>
                    <a:pt x="6" y="136"/>
                  </a:cubicBezTo>
                  <a:cubicBezTo>
                    <a:pt x="6" y="133"/>
                    <a:pt x="7" y="128"/>
                    <a:pt x="7" y="123"/>
                  </a:cubicBezTo>
                  <a:cubicBezTo>
                    <a:pt x="7" y="119"/>
                    <a:pt x="5" y="113"/>
                    <a:pt x="5" y="110"/>
                  </a:cubicBezTo>
                  <a:cubicBezTo>
                    <a:pt x="6" y="107"/>
                    <a:pt x="9" y="107"/>
                    <a:pt x="10" y="104"/>
                  </a:cubicBezTo>
                  <a:cubicBezTo>
                    <a:pt x="10" y="101"/>
                    <a:pt x="6" y="94"/>
                    <a:pt x="8" y="91"/>
                  </a:cubicBezTo>
                  <a:cubicBezTo>
                    <a:pt x="10" y="87"/>
                    <a:pt x="17" y="92"/>
                    <a:pt x="19" y="89"/>
                  </a:cubicBezTo>
                  <a:cubicBezTo>
                    <a:pt x="21" y="86"/>
                    <a:pt x="17" y="80"/>
                    <a:pt x="17" y="77"/>
                  </a:cubicBezTo>
                  <a:cubicBezTo>
                    <a:pt x="18" y="74"/>
                    <a:pt x="22" y="77"/>
                    <a:pt x="23" y="72"/>
                  </a:cubicBezTo>
                  <a:cubicBezTo>
                    <a:pt x="24" y="68"/>
                    <a:pt x="23" y="57"/>
                    <a:pt x="24" y="52"/>
                  </a:cubicBezTo>
                  <a:cubicBezTo>
                    <a:pt x="25" y="47"/>
                    <a:pt x="28" y="48"/>
                    <a:pt x="29" y="45"/>
                  </a:cubicBezTo>
                  <a:cubicBezTo>
                    <a:pt x="30" y="41"/>
                    <a:pt x="28" y="34"/>
                    <a:pt x="28" y="3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58" name="Freeform 9"/>
            <p:cNvSpPr>
              <a:spLocks noEditPoints="1"/>
            </p:cNvSpPr>
            <p:nvPr/>
          </p:nvSpPr>
          <p:spPr bwMode="auto">
            <a:xfrm rot="21439583">
              <a:off x="2045391" y="4696013"/>
              <a:ext cx="1344150" cy="1263539"/>
            </a:xfrm>
            <a:custGeom>
              <a:avLst/>
              <a:gdLst/>
              <a:ahLst/>
              <a:cxnLst>
                <a:cxn ang="0">
                  <a:pos x="210" y="238"/>
                </a:cxn>
                <a:cxn ang="0">
                  <a:pos x="199" y="253"/>
                </a:cxn>
                <a:cxn ang="0">
                  <a:pos x="167" y="264"/>
                </a:cxn>
                <a:cxn ang="0">
                  <a:pos x="160" y="247"/>
                </a:cxn>
                <a:cxn ang="0">
                  <a:pos x="142" y="251"/>
                </a:cxn>
                <a:cxn ang="0">
                  <a:pos x="120" y="238"/>
                </a:cxn>
                <a:cxn ang="0">
                  <a:pos x="111" y="226"/>
                </a:cxn>
                <a:cxn ang="0">
                  <a:pos x="92" y="218"/>
                </a:cxn>
                <a:cxn ang="0">
                  <a:pos x="77" y="201"/>
                </a:cxn>
                <a:cxn ang="0">
                  <a:pos x="49" y="182"/>
                </a:cxn>
                <a:cxn ang="0">
                  <a:pos x="35" y="183"/>
                </a:cxn>
                <a:cxn ang="0">
                  <a:pos x="19" y="162"/>
                </a:cxn>
                <a:cxn ang="0">
                  <a:pos x="10" y="145"/>
                </a:cxn>
                <a:cxn ang="0">
                  <a:pos x="1" y="126"/>
                </a:cxn>
                <a:cxn ang="0">
                  <a:pos x="15" y="120"/>
                </a:cxn>
                <a:cxn ang="0">
                  <a:pos x="27" y="106"/>
                </a:cxn>
                <a:cxn ang="0">
                  <a:pos x="43" y="112"/>
                </a:cxn>
                <a:cxn ang="0">
                  <a:pos x="55" y="91"/>
                </a:cxn>
                <a:cxn ang="0">
                  <a:pos x="58" y="79"/>
                </a:cxn>
                <a:cxn ang="0">
                  <a:pos x="79" y="80"/>
                </a:cxn>
                <a:cxn ang="0">
                  <a:pos x="98" y="86"/>
                </a:cxn>
                <a:cxn ang="0">
                  <a:pos x="109" y="106"/>
                </a:cxn>
                <a:cxn ang="0">
                  <a:pos x="128" y="107"/>
                </a:cxn>
                <a:cxn ang="0">
                  <a:pos x="128" y="83"/>
                </a:cxn>
                <a:cxn ang="0">
                  <a:pos x="131" y="67"/>
                </a:cxn>
                <a:cxn ang="0">
                  <a:pos x="151" y="71"/>
                </a:cxn>
                <a:cxn ang="0">
                  <a:pos x="140" y="44"/>
                </a:cxn>
                <a:cxn ang="0">
                  <a:pos x="147" y="27"/>
                </a:cxn>
                <a:cxn ang="0">
                  <a:pos x="170" y="12"/>
                </a:cxn>
                <a:cxn ang="0">
                  <a:pos x="179" y="4"/>
                </a:cxn>
                <a:cxn ang="0">
                  <a:pos x="196" y="21"/>
                </a:cxn>
                <a:cxn ang="0">
                  <a:pos x="224" y="40"/>
                </a:cxn>
                <a:cxn ang="0">
                  <a:pos x="235" y="48"/>
                </a:cxn>
                <a:cxn ang="0">
                  <a:pos x="228" y="81"/>
                </a:cxn>
                <a:cxn ang="0">
                  <a:pos x="226" y="101"/>
                </a:cxn>
                <a:cxn ang="0">
                  <a:pos x="225" y="132"/>
                </a:cxn>
                <a:cxn ang="0">
                  <a:pos x="218" y="145"/>
                </a:cxn>
                <a:cxn ang="0">
                  <a:pos x="203" y="173"/>
                </a:cxn>
                <a:cxn ang="0">
                  <a:pos x="191" y="189"/>
                </a:cxn>
                <a:cxn ang="0">
                  <a:pos x="191" y="210"/>
                </a:cxn>
                <a:cxn ang="0">
                  <a:pos x="211" y="225"/>
                </a:cxn>
                <a:cxn ang="0">
                  <a:pos x="177" y="1"/>
                </a:cxn>
                <a:cxn ang="0">
                  <a:pos x="58" y="76"/>
                </a:cxn>
                <a:cxn ang="0">
                  <a:pos x="57" y="76"/>
                </a:cxn>
              </a:cxnLst>
              <a:rect l="0" t="0" r="r" b="b"/>
              <a:pathLst>
                <a:path w="241" h="266">
                  <a:moveTo>
                    <a:pt x="220" y="231"/>
                  </a:moveTo>
                  <a:cubicBezTo>
                    <a:pt x="224" y="234"/>
                    <a:pt x="227" y="237"/>
                    <a:pt x="224" y="238"/>
                  </a:cubicBezTo>
                  <a:cubicBezTo>
                    <a:pt x="221" y="239"/>
                    <a:pt x="213" y="236"/>
                    <a:pt x="210" y="238"/>
                  </a:cubicBezTo>
                  <a:cubicBezTo>
                    <a:pt x="206" y="240"/>
                    <a:pt x="209" y="244"/>
                    <a:pt x="208" y="246"/>
                  </a:cubicBezTo>
                  <a:cubicBezTo>
                    <a:pt x="206" y="247"/>
                    <a:pt x="205" y="244"/>
                    <a:pt x="203" y="246"/>
                  </a:cubicBezTo>
                  <a:cubicBezTo>
                    <a:pt x="201" y="247"/>
                    <a:pt x="204" y="252"/>
                    <a:pt x="199" y="253"/>
                  </a:cubicBezTo>
                  <a:cubicBezTo>
                    <a:pt x="195" y="254"/>
                    <a:pt x="185" y="250"/>
                    <a:pt x="181" y="253"/>
                  </a:cubicBezTo>
                  <a:cubicBezTo>
                    <a:pt x="177" y="255"/>
                    <a:pt x="184" y="261"/>
                    <a:pt x="180" y="264"/>
                  </a:cubicBezTo>
                  <a:cubicBezTo>
                    <a:pt x="177" y="266"/>
                    <a:pt x="171" y="265"/>
                    <a:pt x="167" y="264"/>
                  </a:cubicBezTo>
                  <a:cubicBezTo>
                    <a:pt x="163" y="263"/>
                    <a:pt x="160" y="260"/>
                    <a:pt x="160" y="257"/>
                  </a:cubicBezTo>
                  <a:cubicBezTo>
                    <a:pt x="159" y="255"/>
                    <a:pt x="165" y="258"/>
                    <a:pt x="166" y="255"/>
                  </a:cubicBezTo>
                  <a:cubicBezTo>
                    <a:pt x="166" y="253"/>
                    <a:pt x="163" y="249"/>
                    <a:pt x="160" y="247"/>
                  </a:cubicBezTo>
                  <a:cubicBezTo>
                    <a:pt x="157" y="246"/>
                    <a:pt x="153" y="249"/>
                    <a:pt x="150" y="248"/>
                  </a:cubicBezTo>
                  <a:cubicBezTo>
                    <a:pt x="147" y="248"/>
                    <a:pt x="146" y="243"/>
                    <a:pt x="144" y="244"/>
                  </a:cubicBezTo>
                  <a:cubicBezTo>
                    <a:pt x="142" y="245"/>
                    <a:pt x="146" y="250"/>
                    <a:pt x="142" y="251"/>
                  </a:cubicBezTo>
                  <a:cubicBezTo>
                    <a:pt x="139" y="252"/>
                    <a:pt x="130" y="252"/>
                    <a:pt x="127" y="250"/>
                  </a:cubicBezTo>
                  <a:cubicBezTo>
                    <a:pt x="123" y="247"/>
                    <a:pt x="127" y="241"/>
                    <a:pt x="126" y="238"/>
                  </a:cubicBezTo>
                  <a:cubicBezTo>
                    <a:pt x="124" y="236"/>
                    <a:pt x="122" y="239"/>
                    <a:pt x="120" y="238"/>
                  </a:cubicBezTo>
                  <a:cubicBezTo>
                    <a:pt x="118" y="237"/>
                    <a:pt x="117" y="236"/>
                    <a:pt x="115" y="235"/>
                  </a:cubicBezTo>
                  <a:cubicBezTo>
                    <a:pt x="114" y="234"/>
                    <a:pt x="112" y="234"/>
                    <a:pt x="111" y="232"/>
                  </a:cubicBezTo>
                  <a:cubicBezTo>
                    <a:pt x="110" y="231"/>
                    <a:pt x="113" y="227"/>
                    <a:pt x="111" y="226"/>
                  </a:cubicBezTo>
                  <a:cubicBezTo>
                    <a:pt x="109" y="225"/>
                    <a:pt x="105" y="227"/>
                    <a:pt x="103" y="226"/>
                  </a:cubicBezTo>
                  <a:cubicBezTo>
                    <a:pt x="101" y="225"/>
                    <a:pt x="101" y="223"/>
                    <a:pt x="99" y="222"/>
                  </a:cubicBezTo>
                  <a:cubicBezTo>
                    <a:pt x="98" y="220"/>
                    <a:pt x="95" y="220"/>
                    <a:pt x="92" y="218"/>
                  </a:cubicBezTo>
                  <a:cubicBezTo>
                    <a:pt x="90" y="217"/>
                    <a:pt x="88" y="215"/>
                    <a:pt x="86" y="213"/>
                  </a:cubicBezTo>
                  <a:cubicBezTo>
                    <a:pt x="84" y="211"/>
                    <a:pt x="83" y="208"/>
                    <a:pt x="82" y="206"/>
                  </a:cubicBezTo>
                  <a:cubicBezTo>
                    <a:pt x="80" y="204"/>
                    <a:pt x="79" y="202"/>
                    <a:pt x="77" y="201"/>
                  </a:cubicBezTo>
                  <a:cubicBezTo>
                    <a:pt x="75" y="200"/>
                    <a:pt x="72" y="202"/>
                    <a:pt x="71" y="200"/>
                  </a:cubicBezTo>
                  <a:cubicBezTo>
                    <a:pt x="69" y="199"/>
                    <a:pt x="75" y="199"/>
                    <a:pt x="72" y="195"/>
                  </a:cubicBezTo>
                  <a:cubicBezTo>
                    <a:pt x="68" y="192"/>
                    <a:pt x="55" y="183"/>
                    <a:pt x="49" y="182"/>
                  </a:cubicBezTo>
                  <a:cubicBezTo>
                    <a:pt x="44" y="181"/>
                    <a:pt x="51" y="187"/>
                    <a:pt x="49" y="189"/>
                  </a:cubicBezTo>
                  <a:cubicBezTo>
                    <a:pt x="48" y="191"/>
                    <a:pt x="45" y="191"/>
                    <a:pt x="43" y="190"/>
                  </a:cubicBezTo>
                  <a:cubicBezTo>
                    <a:pt x="40" y="189"/>
                    <a:pt x="37" y="185"/>
                    <a:pt x="35" y="183"/>
                  </a:cubicBezTo>
                  <a:cubicBezTo>
                    <a:pt x="33" y="180"/>
                    <a:pt x="35" y="178"/>
                    <a:pt x="33" y="175"/>
                  </a:cubicBezTo>
                  <a:cubicBezTo>
                    <a:pt x="31" y="172"/>
                    <a:pt x="27" y="168"/>
                    <a:pt x="25" y="166"/>
                  </a:cubicBezTo>
                  <a:cubicBezTo>
                    <a:pt x="23" y="164"/>
                    <a:pt x="20" y="164"/>
                    <a:pt x="19" y="162"/>
                  </a:cubicBezTo>
                  <a:cubicBezTo>
                    <a:pt x="19" y="160"/>
                    <a:pt x="22" y="158"/>
                    <a:pt x="22" y="156"/>
                  </a:cubicBezTo>
                  <a:cubicBezTo>
                    <a:pt x="22" y="153"/>
                    <a:pt x="20" y="151"/>
                    <a:pt x="18" y="149"/>
                  </a:cubicBezTo>
                  <a:cubicBezTo>
                    <a:pt x="16" y="147"/>
                    <a:pt x="12" y="147"/>
                    <a:pt x="10" y="145"/>
                  </a:cubicBezTo>
                  <a:cubicBezTo>
                    <a:pt x="8" y="142"/>
                    <a:pt x="11" y="138"/>
                    <a:pt x="10" y="136"/>
                  </a:cubicBezTo>
                  <a:cubicBezTo>
                    <a:pt x="8" y="134"/>
                    <a:pt x="4" y="137"/>
                    <a:pt x="3" y="135"/>
                  </a:cubicBezTo>
                  <a:cubicBezTo>
                    <a:pt x="1" y="132"/>
                    <a:pt x="1" y="128"/>
                    <a:pt x="1" y="126"/>
                  </a:cubicBezTo>
                  <a:cubicBezTo>
                    <a:pt x="0" y="123"/>
                    <a:pt x="0" y="120"/>
                    <a:pt x="2" y="118"/>
                  </a:cubicBezTo>
                  <a:cubicBezTo>
                    <a:pt x="3" y="117"/>
                    <a:pt x="6" y="116"/>
                    <a:pt x="8" y="117"/>
                  </a:cubicBezTo>
                  <a:cubicBezTo>
                    <a:pt x="11" y="117"/>
                    <a:pt x="13" y="120"/>
                    <a:pt x="15" y="120"/>
                  </a:cubicBezTo>
                  <a:cubicBezTo>
                    <a:pt x="17" y="120"/>
                    <a:pt x="17" y="118"/>
                    <a:pt x="18" y="116"/>
                  </a:cubicBezTo>
                  <a:cubicBezTo>
                    <a:pt x="19" y="114"/>
                    <a:pt x="18" y="109"/>
                    <a:pt x="20" y="107"/>
                  </a:cubicBezTo>
                  <a:cubicBezTo>
                    <a:pt x="22" y="105"/>
                    <a:pt x="25" y="105"/>
                    <a:pt x="27" y="106"/>
                  </a:cubicBezTo>
                  <a:cubicBezTo>
                    <a:pt x="29" y="107"/>
                    <a:pt x="27" y="111"/>
                    <a:pt x="29" y="111"/>
                  </a:cubicBezTo>
                  <a:cubicBezTo>
                    <a:pt x="32" y="112"/>
                    <a:pt x="36" y="108"/>
                    <a:pt x="39" y="108"/>
                  </a:cubicBezTo>
                  <a:cubicBezTo>
                    <a:pt x="42" y="108"/>
                    <a:pt x="41" y="113"/>
                    <a:pt x="43" y="112"/>
                  </a:cubicBezTo>
                  <a:cubicBezTo>
                    <a:pt x="46" y="111"/>
                    <a:pt x="48" y="107"/>
                    <a:pt x="49" y="105"/>
                  </a:cubicBezTo>
                  <a:cubicBezTo>
                    <a:pt x="50" y="102"/>
                    <a:pt x="48" y="100"/>
                    <a:pt x="49" y="97"/>
                  </a:cubicBezTo>
                  <a:cubicBezTo>
                    <a:pt x="50" y="95"/>
                    <a:pt x="53" y="93"/>
                    <a:pt x="55" y="91"/>
                  </a:cubicBezTo>
                  <a:cubicBezTo>
                    <a:pt x="56" y="88"/>
                    <a:pt x="57" y="86"/>
                    <a:pt x="58" y="83"/>
                  </a:cubicBezTo>
                  <a:cubicBezTo>
                    <a:pt x="58" y="81"/>
                    <a:pt x="58" y="79"/>
                    <a:pt x="58" y="77"/>
                  </a:cubicBezTo>
                  <a:cubicBezTo>
                    <a:pt x="58" y="77"/>
                    <a:pt x="58" y="78"/>
                    <a:pt x="58" y="79"/>
                  </a:cubicBezTo>
                  <a:cubicBezTo>
                    <a:pt x="62" y="76"/>
                    <a:pt x="65" y="73"/>
                    <a:pt x="68" y="73"/>
                  </a:cubicBezTo>
                  <a:cubicBezTo>
                    <a:pt x="74" y="74"/>
                    <a:pt x="70" y="76"/>
                    <a:pt x="72" y="77"/>
                  </a:cubicBezTo>
                  <a:cubicBezTo>
                    <a:pt x="74" y="78"/>
                    <a:pt x="77" y="78"/>
                    <a:pt x="79" y="80"/>
                  </a:cubicBezTo>
                  <a:cubicBezTo>
                    <a:pt x="80" y="82"/>
                    <a:pt x="77" y="86"/>
                    <a:pt x="80" y="88"/>
                  </a:cubicBezTo>
                  <a:cubicBezTo>
                    <a:pt x="82" y="89"/>
                    <a:pt x="86" y="88"/>
                    <a:pt x="89" y="88"/>
                  </a:cubicBezTo>
                  <a:cubicBezTo>
                    <a:pt x="92" y="87"/>
                    <a:pt x="95" y="85"/>
                    <a:pt x="98" y="86"/>
                  </a:cubicBezTo>
                  <a:cubicBezTo>
                    <a:pt x="101" y="86"/>
                    <a:pt x="105" y="87"/>
                    <a:pt x="107" y="90"/>
                  </a:cubicBezTo>
                  <a:cubicBezTo>
                    <a:pt x="108" y="92"/>
                    <a:pt x="107" y="97"/>
                    <a:pt x="107" y="100"/>
                  </a:cubicBezTo>
                  <a:cubicBezTo>
                    <a:pt x="108" y="102"/>
                    <a:pt x="106" y="106"/>
                    <a:pt x="109" y="106"/>
                  </a:cubicBezTo>
                  <a:cubicBezTo>
                    <a:pt x="111" y="106"/>
                    <a:pt x="113" y="100"/>
                    <a:pt x="116" y="100"/>
                  </a:cubicBezTo>
                  <a:cubicBezTo>
                    <a:pt x="119" y="99"/>
                    <a:pt x="119" y="102"/>
                    <a:pt x="121" y="103"/>
                  </a:cubicBezTo>
                  <a:cubicBezTo>
                    <a:pt x="123" y="104"/>
                    <a:pt x="125" y="107"/>
                    <a:pt x="128" y="107"/>
                  </a:cubicBezTo>
                  <a:cubicBezTo>
                    <a:pt x="130" y="108"/>
                    <a:pt x="133" y="109"/>
                    <a:pt x="135" y="105"/>
                  </a:cubicBezTo>
                  <a:cubicBezTo>
                    <a:pt x="136" y="101"/>
                    <a:pt x="135" y="92"/>
                    <a:pt x="134" y="88"/>
                  </a:cubicBezTo>
                  <a:cubicBezTo>
                    <a:pt x="133" y="84"/>
                    <a:pt x="130" y="85"/>
                    <a:pt x="128" y="83"/>
                  </a:cubicBezTo>
                  <a:cubicBezTo>
                    <a:pt x="127" y="82"/>
                    <a:pt x="125" y="81"/>
                    <a:pt x="124" y="78"/>
                  </a:cubicBezTo>
                  <a:cubicBezTo>
                    <a:pt x="123" y="75"/>
                    <a:pt x="121" y="68"/>
                    <a:pt x="123" y="65"/>
                  </a:cubicBezTo>
                  <a:cubicBezTo>
                    <a:pt x="125" y="62"/>
                    <a:pt x="128" y="66"/>
                    <a:pt x="131" y="67"/>
                  </a:cubicBezTo>
                  <a:cubicBezTo>
                    <a:pt x="134" y="69"/>
                    <a:pt x="136" y="75"/>
                    <a:pt x="139" y="76"/>
                  </a:cubicBezTo>
                  <a:cubicBezTo>
                    <a:pt x="142" y="78"/>
                    <a:pt x="144" y="77"/>
                    <a:pt x="146" y="76"/>
                  </a:cubicBezTo>
                  <a:cubicBezTo>
                    <a:pt x="148" y="75"/>
                    <a:pt x="150" y="72"/>
                    <a:pt x="151" y="71"/>
                  </a:cubicBezTo>
                  <a:cubicBezTo>
                    <a:pt x="151" y="70"/>
                    <a:pt x="151" y="60"/>
                    <a:pt x="151" y="58"/>
                  </a:cubicBezTo>
                  <a:cubicBezTo>
                    <a:pt x="150" y="55"/>
                    <a:pt x="147" y="50"/>
                    <a:pt x="147" y="50"/>
                  </a:cubicBezTo>
                  <a:cubicBezTo>
                    <a:pt x="147" y="50"/>
                    <a:pt x="142" y="45"/>
                    <a:pt x="140" y="44"/>
                  </a:cubicBezTo>
                  <a:cubicBezTo>
                    <a:pt x="138" y="42"/>
                    <a:pt x="137" y="37"/>
                    <a:pt x="137" y="36"/>
                  </a:cubicBezTo>
                  <a:cubicBezTo>
                    <a:pt x="137" y="34"/>
                    <a:pt x="133" y="29"/>
                    <a:pt x="135" y="27"/>
                  </a:cubicBezTo>
                  <a:cubicBezTo>
                    <a:pt x="138" y="25"/>
                    <a:pt x="144" y="27"/>
                    <a:pt x="147" y="27"/>
                  </a:cubicBezTo>
                  <a:cubicBezTo>
                    <a:pt x="151" y="27"/>
                    <a:pt x="154" y="29"/>
                    <a:pt x="157" y="25"/>
                  </a:cubicBezTo>
                  <a:cubicBezTo>
                    <a:pt x="159" y="21"/>
                    <a:pt x="156" y="11"/>
                    <a:pt x="160" y="8"/>
                  </a:cubicBezTo>
                  <a:cubicBezTo>
                    <a:pt x="163" y="5"/>
                    <a:pt x="167" y="13"/>
                    <a:pt x="170" y="12"/>
                  </a:cubicBezTo>
                  <a:cubicBezTo>
                    <a:pt x="173" y="11"/>
                    <a:pt x="169" y="8"/>
                    <a:pt x="169" y="6"/>
                  </a:cubicBezTo>
                  <a:cubicBezTo>
                    <a:pt x="169" y="4"/>
                    <a:pt x="166" y="1"/>
                    <a:pt x="170" y="0"/>
                  </a:cubicBezTo>
                  <a:cubicBezTo>
                    <a:pt x="172" y="0"/>
                    <a:pt x="175" y="2"/>
                    <a:pt x="179" y="4"/>
                  </a:cubicBezTo>
                  <a:cubicBezTo>
                    <a:pt x="178" y="3"/>
                    <a:pt x="177" y="2"/>
                    <a:pt x="177" y="1"/>
                  </a:cubicBezTo>
                  <a:cubicBezTo>
                    <a:pt x="179" y="5"/>
                    <a:pt x="184" y="11"/>
                    <a:pt x="187" y="14"/>
                  </a:cubicBezTo>
                  <a:cubicBezTo>
                    <a:pt x="190" y="18"/>
                    <a:pt x="193" y="19"/>
                    <a:pt x="196" y="21"/>
                  </a:cubicBezTo>
                  <a:cubicBezTo>
                    <a:pt x="199" y="24"/>
                    <a:pt x="203" y="28"/>
                    <a:pt x="206" y="29"/>
                  </a:cubicBezTo>
                  <a:cubicBezTo>
                    <a:pt x="209" y="30"/>
                    <a:pt x="210" y="27"/>
                    <a:pt x="213" y="29"/>
                  </a:cubicBezTo>
                  <a:cubicBezTo>
                    <a:pt x="216" y="31"/>
                    <a:pt x="220" y="39"/>
                    <a:pt x="224" y="40"/>
                  </a:cubicBezTo>
                  <a:cubicBezTo>
                    <a:pt x="227" y="41"/>
                    <a:pt x="227" y="36"/>
                    <a:pt x="230" y="35"/>
                  </a:cubicBezTo>
                  <a:cubicBezTo>
                    <a:pt x="233" y="35"/>
                    <a:pt x="237" y="39"/>
                    <a:pt x="240" y="37"/>
                  </a:cubicBezTo>
                  <a:cubicBezTo>
                    <a:pt x="241" y="42"/>
                    <a:pt x="236" y="44"/>
                    <a:pt x="235" y="48"/>
                  </a:cubicBezTo>
                  <a:cubicBezTo>
                    <a:pt x="235" y="52"/>
                    <a:pt x="238" y="56"/>
                    <a:pt x="237" y="59"/>
                  </a:cubicBezTo>
                  <a:cubicBezTo>
                    <a:pt x="236" y="63"/>
                    <a:pt x="231" y="63"/>
                    <a:pt x="230" y="67"/>
                  </a:cubicBezTo>
                  <a:cubicBezTo>
                    <a:pt x="228" y="71"/>
                    <a:pt x="230" y="77"/>
                    <a:pt x="228" y="81"/>
                  </a:cubicBezTo>
                  <a:cubicBezTo>
                    <a:pt x="227" y="84"/>
                    <a:pt x="222" y="84"/>
                    <a:pt x="221" y="86"/>
                  </a:cubicBezTo>
                  <a:cubicBezTo>
                    <a:pt x="219" y="88"/>
                    <a:pt x="217" y="91"/>
                    <a:pt x="218" y="94"/>
                  </a:cubicBezTo>
                  <a:cubicBezTo>
                    <a:pt x="219" y="98"/>
                    <a:pt x="225" y="98"/>
                    <a:pt x="226" y="101"/>
                  </a:cubicBezTo>
                  <a:cubicBezTo>
                    <a:pt x="227" y="105"/>
                    <a:pt x="223" y="110"/>
                    <a:pt x="223" y="113"/>
                  </a:cubicBezTo>
                  <a:cubicBezTo>
                    <a:pt x="224" y="117"/>
                    <a:pt x="228" y="118"/>
                    <a:pt x="228" y="122"/>
                  </a:cubicBezTo>
                  <a:cubicBezTo>
                    <a:pt x="229" y="125"/>
                    <a:pt x="229" y="131"/>
                    <a:pt x="225" y="132"/>
                  </a:cubicBezTo>
                  <a:cubicBezTo>
                    <a:pt x="221" y="133"/>
                    <a:pt x="214" y="126"/>
                    <a:pt x="210" y="127"/>
                  </a:cubicBezTo>
                  <a:cubicBezTo>
                    <a:pt x="206" y="128"/>
                    <a:pt x="207" y="133"/>
                    <a:pt x="209" y="136"/>
                  </a:cubicBezTo>
                  <a:cubicBezTo>
                    <a:pt x="210" y="140"/>
                    <a:pt x="219" y="141"/>
                    <a:pt x="218" y="145"/>
                  </a:cubicBezTo>
                  <a:cubicBezTo>
                    <a:pt x="217" y="149"/>
                    <a:pt x="208" y="145"/>
                    <a:pt x="206" y="148"/>
                  </a:cubicBezTo>
                  <a:cubicBezTo>
                    <a:pt x="204" y="152"/>
                    <a:pt x="206" y="157"/>
                    <a:pt x="206" y="161"/>
                  </a:cubicBezTo>
                  <a:cubicBezTo>
                    <a:pt x="206" y="165"/>
                    <a:pt x="207" y="171"/>
                    <a:pt x="203" y="173"/>
                  </a:cubicBezTo>
                  <a:cubicBezTo>
                    <a:pt x="200" y="175"/>
                    <a:pt x="194" y="169"/>
                    <a:pt x="191" y="171"/>
                  </a:cubicBezTo>
                  <a:cubicBezTo>
                    <a:pt x="187" y="172"/>
                    <a:pt x="187" y="177"/>
                    <a:pt x="187" y="180"/>
                  </a:cubicBezTo>
                  <a:cubicBezTo>
                    <a:pt x="187" y="183"/>
                    <a:pt x="195" y="186"/>
                    <a:pt x="191" y="189"/>
                  </a:cubicBezTo>
                  <a:cubicBezTo>
                    <a:pt x="188" y="191"/>
                    <a:pt x="179" y="184"/>
                    <a:pt x="177" y="189"/>
                  </a:cubicBezTo>
                  <a:cubicBezTo>
                    <a:pt x="175" y="193"/>
                    <a:pt x="185" y="194"/>
                    <a:pt x="187" y="198"/>
                  </a:cubicBezTo>
                  <a:cubicBezTo>
                    <a:pt x="190" y="202"/>
                    <a:pt x="190" y="206"/>
                    <a:pt x="191" y="210"/>
                  </a:cubicBezTo>
                  <a:cubicBezTo>
                    <a:pt x="193" y="214"/>
                    <a:pt x="192" y="221"/>
                    <a:pt x="195" y="223"/>
                  </a:cubicBezTo>
                  <a:cubicBezTo>
                    <a:pt x="198" y="225"/>
                    <a:pt x="199" y="216"/>
                    <a:pt x="203" y="217"/>
                  </a:cubicBezTo>
                  <a:cubicBezTo>
                    <a:pt x="206" y="217"/>
                    <a:pt x="207" y="223"/>
                    <a:pt x="211" y="225"/>
                  </a:cubicBezTo>
                  <a:cubicBezTo>
                    <a:pt x="218" y="230"/>
                    <a:pt x="216" y="229"/>
                    <a:pt x="220" y="231"/>
                  </a:cubicBezTo>
                  <a:close/>
                  <a:moveTo>
                    <a:pt x="177" y="1"/>
                  </a:moveTo>
                  <a:cubicBezTo>
                    <a:pt x="177" y="1"/>
                    <a:pt x="177" y="1"/>
                    <a:pt x="177" y="1"/>
                  </a:cubicBezTo>
                  <a:cubicBezTo>
                    <a:pt x="177" y="1"/>
                    <a:pt x="177" y="1"/>
                    <a:pt x="177" y="1"/>
                  </a:cubicBezTo>
                  <a:close/>
                  <a:moveTo>
                    <a:pt x="58" y="77"/>
                  </a:moveTo>
                  <a:cubicBezTo>
                    <a:pt x="58" y="77"/>
                    <a:pt x="58" y="76"/>
                    <a:pt x="58" y="76"/>
                  </a:cubicBezTo>
                  <a:cubicBezTo>
                    <a:pt x="58" y="76"/>
                    <a:pt x="58" y="77"/>
                    <a:pt x="58" y="77"/>
                  </a:cubicBezTo>
                  <a:close/>
                  <a:moveTo>
                    <a:pt x="58" y="76"/>
                  </a:moveTo>
                  <a:cubicBezTo>
                    <a:pt x="58" y="76"/>
                    <a:pt x="58" y="76"/>
                    <a:pt x="57" y="76"/>
                  </a:cubicBezTo>
                  <a:cubicBezTo>
                    <a:pt x="58" y="76"/>
                    <a:pt x="58" y="76"/>
                    <a:pt x="58" y="7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60" name="Freeform 12"/>
            <p:cNvSpPr>
              <a:spLocks noEditPoints="1"/>
            </p:cNvSpPr>
            <p:nvPr/>
          </p:nvSpPr>
          <p:spPr bwMode="auto">
            <a:xfrm rot="21439583">
              <a:off x="5098312" y="3274653"/>
              <a:ext cx="1306145" cy="1008109"/>
            </a:xfrm>
            <a:custGeom>
              <a:avLst/>
              <a:gdLst/>
              <a:ahLst/>
              <a:cxnLst>
                <a:cxn ang="0">
                  <a:pos x="139" y="12"/>
                </a:cxn>
                <a:cxn ang="0">
                  <a:pos x="156" y="21"/>
                </a:cxn>
                <a:cxn ang="0">
                  <a:pos x="170" y="32"/>
                </a:cxn>
                <a:cxn ang="0">
                  <a:pos x="190" y="16"/>
                </a:cxn>
                <a:cxn ang="0">
                  <a:pos x="220" y="14"/>
                </a:cxn>
                <a:cxn ang="0">
                  <a:pos x="222" y="48"/>
                </a:cxn>
                <a:cxn ang="0">
                  <a:pos x="199" y="61"/>
                </a:cxn>
                <a:cxn ang="0">
                  <a:pos x="186" y="73"/>
                </a:cxn>
                <a:cxn ang="0">
                  <a:pos x="176" y="87"/>
                </a:cxn>
                <a:cxn ang="0">
                  <a:pos x="184" y="108"/>
                </a:cxn>
                <a:cxn ang="0">
                  <a:pos x="193" y="126"/>
                </a:cxn>
                <a:cxn ang="0">
                  <a:pos x="193" y="145"/>
                </a:cxn>
                <a:cxn ang="0">
                  <a:pos x="201" y="172"/>
                </a:cxn>
                <a:cxn ang="0">
                  <a:pos x="181" y="197"/>
                </a:cxn>
                <a:cxn ang="0">
                  <a:pos x="168" y="189"/>
                </a:cxn>
                <a:cxn ang="0">
                  <a:pos x="156" y="199"/>
                </a:cxn>
                <a:cxn ang="0">
                  <a:pos x="130" y="187"/>
                </a:cxn>
                <a:cxn ang="0">
                  <a:pos x="112" y="182"/>
                </a:cxn>
                <a:cxn ang="0">
                  <a:pos x="103" y="147"/>
                </a:cxn>
                <a:cxn ang="0">
                  <a:pos x="76" y="150"/>
                </a:cxn>
                <a:cxn ang="0">
                  <a:pos x="61" y="182"/>
                </a:cxn>
                <a:cxn ang="0">
                  <a:pos x="47" y="189"/>
                </a:cxn>
                <a:cxn ang="0">
                  <a:pos x="23" y="207"/>
                </a:cxn>
                <a:cxn ang="0">
                  <a:pos x="0" y="192"/>
                </a:cxn>
                <a:cxn ang="0">
                  <a:pos x="11" y="178"/>
                </a:cxn>
                <a:cxn ang="0">
                  <a:pos x="18" y="159"/>
                </a:cxn>
                <a:cxn ang="0">
                  <a:pos x="13" y="133"/>
                </a:cxn>
                <a:cxn ang="0">
                  <a:pos x="26" y="125"/>
                </a:cxn>
                <a:cxn ang="0">
                  <a:pos x="10" y="108"/>
                </a:cxn>
                <a:cxn ang="0">
                  <a:pos x="12" y="79"/>
                </a:cxn>
                <a:cxn ang="0">
                  <a:pos x="23" y="73"/>
                </a:cxn>
                <a:cxn ang="0">
                  <a:pos x="29" y="54"/>
                </a:cxn>
                <a:cxn ang="0">
                  <a:pos x="42" y="44"/>
                </a:cxn>
                <a:cxn ang="0">
                  <a:pos x="52" y="52"/>
                </a:cxn>
                <a:cxn ang="0">
                  <a:pos x="64" y="67"/>
                </a:cxn>
                <a:cxn ang="0">
                  <a:pos x="77" y="81"/>
                </a:cxn>
                <a:cxn ang="0">
                  <a:pos x="85" y="57"/>
                </a:cxn>
                <a:cxn ang="0">
                  <a:pos x="89" y="36"/>
                </a:cxn>
                <a:cxn ang="0">
                  <a:pos x="107" y="16"/>
                </a:cxn>
                <a:cxn ang="0">
                  <a:pos x="128" y="0"/>
                </a:cxn>
                <a:cxn ang="0">
                  <a:pos x="234" y="174"/>
                </a:cxn>
                <a:cxn ang="0">
                  <a:pos x="181" y="197"/>
                </a:cxn>
                <a:cxn ang="0">
                  <a:pos x="181" y="197"/>
                </a:cxn>
                <a:cxn ang="0">
                  <a:pos x="181" y="197"/>
                </a:cxn>
              </a:cxnLst>
              <a:rect l="0" t="0" r="r" b="b"/>
              <a:pathLst>
                <a:path w="234" h="212">
                  <a:moveTo>
                    <a:pt x="128" y="0"/>
                  </a:moveTo>
                  <a:cubicBezTo>
                    <a:pt x="130" y="4"/>
                    <a:pt x="133" y="10"/>
                    <a:pt x="139" y="12"/>
                  </a:cubicBezTo>
                  <a:cubicBezTo>
                    <a:pt x="141" y="13"/>
                    <a:pt x="149" y="14"/>
                    <a:pt x="152" y="14"/>
                  </a:cubicBezTo>
                  <a:cubicBezTo>
                    <a:pt x="153" y="17"/>
                    <a:pt x="155" y="19"/>
                    <a:pt x="156" y="21"/>
                  </a:cubicBezTo>
                  <a:cubicBezTo>
                    <a:pt x="158" y="28"/>
                    <a:pt x="163" y="20"/>
                    <a:pt x="165" y="22"/>
                  </a:cubicBezTo>
                  <a:cubicBezTo>
                    <a:pt x="168" y="25"/>
                    <a:pt x="166" y="31"/>
                    <a:pt x="170" y="32"/>
                  </a:cubicBezTo>
                  <a:cubicBezTo>
                    <a:pt x="173" y="33"/>
                    <a:pt x="178" y="29"/>
                    <a:pt x="181" y="26"/>
                  </a:cubicBezTo>
                  <a:cubicBezTo>
                    <a:pt x="185" y="24"/>
                    <a:pt x="187" y="19"/>
                    <a:pt x="190" y="16"/>
                  </a:cubicBezTo>
                  <a:cubicBezTo>
                    <a:pt x="193" y="12"/>
                    <a:pt x="192" y="7"/>
                    <a:pt x="198" y="7"/>
                  </a:cubicBezTo>
                  <a:cubicBezTo>
                    <a:pt x="203" y="6"/>
                    <a:pt x="216" y="13"/>
                    <a:pt x="220" y="14"/>
                  </a:cubicBezTo>
                  <a:cubicBezTo>
                    <a:pt x="224" y="15"/>
                    <a:pt x="227" y="23"/>
                    <a:pt x="227" y="28"/>
                  </a:cubicBezTo>
                  <a:cubicBezTo>
                    <a:pt x="227" y="33"/>
                    <a:pt x="226" y="47"/>
                    <a:pt x="222" y="48"/>
                  </a:cubicBezTo>
                  <a:cubicBezTo>
                    <a:pt x="217" y="48"/>
                    <a:pt x="202" y="47"/>
                    <a:pt x="197" y="50"/>
                  </a:cubicBezTo>
                  <a:cubicBezTo>
                    <a:pt x="192" y="53"/>
                    <a:pt x="199" y="58"/>
                    <a:pt x="199" y="61"/>
                  </a:cubicBezTo>
                  <a:cubicBezTo>
                    <a:pt x="200" y="65"/>
                    <a:pt x="204" y="68"/>
                    <a:pt x="201" y="71"/>
                  </a:cubicBezTo>
                  <a:cubicBezTo>
                    <a:pt x="198" y="74"/>
                    <a:pt x="190" y="72"/>
                    <a:pt x="186" y="73"/>
                  </a:cubicBezTo>
                  <a:cubicBezTo>
                    <a:pt x="182" y="73"/>
                    <a:pt x="178" y="71"/>
                    <a:pt x="176" y="74"/>
                  </a:cubicBezTo>
                  <a:cubicBezTo>
                    <a:pt x="174" y="78"/>
                    <a:pt x="176" y="83"/>
                    <a:pt x="176" y="87"/>
                  </a:cubicBezTo>
                  <a:cubicBezTo>
                    <a:pt x="176" y="92"/>
                    <a:pt x="175" y="97"/>
                    <a:pt x="175" y="99"/>
                  </a:cubicBezTo>
                  <a:cubicBezTo>
                    <a:pt x="175" y="101"/>
                    <a:pt x="179" y="105"/>
                    <a:pt x="184" y="108"/>
                  </a:cubicBezTo>
                  <a:cubicBezTo>
                    <a:pt x="188" y="111"/>
                    <a:pt x="194" y="116"/>
                    <a:pt x="193" y="117"/>
                  </a:cubicBezTo>
                  <a:cubicBezTo>
                    <a:pt x="193" y="119"/>
                    <a:pt x="194" y="123"/>
                    <a:pt x="193" y="126"/>
                  </a:cubicBezTo>
                  <a:cubicBezTo>
                    <a:pt x="191" y="129"/>
                    <a:pt x="184" y="130"/>
                    <a:pt x="184" y="135"/>
                  </a:cubicBezTo>
                  <a:cubicBezTo>
                    <a:pt x="184" y="139"/>
                    <a:pt x="190" y="142"/>
                    <a:pt x="193" y="145"/>
                  </a:cubicBezTo>
                  <a:cubicBezTo>
                    <a:pt x="195" y="149"/>
                    <a:pt x="199" y="152"/>
                    <a:pt x="200" y="157"/>
                  </a:cubicBezTo>
                  <a:cubicBezTo>
                    <a:pt x="201" y="161"/>
                    <a:pt x="203" y="169"/>
                    <a:pt x="201" y="172"/>
                  </a:cubicBezTo>
                  <a:cubicBezTo>
                    <a:pt x="199" y="176"/>
                    <a:pt x="192" y="163"/>
                    <a:pt x="190" y="173"/>
                  </a:cubicBezTo>
                  <a:cubicBezTo>
                    <a:pt x="189" y="178"/>
                    <a:pt x="183" y="187"/>
                    <a:pt x="181" y="197"/>
                  </a:cubicBezTo>
                  <a:cubicBezTo>
                    <a:pt x="179" y="195"/>
                    <a:pt x="179" y="193"/>
                    <a:pt x="177" y="192"/>
                  </a:cubicBezTo>
                  <a:cubicBezTo>
                    <a:pt x="175" y="191"/>
                    <a:pt x="171" y="189"/>
                    <a:pt x="168" y="189"/>
                  </a:cubicBezTo>
                  <a:cubicBezTo>
                    <a:pt x="165" y="189"/>
                    <a:pt x="163" y="192"/>
                    <a:pt x="161" y="194"/>
                  </a:cubicBezTo>
                  <a:cubicBezTo>
                    <a:pt x="159" y="195"/>
                    <a:pt x="157" y="197"/>
                    <a:pt x="156" y="199"/>
                  </a:cubicBezTo>
                  <a:cubicBezTo>
                    <a:pt x="149" y="190"/>
                    <a:pt x="145" y="181"/>
                    <a:pt x="140" y="177"/>
                  </a:cubicBezTo>
                  <a:cubicBezTo>
                    <a:pt x="132" y="172"/>
                    <a:pt x="134" y="186"/>
                    <a:pt x="130" y="187"/>
                  </a:cubicBezTo>
                  <a:cubicBezTo>
                    <a:pt x="126" y="187"/>
                    <a:pt x="129" y="180"/>
                    <a:pt x="126" y="179"/>
                  </a:cubicBezTo>
                  <a:cubicBezTo>
                    <a:pt x="122" y="178"/>
                    <a:pt x="116" y="183"/>
                    <a:pt x="112" y="182"/>
                  </a:cubicBezTo>
                  <a:cubicBezTo>
                    <a:pt x="108" y="180"/>
                    <a:pt x="108" y="176"/>
                    <a:pt x="106" y="170"/>
                  </a:cubicBezTo>
                  <a:cubicBezTo>
                    <a:pt x="104" y="164"/>
                    <a:pt x="106" y="153"/>
                    <a:pt x="103" y="147"/>
                  </a:cubicBezTo>
                  <a:cubicBezTo>
                    <a:pt x="100" y="141"/>
                    <a:pt x="96" y="136"/>
                    <a:pt x="90" y="137"/>
                  </a:cubicBezTo>
                  <a:cubicBezTo>
                    <a:pt x="85" y="138"/>
                    <a:pt x="81" y="146"/>
                    <a:pt x="76" y="150"/>
                  </a:cubicBezTo>
                  <a:cubicBezTo>
                    <a:pt x="72" y="155"/>
                    <a:pt x="65" y="159"/>
                    <a:pt x="62" y="165"/>
                  </a:cubicBezTo>
                  <a:cubicBezTo>
                    <a:pt x="60" y="171"/>
                    <a:pt x="64" y="178"/>
                    <a:pt x="61" y="182"/>
                  </a:cubicBezTo>
                  <a:cubicBezTo>
                    <a:pt x="59" y="185"/>
                    <a:pt x="53" y="179"/>
                    <a:pt x="50" y="181"/>
                  </a:cubicBezTo>
                  <a:cubicBezTo>
                    <a:pt x="47" y="182"/>
                    <a:pt x="50" y="185"/>
                    <a:pt x="47" y="189"/>
                  </a:cubicBezTo>
                  <a:cubicBezTo>
                    <a:pt x="45" y="193"/>
                    <a:pt x="39" y="200"/>
                    <a:pt x="35" y="203"/>
                  </a:cubicBezTo>
                  <a:cubicBezTo>
                    <a:pt x="31" y="206"/>
                    <a:pt x="25" y="206"/>
                    <a:pt x="23" y="207"/>
                  </a:cubicBezTo>
                  <a:cubicBezTo>
                    <a:pt x="22" y="208"/>
                    <a:pt x="17" y="212"/>
                    <a:pt x="10" y="209"/>
                  </a:cubicBezTo>
                  <a:cubicBezTo>
                    <a:pt x="3" y="206"/>
                    <a:pt x="0" y="197"/>
                    <a:pt x="0" y="192"/>
                  </a:cubicBezTo>
                  <a:cubicBezTo>
                    <a:pt x="1" y="187"/>
                    <a:pt x="9" y="190"/>
                    <a:pt x="11" y="187"/>
                  </a:cubicBezTo>
                  <a:cubicBezTo>
                    <a:pt x="13" y="185"/>
                    <a:pt x="10" y="181"/>
                    <a:pt x="11" y="178"/>
                  </a:cubicBezTo>
                  <a:cubicBezTo>
                    <a:pt x="12" y="175"/>
                    <a:pt x="16" y="173"/>
                    <a:pt x="17" y="170"/>
                  </a:cubicBezTo>
                  <a:cubicBezTo>
                    <a:pt x="18" y="167"/>
                    <a:pt x="18" y="163"/>
                    <a:pt x="18" y="159"/>
                  </a:cubicBezTo>
                  <a:cubicBezTo>
                    <a:pt x="17" y="155"/>
                    <a:pt x="15" y="150"/>
                    <a:pt x="14" y="145"/>
                  </a:cubicBezTo>
                  <a:cubicBezTo>
                    <a:pt x="14" y="141"/>
                    <a:pt x="11" y="136"/>
                    <a:pt x="13" y="133"/>
                  </a:cubicBezTo>
                  <a:cubicBezTo>
                    <a:pt x="15" y="130"/>
                    <a:pt x="20" y="135"/>
                    <a:pt x="23" y="134"/>
                  </a:cubicBezTo>
                  <a:cubicBezTo>
                    <a:pt x="25" y="132"/>
                    <a:pt x="26" y="129"/>
                    <a:pt x="26" y="125"/>
                  </a:cubicBezTo>
                  <a:cubicBezTo>
                    <a:pt x="25" y="122"/>
                    <a:pt x="23" y="119"/>
                    <a:pt x="20" y="116"/>
                  </a:cubicBezTo>
                  <a:cubicBezTo>
                    <a:pt x="18" y="113"/>
                    <a:pt x="13" y="113"/>
                    <a:pt x="10" y="108"/>
                  </a:cubicBezTo>
                  <a:cubicBezTo>
                    <a:pt x="8" y="103"/>
                    <a:pt x="7" y="94"/>
                    <a:pt x="7" y="89"/>
                  </a:cubicBezTo>
                  <a:cubicBezTo>
                    <a:pt x="7" y="84"/>
                    <a:pt x="8" y="81"/>
                    <a:pt x="12" y="79"/>
                  </a:cubicBezTo>
                  <a:cubicBezTo>
                    <a:pt x="16" y="78"/>
                    <a:pt x="20" y="84"/>
                    <a:pt x="23" y="83"/>
                  </a:cubicBezTo>
                  <a:cubicBezTo>
                    <a:pt x="27" y="81"/>
                    <a:pt x="23" y="76"/>
                    <a:pt x="23" y="73"/>
                  </a:cubicBezTo>
                  <a:cubicBezTo>
                    <a:pt x="22" y="69"/>
                    <a:pt x="21" y="63"/>
                    <a:pt x="22" y="59"/>
                  </a:cubicBezTo>
                  <a:cubicBezTo>
                    <a:pt x="23" y="56"/>
                    <a:pt x="28" y="58"/>
                    <a:pt x="29" y="54"/>
                  </a:cubicBezTo>
                  <a:cubicBezTo>
                    <a:pt x="30" y="50"/>
                    <a:pt x="23" y="42"/>
                    <a:pt x="27" y="39"/>
                  </a:cubicBezTo>
                  <a:cubicBezTo>
                    <a:pt x="31" y="36"/>
                    <a:pt x="38" y="44"/>
                    <a:pt x="42" y="44"/>
                  </a:cubicBezTo>
                  <a:cubicBezTo>
                    <a:pt x="47" y="44"/>
                    <a:pt x="49" y="36"/>
                    <a:pt x="52" y="39"/>
                  </a:cubicBezTo>
                  <a:cubicBezTo>
                    <a:pt x="55" y="41"/>
                    <a:pt x="50" y="49"/>
                    <a:pt x="52" y="52"/>
                  </a:cubicBezTo>
                  <a:cubicBezTo>
                    <a:pt x="55" y="55"/>
                    <a:pt x="61" y="53"/>
                    <a:pt x="63" y="56"/>
                  </a:cubicBezTo>
                  <a:cubicBezTo>
                    <a:pt x="65" y="59"/>
                    <a:pt x="63" y="63"/>
                    <a:pt x="64" y="67"/>
                  </a:cubicBezTo>
                  <a:cubicBezTo>
                    <a:pt x="65" y="71"/>
                    <a:pt x="66" y="76"/>
                    <a:pt x="68" y="78"/>
                  </a:cubicBezTo>
                  <a:cubicBezTo>
                    <a:pt x="71" y="81"/>
                    <a:pt x="75" y="85"/>
                    <a:pt x="77" y="81"/>
                  </a:cubicBezTo>
                  <a:cubicBezTo>
                    <a:pt x="80" y="77"/>
                    <a:pt x="77" y="67"/>
                    <a:pt x="79" y="63"/>
                  </a:cubicBezTo>
                  <a:cubicBezTo>
                    <a:pt x="80" y="58"/>
                    <a:pt x="85" y="60"/>
                    <a:pt x="85" y="57"/>
                  </a:cubicBezTo>
                  <a:cubicBezTo>
                    <a:pt x="86" y="54"/>
                    <a:pt x="81" y="51"/>
                    <a:pt x="81" y="47"/>
                  </a:cubicBezTo>
                  <a:cubicBezTo>
                    <a:pt x="82" y="43"/>
                    <a:pt x="87" y="41"/>
                    <a:pt x="89" y="36"/>
                  </a:cubicBezTo>
                  <a:cubicBezTo>
                    <a:pt x="90" y="32"/>
                    <a:pt x="86" y="26"/>
                    <a:pt x="89" y="22"/>
                  </a:cubicBezTo>
                  <a:cubicBezTo>
                    <a:pt x="93" y="18"/>
                    <a:pt x="102" y="17"/>
                    <a:pt x="107" y="16"/>
                  </a:cubicBezTo>
                  <a:cubicBezTo>
                    <a:pt x="111" y="15"/>
                    <a:pt x="112" y="19"/>
                    <a:pt x="116" y="17"/>
                  </a:cubicBezTo>
                  <a:cubicBezTo>
                    <a:pt x="120" y="14"/>
                    <a:pt x="124" y="10"/>
                    <a:pt x="128" y="0"/>
                  </a:cubicBezTo>
                  <a:close/>
                  <a:moveTo>
                    <a:pt x="234" y="174"/>
                  </a:moveTo>
                  <a:cubicBezTo>
                    <a:pt x="234" y="174"/>
                    <a:pt x="234" y="174"/>
                    <a:pt x="234" y="174"/>
                  </a:cubicBezTo>
                  <a:cubicBezTo>
                    <a:pt x="234" y="174"/>
                    <a:pt x="234" y="174"/>
                    <a:pt x="234" y="174"/>
                  </a:cubicBezTo>
                  <a:close/>
                  <a:moveTo>
                    <a:pt x="181" y="197"/>
                  </a:moveTo>
                  <a:cubicBezTo>
                    <a:pt x="181" y="197"/>
                    <a:pt x="181" y="197"/>
                    <a:pt x="181" y="197"/>
                  </a:cubicBezTo>
                  <a:cubicBezTo>
                    <a:pt x="181" y="197"/>
                    <a:pt x="181" y="197"/>
                    <a:pt x="181" y="197"/>
                  </a:cubicBezTo>
                  <a:close/>
                  <a:moveTo>
                    <a:pt x="181" y="197"/>
                  </a:moveTo>
                  <a:cubicBezTo>
                    <a:pt x="181" y="197"/>
                    <a:pt x="181" y="197"/>
                    <a:pt x="181" y="197"/>
                  </a:cubicBezTo>
                  <a:cubicBezTo>
                    <a:pt x="181" y="197"/>
                    <a:pt x="181" y="197"/>
                    <a:pt x="181" y="19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68" name="Freeform 13"/>
            <p:cNvSpPr>
              <a:spLocks/>
            </p:cNvSpPr>
            <p:nvPr/>
          </p:nvSpPr>
          <p:spPr bwMode="auto">
            <a:xfrm rot="21439583">
              <a:off x="3027424" y="5063256"/>
              <a:ext cx="598067" cy="807167"/>
            </a:xfrm>
            <a:custGeom>
              <a:avLst/>
              <a:gdLst/>
              <a:ahLst/>
              <a:cxnLst>
                <a:cxn ang="0">
                  <a:pos x="58" y="170"/>
                </a:cxn>
                <a:cxn ang="0">
                  <a:pos x="61" y="162"/>
                </a:cxn>
                <a:cxn ang="0">
                  <a:pos x="57" y="159"/>
                </a:cxn>
                <a:cxn ang="0">
                  <a:pos x="55" y="151"/>
                </a:cxn>
                <a:cxn ang="0">
                  <a:pos x="49" y="151"/>
                </a:cxn>
                <a:cxn ang="0">
                  <a:pos x="46" y="150"/>
                </a:cxn>
                <a:cxn ang="0">
                  <a:pos x="36" y="143"/>
                </a:cxn>
                <a:cxn ang="0">
                  <a:pos x="28" y="135"/>
                </a:cxn>
                <a:cxn ang="0">
                  <a:pos x="20" y="141"/>
                </a:cxn>
                <a:cxn ang="0">
                  <a:pos x="16" y="128"/>
                </a:cxn>
                <a:cxn ang="0">
                  <a:pos x="12" y="116"/>
                </a:cxn>
                <a:cxn ang="0">
                  <a:pos x="2" y="107"/>
                </a:cxn>
                <a:cxn ang="0">
                  <a:pos x="16" y="107"/>
                </a:cxn>
                <a:cxn ang="0">
                  <a:pos x="12" y="98"/>
                </a:cxn>
                <a:cxn ang="0">
                  <a:pos x="16" y="89"/>
                </a:cxn>
                <a:cxn ang="0">
                  <a:pos x="28" y="91"/>
                </a:cxn>
                <a:cxn ang="0">
                  <a:pos x="31" y="79"/>
                </a:cxn>
                <a:cxn ang="0">
                  <a:pos x="31" y="66"/>
                </a:cxn>
                <a:cxn ang="0">
                  <a:pos x="43" y="63"/>
                </a:cxn>
                <a:cxn ang="0">
                  <a:pos x="34" y="54"/>
                </a:cxn>
                <a:cxn ang="0">
                  <a:pos x="35" y="45"/>
                </a:cxn>
                <a:cxn ang="0">
                  <a:pos x="50" y="50"/>
                </a:cxn>
                <a:cxn ang="0">
                  <a:pos x="53" y="40"/>
                </a:cxn>
                <a:cxn ang="0">
                  <a:pos x="48" y="31"/>
                </a:cxn>
                <a:cxn ang="0">
                  <a:pos x="51" y="19"/>
                </a:cxn>
                <a:cxn ang="0">
                  <a:pos x="43" y="12"/>
                </a:cxn>
                <a:cxn ang="0">
                  <a:pos x="46" y="4"/>
                </a:cxn>
                <a:cxn ang="0">
                  <a:pos x="50" y="2"/>
                </a:cxn>
                <a:cxn ang="0">
                  <a:pos x="91" y="3"/>
                </a:cxn>
                <a:cxn ang="0">
                  <a:pos x="95" y="9"/>
                </a:cxn>
                <a:cxn ang="0">
                  <a:pos x="107" y="9"/>
                </a:cxn>
                <a:cxn ang="0">
                  <a:pos x="103" y="14"/>
                </a:cxn>
                <a:cxn ang="0">
                  <a:pos x="105" y="20"/>
                </a:cxn>
                <a:cxn ang="0">
                  <a:pos x="97" y="21"/>
                </a:cxn>
                <a:cxn ang="0">
                  <a:pos x="87" y="26"/>
                </a:cxn>
                <a:cxn ang="0">
                  <a:pos x="88" y="34"/>
                </a:cxn>
                <a:cxn ang="0">
                  <a:pos x="97" y="34"/>
                </a:cxn>
                <a:cxn ang="0">
                  <a:pos x="98" y="41"/>
                </a:cxn>
                <a:cxn ang="0">
                  <a:pos x="105" y="44"/>
                </a:cxn>
                <a:cxn ang="0">
                  <a:pos x="107" y="55"/>
                </a:cxn>
                <a:cxn ang="0">
                  <a:pos x="104" y="62"/>
                </a:cxn>
                <a:cxn ang="0">
                  <a:pos x="100" y="63"/>
                </a:cxn>
                <a:cxn ang="0">
                  <a:pos x="101" y="73"/>
                </a:cxn>
                <a:cxn ang="0">
                  <a:pos x="97" y="77"/>
                </a:cxn>
                <a:cxn ang="0">
                  <a:pos x="82" y="80"/>
                </a:cxn>
                <a:cxn ang="0">
                  <a:pos x="81" y="86"/>
                </a:cxn>
                <a:cxn ang="0">
                  <a:pos x="91" y="89"/>
                </a:cxn>
                <a:cxn ang="0">
                  <a:pos x="94" y="94"/>
                </a:cxn>
                <a:cxn ang="0">
                  <a:pos x="87" y="95"/>
                </a:cxn>
                <a:cxn ang="0">
                  <a:pos x="85" y="103"/>
                </a:cxn>
                <a:cxn ang="0">
                  <a:pos x="77" y="106"/>
                </a:cxn>
                <a:cxn ang="0">
                  <a:pos x="77" y="115"/>
                </a:cxn>
                <a:cxn ang="0">
                  <a:pos x="85" y="115"/>
                </a:cxn>
                <a:cxn ang="0">
                  <a:pos x="91" y="119"/>
                </a:cxn>
                <a:cxn ang="0">
                  <a:pos x="90" y="126"/>
                </a:cxn>
                <a:cxn ang="0">
                  <a:pos x="83" y="130"/>
                </a:cxn>
                <a:cxn ang="0">
                  <a:pos x="77" y="138"/>
                </a:cxn>
                <a:cxn ang="0">
                  <a:pos x="76" y="148"/>
                </a:cxn>
                <a:cxn ang="0">
                  <a:pos x="65" y="147"/>
                </a:cxn>
                <a:cxn ang="0">
                  <a:pos x="62" y="151"/>
                </a:cxn>
                <a:cxn ang="0">
                  <a:pos x="66" y="154"/>
                </a:cxn>
                <a:cxn ang="0">
                  <a:pos x="69" y="160"/>
                </a:cxn>
                <a:cxn ang="0">
                  <a:pos x="58" y="170"/>
                </a:cxn>
              </a:cxnLst>
              <a:rect l="0" t="0" r="r" b="b"/>
              <a:pathLst>
                <a:path w="107" h="170">
                  <a:moveTo>
                    <a:pt x="58" y="170"/>
                  </a:moveTo>
                  <a:cubicBezTo>
                    <a:pt x="60" y="167"/>
                    <a:pt x="61" y="164"/>
                    <a:pt x="61" y="162"/>
                  </a:cubicBezTo>
                  <a:cubicBezTo>
                    <a:pt x="61" y="159"/>
                    <a:pt x="58" y="161"/>
                    <a:pt x="57" y="159"/>
                  </a:cubicBezTo>
                  <a:cubicBezTo>
                    <a:pt x="56" y="157"/>
                    <a:pt x="57" y="153"/>
                    <a:pt x="55" y="151"/>
                  </a:cubicBezTo>
                  <a:cubicBezTo>
                    <a:pt x="54" y="149"/>
                    <a:pt x="50" y="150"/>
                    <a:pt x="49" y="151"/>
                  </a:cubicBezTo>
                  <a:cubicBezTo>
                    <a:pt x="49" y="153"/>
                    <a:pt x="47" y="151"/>
                    <a:pt x="46" y="150"/>
                  </a:cubicBezTo>
                  <a:cubicBezTo>
                    <a:pt x="43" y="148"/>
                    <a:pt x="40" y="146"/>
                    <a:pt x="36" y="143"/>
                  </a:cubicBezTo>
                  <a:cubicBezTo>
                    <a:pt x="32" y="141"/>
                    <a:pt x="31" y="135"/>
                    <a:pt x="28" y="135"/>
                  </a:cubicBezTo>
                  <a:cubicBezTo>
                    <a:pt x="24" y="134"/>
                    <a:pt x="23" y="143"/>
                    <a:pt x="20" y="141"/>
                  </a:cubicBezTo>
                  <a:cubicBezTo>
                    <a:pt x="17" y="139"/>
                    <a:pt x="18" y="132"/>
                    <a:pt x="16" y="128"/>
                  </a:cubicBezTo>
                  <a:cubicBezTo>
                    <a:pt x="15" y="124"/>
                    <a:pt x="15" y="120"/>
                    <a:pt x="12" y="116"/>
                  </a:cubicBezTo>
                  <a:cubicBezTo>
                    <a:pt x="10" y="112"/>
                    <a:pt x="0" y="111"/>
                    <a:pt x="2" y="107"/>
                  </a:cubicBezTo>
                  <a:cubicBezTo>
                    <a:pt x="4" y="102"/>
                    <a:pt x="13" y="109"/>
                    <a:pt x="16" y="107"/>
                  </a:cubicBezTo>
                  <a:cubicBezTo>
                    <a:pt x="20" y="104"/>
                    <a:pt x="12" y="101"/>
                    <a:pt x="12" y="98"/>
                  </a:cubicBezTo>
                  <a:cubicBezTo>
                    <a:pt x="12" y="95"/>
                    <a:pt x="12" y="90"/>
                    <a:pt x="16" y="89"/>
                  </a:cubicBezTo>
                  <a:cubicBezTo>
                    <a:pt x="19" y="87"/>
                    <a:pt x="25" y="93"/>
                    <a:pt x="28" y="91"/>
                  </a:cubicBezTo>
                  <a:cubicBezTo>
                    <a:pt x="32" y="89"/>
                    <a:pt x="31" y="83"/>
                    <a:pt x="31" y="79"/>
                  </a:cubicBezTo>
                  <a:cubicBezTo>
                    <a:pt x="31" y="75"/>
                    <a:pt x="29" y="70"/>
                    <a:pt x="31" y="66"/>
                  </a:cubicBezTo>
                  <a:cubicBezTo>
                    <a:pt x="33" y="63"/>
                    <a:pt x="42" y="67"/>
                    <a:pt x="43" y="63"/>
                  </a:cubicBezTo>
                  <a:cubicBezTo>
                    <a:pt x="44" y="59"/>
                    <a:pt x="35" y="58"/>
                    <a:pt x="34" y="54"/>
                  </a:cubicBezTo>
                  <a:cubicBezTo>
                    <a:pt x="32" y="51"/>
                    <a:pt x="31" y="46"/>
                    <a:pt x="35" y="45"/>
                  </a:cubicBezTo>
                  <a:cubicBezTo>
                    <a:pt x="39" y="44"/>
                    <a:pt x="46" y="51"/>
                    <a:pt x="50" y="50"/>
                  </a:cubicBezTo>
                  <a:cubicBezTo>
                    <a:pt x="54" y="49"/>
                    <a:pt x="54" y="43"/>
                    <a:pt x="53" y="40"/>
                  </a:cubicBezTo>
                  <a:cubicBezTo>
                    <a:pt x="53" y="36"/>
                    <a:pt x="49" y="35"/>
                    <a:pt x="48" y="31"/>
                  </a:cubicBezTo>
                  <a:cubicBezTo>
                    <a:pt x="48" y="28"/>
                    <a:pt x="52" y="23"/>
                    <a:pt x="51" y="19"/>
                  </a:cubicBezTo>
                  <a:cubicBezTo>
                    <a:pt x="50" y="16"/>
                    <a:pt x="44" y="16"/>
                    <a:pt x="43" y="12"/>
                  </a:cubicBezTo>
                  <a:cubicBezTo>
                    <a:pt x="42" y="9"/>
                    <a:pt x="44" y="6"/>
                    <a:pt x="46" y="4"/>
                  </a:cubicBezTo>
                  <a:cubicBezTo>
                    <a:pt x="46" y="3"/>
                    <a:pt x="48" y="2"/>
                    <a:pt x="50" y="2"/>
                  </a:cubicBezTo>
                  <a:cubicBezTo>
                    <a:pt x="50" y="5"/>
                    <a:pt x="90" y="0"/>
                    <a:pt x="91" y="3"/>
                  </a:cubicBezTo>
                  <a:cubicBezTo>
                    <a:pt x="91" y="6"/>
                    <a:pt x="94" y="4"/>
                    <a:pt x="95" y="9"/>
                  </a:cubicBezTo>
                  <a:cubicBezTo>
                    <a:pt x="96" y="13"/>
                    <a:pt x="104" y="5"/>
                    <a:pt x="107" y="9"/>
                  </a:cubicBezTo>
                  <a:cubicBezTo>
                    <a:pt x="105" y="11"/>
                    <a:pt x="103" y="12"/>
                    <a:pt x="103" y="14"/>
                  </a:cubicBezTo>
                  <a:cubicBezTo>
                    <a:pt x="103" y="18"/>
                    <a:pt x="106" y="18"/>
                    <a:pt x="105" y="20"/>
                  </a:cubicBezTo>
                  <a:cubicBezTo>
                    <a:pt x="103" y="22"/>
                    <a:pt x="100" y="20"/>
                    <a:pt x="97" y="21"/>
                  </a:cubicBezTo>
                  <a:cubicBezTo>
                    <a:pt x="94" y="22"/>
                    <a:pt x="89" y="23"/>
                    <a:pt x="87" y="26"/>
                  </a:cubicBezTo>
                  <a:cubicBezTo>
                    <a:pt x="85" y="28"/>
                    <a:pt x="86" y="32"/>
                    <a:pt x="88" y="34"/>
                  </a:cubicBezTo>
                  <a:cubicBezTo>
                    <a:pt x="90" y="36"/>
                    <a:pt x="95" y="33"/>
                    <a:pt x="97" y="34"/>
                  </a:cubicBezTo>
                  <a:cubicBezTo>
                    <a:pt x="99" y="36"/>
                    <a:pt x="97" y="39"/>
                    <a:pt x="98" y="41"/>
                  </a:cubicBezTo>
                  <a:cubicBezTo>
                    <a:pt x="100" y="43"/>
                    <a:pt x="104" y="41"/>
                    <a:pt x="105" y="44"/>
                  </a:cubicBezTo>
                  <a:cubicBezTo>
                    <a:pt x="107" y="47"/>
                    <a:pt x="107" y="52"/>
                    <a:pt x="107" y="55"/>
                  </a:cubicBezTo>
                  <a:cubicBezTo>
                    <a:pt x="107" y="58"/>
                    <a:pt x="105" y="60"/>
                    <a:pt x="104" y="62"/>
                  </a:cubicBezTo>
                  <a:cubicBezTo>
                    <a:pt x="103" y="63"/>
                    <a:pt x="101" y="60"/>
                    <a:pt x="100" y="63"/>
                  </a:cubicBezTo>
                  <a:cubicBezTo>
                    <a:pt x="99" y="65"/>
                    <a:pt x="101" y="70"/>
                    <a:pt x="101" y="73"/>
                  </a:cubicBezTo>
                  <a:cubicBezTo>
                    <a:pt x="100" y="75"/>
                    <a:pt x="100" y="76"/>
                    <a:pt x="97" y="77"/>
                  </a:cubicBezTo>
                  <a:cubicBezTo>
                    <a:pt x="94" y="78"/>
                    <a:pt x="85" y="78"/>
                    <a:pt x="82" y="80"/>
                  </a:cubicBezTo>
                  <a:cubicBezTo>
                    <a:pt x="79" y="82"/>
                    <a:pt x="79" y="84"/>
                    <a:pt x="81" y="86"/>
                  </a:cubicBezTo>
                  <a:cubicBezTo>
                    <a:pt x="83" y="88"/>
                    <a:pt x="89" y="87"/>
                    <a:pt x="91" y="89"/>
                  </a:cubicBezTo>
                  <a:cubicBezTo>
                    <a:pt x="94" y="90"/>
                    <a:pt x="95" y="92"/>
                    <a:pt x="94" y="94"/>
                  </a:cubicBezTo>
                  <a:cubicBezTo>
                    <a:pt x="92" y="95"/>
                    <a:pt x="88" y="93"/>
                    <a:pt x="87" y="95"/>
                  </a:cubicBezTo>
                  <a:cubicBezTo>
                    <a:pt x="85" y="97"/>
                    <a:pt x="87" y="101"/>
                    <a:pt x="85" y="103"/>
                  </a:cubicBezTo>
                  <a:cubicBezTo>
                    <a:pt x="83" y="105"/>
                    <a:pt x="78" y="103"/>
                    <a:pt x="77" y="106"/>
                  </a:cubicBezTo>
                  <a:cubicBezTo>
                    <a:pt x="75" y="108"/>
                    <a:pt x="76" y="113"/>
                    <a:pt x="77" y="115"/>
                  </a:cubicBezTo>
                  <a:cubicBezTo>
                    <a:pt x="79" y="117"/>
                    <a:pt x="83" y="114"/>
                    <a:pt x="85" y="115"/>
                  </a:cubicBezTo>
                  <a:cubicBezTo>
                    <a:pt x="88" y="116"/>
                    <a:pt x="90" y="117"/>
                    <a:pt x="91" y="119"/>
                  </a:cubicBezTo>
                  <a:cubicBezTo>
                    <a:pt x="92" y="121"/>
                    <a:pt x="92" y="124"/>
                    <a:pt x="90" y="126"/>
                  </a:cubicBezTo>
                  <a:cubicBezTo>
                    <a:pt x="89" y="128"/>
                    <a:pt x="85" y="128"/>
                    <a:pt x="83" y="130"/>
                  </a:cubicBezTo>
                  <a:cubicBezTo>
                    <a:pt x="81" y="132"/>
                    <a:pt x="78" y="135"/>
                    <a:pt x="77" y="138"/>
                  </a:cubicBezTo>
                  <a:cubicBezTo>
                    <a:pt x="76" y="141"/>
                    <a:pt x="79" y="146"/>
                    <a:pt x="76" y="148"/>
                  </a:cubicBezTo>
                  <a:cubicBezTo>
                    <a:pt x="73" y="150"/>
                    <a:pt x="68" y="147"/>
                    <a:pt x="65" y="147"/>
                  </a:cubicBezTo>
                  <a:cubicBezTo>
                    <a:pt x="62" y="148"/>
                    <a:pt x="62" y="149"/>
                    <a:pt x="62" y="151"/>
                  </a:cubicBezTo>
                  <a:cubicBezTo>
                    <a:pt x="62" y="153"/>
                    <a:pt x="64" y="153"/>
                    <a:pt x="66" y="154"/>
                  </a:cubicBezTo>
                  <a:cubicBezTo>
                    <a:pt x="67" y="156"/>
                    <a:pt x="73" y="157"/>
                    <a:pt x="69" y="160"/>
                  </a:cubicBezTo>
                  <a:cubicBezTo>
                    <a:pt x="67" y="163"/>
                    <a:pt x="64" y="167"/>
                    <a:pt x="58" y="17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2" name="Freeform 14"/>
            <p:cNvSpPr>
              <a:spLocks/>
            </p:cNvSpPr>
            <p:nvPr/>
          </p:nvSpPr>
          <p:spPr bwMode="auto">
            <a:xfrm rot="21439583">
              <a:off x="3356637" y="5584272"/>
              <a:ext cx="720080" cy="480213"/>
            </a:xfrm>
            <a:custGeom>
              <a:avLst/>
              <a:gdLst/>
              <a:ahLst/>
              <a:cxnLst>
                <a:cxn ang="0">
                  <a:pos x="46" y="101"/>
                </a:cxn>
                <a:cxn ang="0">
                  <a:pos x="41" y="97"/>
                </a:cxn>
                <a:cxn ang="0">
                  <a:pos x="35" y="93"/>
                </a:cxn>
                <a:cxn ang="0">
                  <a:pos x="28" y="92"/>
                </a:cxn>
                <a:cxn ang="0">
                  <a:pos x="26" y="87"/>
                </a:cxn>
                <a:cxn ang="0">
                  <a:pos x="19" y="80"/>
                </a:cxn>
                <a:cxn ang="0">
                  <a:pos x="10" y="78"/>
                </a:cxn>
                <a:cxn ang="0">
                  <a:pos x="10" y="73"/>
                </a:cxn>
                <a:cxn ang="0">
                  <a:pos x="4" y="70"/>
                </a:cxn>
                <a:cxn ang="0">
                  <a:pos x="0" y="61"/>
                </a:cxn>
                <a:cxn ang="0">
                  <a:pos x="1" y="57"/>
                </a:cxn>
                <a:cxn ang="0">
                  <a:pos x="10" y="49"/>
                </a:cxn>
                <a:cxn ang="0">
                  <a:pos x="19" y="49"/>
                </a:cxn>
                <a:cxn ang="0">
                  <a:pos x="35" y="49"/>
                </a:cxn>
                <a:cxn ang="0">
                  <a:pos x="36" y="43"/>
                </a:cxn>
                <a:cxn ang="0">
                  <a:pos x="44" y="43"/>
                </a:cxn>
                <a:cxn ang="0">
                  <a:pos x="50" y="39"/>
                </a:cxn>
                <a:cxn ang="0">
                  <a:pos x="57" y="32"/>
                </a:cxn>
                <a:cxn ang="0">
                  <a:pos x="66" y="37"/>
                </a:cxn>
                <a:cxn ang="0">
                  <a:pos x="66" y="31"/>
                </a:cxn>
                <a:cxn ang="0">
                  <a:pos x="74" y="31"/>
                </a:cxn>
                <a:cxn ang="0">
                  <a:pos x="76" y="25"/>
                </a:cxn>
                <a:cxn ang="0">
                  <a:pos x="84" y="24"/>
                </a:cxn>
                <a:cxn ang="0">
                  <a:pos x="87" y="17"/>
                </a:cxn>
                <a:cxn ang="0">
                  <a:pos x="93" y="15"/>
                </a:cxn>
                <a:cxn ang="0">
                  <a:pos x="101" y="9"/>
                </a:cxn>
                <a:cxn ang="0">
                  <a:pos x="109" y="5"/>
                </a:cxn>
                <a:cxn ang="0">
                  <a:pos x="109" y="0"/>
                </a:cxn>
                <a:cxn ang="0">
                  <a:pos x="114" y="9"/>
                </a:cxn>
                <a:cxn ang="0">
                  <a:pos x="120" y="9"/>
                </a:cxn>
                <a:cxn ang="0">
                  <a:pos x="123" y="13"/>
                </a:cxn>
                <a:cxn ang="0">
                  <a:pos x="118" y="17"/>
                </a:cxn>
                <a:cxn ang="0">
                  <a:pos x="122" y="20"/>
                </a:cxn>
                <a:cxn ang="0">
                  <a:pos x="127" y="22"/>
                </a:cxn>
                <a:cxn ang="0">
                  <a:pos x="128" y="28"/>
                </a:cxn>
                <a:cxn ang="0">
                  <a:pos x="126" y="36"/>
                </a:cxn>
                <a:cxn ang="0">
                  <a:pos x="119" y="38"/>
                </a:cxn>
                <a:cxn ang="0">
                  <a:pos x="119" y="46"/>
                </a:cxn>
                <a:cxn ang="0">
                  <a:pos x="112" y="43"/>
                </a:cxn>
                <a:cxn ang="0">
                  <a:pos x="110" y="49"/>
                </a:cxn>
                <a:cxn ang="0">
                  <a:pos x="97" y="48"/>
                </a:cxn>
                <a:cxn ang="0">
                  <a:pos x="99" y="59"/>
                </a:cxn>
                <a:cxn ang="0">
                  <a:pos x="87" y="58"/>
                </a:cxn>
                <a:cxn ang="0">
                  <a:pos x="88" y="73"/>
                </a:cxn>
                <a:cxn ang="0">
                  <a:pos x="78" y="72"/>
                </a:cxn>
                <a:cxn ang="0">
                  <a:pos x="66" y="70"/>
                </a:cxn>
                <a:cxn ang="0">
                  <a:pos x="59" y="72"/>
                </a:cxn>
                <a:cxn ang="0">
                  <a:pos x="49" y="80"/>
                </a:cxn>
                <a:cxn ang="0">
                  <a:pos x="42" y="86"/>
                </a:cxn>
                <a:cxn ang="0">
                  <a:pos x="46" y="101"/>
                </a:cxn>
              </a:cxnLst>
              <a:rect l="0" t="0" r="r" b="b"/>
              <a:pathLst>
                <a:path w="129" h="101">
                  <a:moveTo>
                    <a:pt x="46" y="101"/>
                  </a:moveTo>
                  <a:cubicBezTo>
                    <a:pt x="44" y="99"/>
                    <a:pt x="42" y="98"/>
                    <a:pt x="41" y="97"/>
                  </a:cubicBezTo>
                  <a:cubicBezTo>
                    <a:pt x="38" y="95"/>
                    <a:pt x="37" y="94"/>
                    <a:pt x="35" y="93"/>
                  </a:cubicBezTo>
                  <a:cubicBezTo>
                    <a:pt x="32" y="92"/>
                    <a:pt x="29" y="93"/>
                    <a:pt x="28" y="92"/>
                  </a:cubicBezTo>
                  <a:cubicBezTo>
                    <a:pt x="26" y="91"/>
                    <a:pt x="28" y="89"/>
                    <a:pt x="26" y="87"/>
                  </a:cubicBezTo>
                  <a:cubicBezTo>
                    <a:pt x="25" y="85"/>
                    <a:pt x="21" y="82"/>
                    <a:pt x="19" y="80"/>
                  </a:cubicBezTo>
                  <a:cubicBezTo>
                    <a:pt x="16" y="79"/>
                    <a:pt x="12" y="79"/>
                    <a:pt x="10" y="78"/>
                  </a:cubicBezTo>
                  <a:cubicBezTo>
                    <a:pt x="9" y="76"/>
                    <a:pt x="12" y="74"/>
                    <a:pt x="10" y="73"/>
                  </a:cubicBezTo>
                  <a:cubicBezTo>
                    <a:pt x="9" y="71"/>
                    <a:pt x="6" y="72"/>
                    <a:pt x="4" y="70"/>
                  </a:cubicBezTo>
                  <a:cubicBezTo>
                    <a:pt x="3" y="68"/>
                    <a:pt x="0" y="65"/>
                    <a:pt x="0" y="61"/>
                  </a:cubicBezTo>
                  <a:cubicBezTo>
                    <a:pt x="0" y="60"/>
                    <a:pt x="1" y="58"/>
                    <a:pt x="1" y="57"/>
                  </a:cubicBezTo>
                  <a:cubicBezTo>
                    <a:pt x="5" y="54"/>
                    <a:pt x="8" y="51"/>
                    <a:pt x="10" y="49"/>
                  </a:cubicBezTo>
                  <a:cubicBezTo>
                    <a:pt x="13" y="49"/>
                    <a:pt x="16" y="49"/>
                    <a:pt x="19" y="49"/>
                  </a:cubicBezTo>
                  <a:cubicBezTo>
                    <a:pt x="24" y="49"/>
                    <a:pt x="31" y="51"/>
                    <a:pt x="35" y="49"/>
                  </a:cubicBezTo>
                  <a:cubicBezTo>
                    <a:pt x="38" y="48"/>
                    <a:pt x="34" y="44"/>
                    <a:pt x="36" y="43"/>
                  </a:cubicBezTo>
                  <a:cubicBezTo>
                    <a:pt x="38" y="42"/>
                    <a:pt x="42" y="44"/>
                    <a:pt x="44" y="43"/>
                  </a:cubicBezTo>
                  <a:cubicBezTo>
                    <a:pt x="47" y="43"/>
                    <a:pt x="48" y="41"/>
                    <a:pt x="50" y="39"/>
                  </a:cubicBezTo>
                  <a:cubicBezTo>
                    <a:pt x="52" y="37"/>
                    <a:pt x="54" y="32"/>
                    <a:pt x="57" y="32"/>
                  </a:cubicBezTo>
                  <a:cubicBezTo>
                    <a:pt x="60" y="32"/>
                    <a:pt x="63" y="38"/>
                    <a:pt x="66" y="37"/>
                  </a:cubicBezTo>
                  <a:cubicBezTo>
                    <a:pt x="68" y="37"/>
                    <a:pt x="64" y="32"/>
                    <a:pt x="66" y="31"/>
                  </a:cubicBezTo>
                  <a:cubicBezTo>
                    <a:pt x="68" y="29"/>
                    <a:pt x="72" y="33"/>
                    <a:pt x="74" y="31"/>
                  </a:cubicBezTo>
                  <a:cubicBezTo>
                    <a:pt x="76" y="30"/>
                    <a:pt x="74" y="26"/>
                    <a:pt x="76" y="25"/>
                  </a:cubicBezTo>
                  <a:cubicBezTo>
                    <a:pt x="78" y="23"/>
                    <a:pt x="81" y="25"/>
                    <a:pt x="84" y="24"/>
                  </a:cubicBezTo>
                  <a:cubicBezTo>
                    <a:pt x="86" y="22"/>
                    <a:pt x="86" y="19"/>
                    <a:pt x="87" y="17"/>
                  </a:cubicBezTo>
                  <a:cubicBezTo>
                    <a:pt x="89" y="16"/>
                    <a:pt x="91" y="17"/>
                    <a:pt x="93" y="15"/>
                  </a:cubicBezTo>
                  <a:cubicBezTo>
                    <a:pt x="96" y="14"/>
                    <a:pt x="98" y="11"/>
                    <a:pt x="101" y="9"/>
                  </a:cubicBezTo>
                  <a:cubicBezTo>
                    <a:pt x="103" y="7"/>
                    <a:pt x="107" y="7"/>
                    <a:pt x="109" y="5"/>
                  </a:cubicBezTo>
                  <a:cubicBezTo>
                    <a:pt x="110" y="4"/>
                    <a:pt x="109" y="2"/>
                    <a:pt x="109" y="0"/>
                  </a:cubicBezTo>
                  <a:cubicBezTo>
                    <a:pt x="111" y="4"/>
                    <a:pt x="112" y="8"/>
                    <a:pt x="114" y="9"/>
                  </a:cubicBezTo>
                  <a:cubicBezTo>
                    <a:pt x="118" y="12"/>
                    <a:pt x="118" y="9"/>
                    <a:pt x="120" y="9"/>
                  </a:cubicBezTo>
                  <a:cubicBezTo>
                    <a:pt x="121" y="10"/>
                    <a:pt x="123" y="11"/>
                    <a:pt x="123" y="13"/>
                  </a:cubicBezTo>
                  <a:cubicBezTo>
                    <a:pt x="122" y="14"/>
                    <a:pt x="118" y="15"/>
                    <a:pt x="118" y="17"/>
                  </a:cubicBezTo>
                  <a:cubicBezTo>
                    <a:pt x="118" y="19"/>
                    <a:pt x="120" y="19"/>
                    <a:pt x="122" y="20"/>
                  </a:cubicBezTo>
                  <a:cubicBezTo>
                    <a:pt x="123" y="21"/>
                    <a:pt x="126" y="21"/>
                    <a:pt x="127" y="22"/>
                  </a:cubicBezTo>
                  <a:cubicBezTo>
                    <a:pt x="128" y="24"/>
                    <a:pt x="129" y="26"/>
                    <a:pt x="128" y="28"/>
                  </a:cubicBezTo>
                  <a:cubicBezTo>
                    <a:pt x="128" y="30"/>
                    <a:pt x="128" y="34"/>
                    <a:pt x="126" y="36"/>
                  </a:cubicBezTo>
                  <a:cubicBezTo>
                    <a:pt x="124" y="38"/>
                    <a:pt x="120" y="36"/>
                    <a:pt x="119" y="38"/>
                  </a:cubicBezTo>
                  <a:cubicBezTo>
                    <a:pt x="118" y="40"/>
                    <a:pt x="121" y="44"/>
                    <a:pt x="119" y="46"/>
                  </a:cubicBezTo>
                  <a:cubicBezTo>
                    <a:pt x="117" y="47"/>
                    <a:pt x="114" y="43"/>
                    <a:pt x="112" y="43"/>
                  </a:cubicBezTo>
                  <a:cubicBezTo>
                    <a:pt x="110" y="44"/>
                    <a:pt x="113" y="48"/>
                    <a:pt x="110" y="49"/>
                  </a:cubicBezTo>
                  <a:cubicBezTo>
                    <a:pt x="107" y="49"/>
                    <a:pt x="100" y="45"/>
                    <a:pt x="97" y="48"/>
                  </a:cubicBezTo>
                  <a:cubicBezTo>
                    <a:pt x="94" y="50"/>
                    <a:pt x="102" y="56"/>
                    <a:pt x="99" y="59"/>
                  </a:cubicBezTo>
                  <a:cubicBezTo>
                    <a:pt x="96" y="62"/>
                    <a:pt x="90" y="55"/>
                    <a:pt x="87" y="58"/>
                  </a:cubicBezTo>
                  <a:cubicBezTo>
                    <a:pt x="84" y="62"/>
                    <a:pt x="90" y="69"/>
                    <a:pt x="88" y="73"/>
                  </a:cubicBezTo>
                  <a:cubicBezTo>
                    <a:pt x="86" y="76"/>
                    <a:pt x="82" y="72"/>
                    <a:pt x="78" y="72"/>
                  </a:cubicBezTo>
                  <a:cubicBezTo>
                    <a:pt x="75" y="72"/>
                    <a:pt x="69" y="70"/>
                    <a:pt x="66" y="70"/>
                  </a:cubicBezTo>
                  <a:cubicBezTo>
                    <a:pt x="62" y="70"/>
                    <a:pt x="62" y="70"/>
                    <a:pt x="59" y="72"/>
                  </a:cubicBezTo>
                  <a:cubicBezTo>
                    <a:pt x="56" y="74"/>
                    <a:pt x="52" y="77"/>
                    <a:pt x="49" y="80"/>
                  </a:cubicBezTo>
                  <a:cubicBezTo>
                    <a:pt x="46" y="82"/>
                    <a:pt x="43" y="80"/>
                    <a:pt x="42" y="86"/>
                  </a:cubicBezTo>
                  <a:cubicBezTo>
                    <a:pt x="41" y="89"/>
                    <a:pt x="44" y="95"/>
                    <a:pt x="46" y="10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3" name="Freeform 15"/>
            <p:cNvSpPr>
              <a:spLocks/>
            </p:cNvSpPr>
            <p:nvPr/>
          </p:nvSpPr>
          <p:spPr bwMode="auto">
            <a:xfrm rot="21439583">
              <a:off x="3597639" y="5802540"/>
              <a:ext cx="702080" cy="461483"/>
            </a:xfrm>
            <a:custGeom>
              <a:avLst/>
              <a:gdLst/>
              <a:ahLst/>
              <a:cxnLst>
                <a:cxn ang="0">
                  <a:pos x="57" y="94"/>
                </a:cxn>
                <a:cxn ang="0">
                  <a:pos x="53" y="91"/>
                </a:cxn>
                <a:cxn ang="0">
                  <a:pos x="49" y="96"/>
                </a:cxn>
                <a:cxn ang="0">
                  <a:pos x="42" y="95"/>
                </a:cxn>
                <a:cxn ang="0">
                  <a:pos x="41" y="85"/>
                </a:cxn>
                <a:cxn ang="0">
                  <a:pos x="32" y="81"/>
                </a:cxn>
                <a:cxn ang="0">
                  <a:pos x="28" y="73"/>
                </a:cxn>
                <a:cxn ang="0">
                  <a:pos x="18" y="65"/>
                </a:cxn>
                <a:cxn ang="0">
                  <a:pos x="14" y="59"/>
                </a:cxn>
                <a:cxn ang="0">
                  <a:pos x="2" y="49"/>
                </a:cxn>
                <a:cxn ang="0">
                  <a:pos x="5" y="52"/>
                </a:cxn>
                <a:cxn ang="0">
                  <a:pos x="1" y="37"/>
                </a:cxn>
                <a:cxn ang="0">
                  <a:pos x="8" y="31"/>
                </a:cxn>
                <a:cxn ang="0">
                  <a:pos x="18" y="23"/>
                </a:cxn>
                <a:cxn ang="0">
                  <a:pos x="25" y="21"/>
                </a:cxn>
                <a:cxn ang="0">
                  <a:pos x="37" y="23"/>
                </a:cxn>
                <a:cxn ang="0">
                  <a:pos x="47" y="24"/>
                </a:cxn>
                <a:cxn ang="0">
                  <a:pos x="46" y="9"/>
                </a:cxn>
                <a:cxn ang="0">
                  <a:pos x="58" y="10"/>
                </a:cxn>
                <a:cxn ang="0">
                  <a:pos x="68" y="15"/>
                </a:cxn>
                <a:cxn ang="0">
                  <a:pos x="76" y="26"/>
                </a:cxn>
                <a:cxn ang="0">
                  <a:pos x="87" y="25"/>
                </a:cxn>
                <a:cxn ang="0">
                  <a:pos x="93" y="16"/>
                </a:cxn>
                <a:cxn ang="0">
                  <a:pos x="96" y="5"/>
                </a:cxn>
                <a:cxn ang="0">
                  <a:pos x="106" y="9"/>
                </a:cxn>
                <a:cxn ang="0">
                  <a:pos x="110" y="3"/>
                </a:cxn>
                <a:cxn ang="0">
                  <a:pos x="123" y="0"/>
                </a:cxn>
                <a:cxn ang="0">
                  <a:pos x="125" y="6"/>
                </a:cxn>
                <a:cxn ang="0">
                  <a:pos x="120" y="11"/>
                </a:cxn>
                <a:cxn ang="0">
                  <a:pos x="123" y="32"/>
                </a:cxn>
                <a:cxn ang="0">
                  <a:pos x="116" y="39"/>
                </a:cxn>
                <a:cxn ang="0">
                  <a:pos x="107" y="39"/>
                </a:cxn>
                <a:cxn ang="0">
                  <a:pos x="101" y="45"/>
                </a:cxn>
                <a:cxn ang="0">
                  <a:pos x="99" y="56"/>
                </a:cxn>
                <a:cxn ang="0">
                  <a:pos x="93" y="56"/>
                </a:cxn>
                <a:cxn ang="0">
                  <a:pos x="94" y="66"/>
                </a:cxn>
                <a:cxn ang="0">
                  <a:pos x="88" y="68"/>
                </a:cxn>
                <a:cxn ang="0">
                  <a:pos x="86" y="80"/>
                </a:cxn>
                <a:cxn ang="0">
                  <a:pos x="72" y="85"/>
                </a:cxn>
                <a:cxn ang="0">
                  <a:pos x="70" y="91"/>
                </a:cxn>
                <a:cxn ang="0">
                  <a:pos x="57" y="94"/>
                </a:cxn>
              </a:cxnLst>
              <a:rect l="0" t="0" r="r" b="b"/>
              <a:pathLst>
                <a:path w="126" h="97">
                  <a:moveTo>
                    <a:pt x="57" y="94"/>
                  </a:moveTo>
                  <a:cubicBezTo>
                    <a:pt x="54" y="90"/>
                    <a:pt x="55" y="91"/>
                    <a:pt x="53" y="91"/>
                  </a:cubicBezTo>
                  <a:cubicBezTo>
                    <a:pt x="51" y="92"/>
                    <a:pt x="51" y="95"/>
                    <a:pt x="49" y="96"/>
                  </a:cubicBezTo>
                  <a:cubicBezTo>
                    <a:pt x="46" y="97"/>
                    <a:pt x="43" y="97"/>
                    <a:pt x="42" y="95"/>
                  </a:cubicBezTo>
                  <a:cubicBezTo>
                    <a:pt x="40" y="93"/>
                    <a:pt x="43" y="88"/>
                    <a:pt x="41" y="85"/>
                  </a:cubicBezTo>
                  <a:cubicBezTo>
                    <a:pt x="39" y="82"/>
                    <a:pt x="35" y="83"/>
                    <a:pt x="32" y="81"/>
                  </a:cubicBezTo>
                  <a:cubicBezTo>
                    <a:pt x="30" y="79"/>
                    <a:pt x="30" y="76"/>
                    <a:pt x="28" y="73"/>
                  </a:cubicBezTo>
                  <a:cubicBezTo>
                    <a:pt x="25" y="71"/>
                    <a:pt x="20" y="68"/>
                    <a:pt x="18" y="65"/>
                  </a:cubicBezTo>
                  <a:cubicBezTo>
                    <a:pt x="16" y="63"/>
                    <a:pt x="17" y="62"/>
                    <a:pt x="14" y="59"/>
                  </a:cubicBezTo>
                  <a:cubicBezTo>
                    <a:pt x="12" y="57"/>
                    <a:pt x="5" y="52"/>
                    <a:pt x="2" y="49"/>
                  </a:cubicBezTo>
                  <a:cubicBezTo>
                    <a:pt x="3" y="50"/>
                    <a:pt x="4" y="51"/>
                    <a:pt x="5" y="52"/>
                  </a:cubicBezTo>
                  <a:cubicBezTo>
                    <a:pt x="3" y="46"/>
                    <a:pt x="0" y="40"/>
                    <a:pt x="1" y="37"/>
                  </a:cubicBezTo>
                  <a:cubicBezTo>
                    <a:pt x="2" y="31"/>
                    <a:pt x="5" y="33"/>
                    <a:pt x="8" y="31"/>
                  </a:cubicBezTo>
                  <a:cubicBezTo>
                    <a:pt x="11" y="28"/>
                    <a:pt x="15" y="25"/>
                    <a:pt x="18" y="23"/>
                  </a:cubicBezTo>
                  <a:cubicBezTo>
                    <a:pt x="21" y="21"/>
                    <a:pt x="21" y="21"/>
                    <a:pt x="25" y="21"/>
                  </a:cubicBezTo>
                  <a:cubicBezTo>
                    <a:pt x="28" y="21"/>
                    <a:pt x="34" y="23"/>
                    <a:pt x="37" y="23"/>
                  </a:cubicBezTo>
                  <a:cubicBezTo>
                    <a:pt x="41" y="23"/>
                    <a:pt x="45" y="27"/>
                    <a:pt x="47" y="24"/>
                  </a:cubicBezTo>
                  <a:cubicBezTo>
                    <a:pt x="49" y="20"/>
                    <a:pt x="43" y="13"/>
                    <a:pt x="46" y="9"/>
                  </a:cubicBezTo>
                  <a:cubicBezTo>
                    <a:pt x="49" y="6"/>
                    <a:pt x="55" y="13"/>
                    <a:pt x="58" y="10"/>
                  </a:cubicBezTo>
                  <a:cubicBezTo>
                    <a:pt x="62" y="12"/>
                    <a:pt x="65" y="13"/>
                    <a:pt x="68" y="15"/>
                  </a:cubicBezTo>
                  <a:cubicBezTo>
                    <a:pt x="71" y="18"/>
                    <a:pt x="73" y="24"/>
                    <a:pt x="76" y="26"/>
                  </a:cubicBezTo>
                  <a:cubicBezTo>
                    <a:pt x="80" y="27"/>
                    <a:pt x="84" y="27"/>
                    <a:pt x="87" y="25"/>
                  </a:cubicBezTo>
                  <a:cubicBezTo>
                    <a:pt x="91" y="23"/>
                    <a:pt x="92" y="19"/>
                    <a:pt x="93" y="16"/>
                  </a:cubicBezTo>
                  <a:cubicBezTo>
                    <a:pt x="95" y="12"/>
                    <a:pt x="93" y="7"/>
                    <a:pt x="96" y="5"/>
                  </a:cubicBezTo>
                  <a:cubicBezTo>
                    <a:pt x="100" y="3"/>
                    <a:pt x="103" y="10"/>
                    <a:pt x="106" y="9"/>
                  </a:cubicBezTo>
                  <a:cubicBezTo>
                    <a:pt x="109" y="9"/>
                    <a:pt x="107" y="5"/>
                    <a:pt x="110" y="3"/>
                  </a:cubicBezTo>
                  <a:cubicBezTo>
                    <a:pt x="114" y="1"/>
                    <a:pt x="120" y="0"/>
                    <a:pt x="123" y="0"/>
                  </a:cubicBezTo>
                  <a:cubicBezTo>
                    <a:pt x="126" y="1"/>
                    <a:pt x="126" y="4"/>
                    <a:pt x="125" y="6"/>
                  </a:cubicBezTo>
                  <a:cubicBezTo>
                    <a:pt x="124" y="8"/>
                    <a:pt x="120" y="7"/>
                    <a:pt x="120" y="11"/>
                  </a:cubicBezTo>
                  <a:cubicBezTo>
                    <a:pt x="120" y="16"/>
                    <a:pt x="124" y="27"/>
                    <a:pt x="123" y="32"/>
                  </a:cubicBezTo>
                  <a:cubicBezTo>
                    <a:pt x="122" y="37"/>
                    <a:pt x="119" y="38"/>
                    <a:pt x="116" y="39"/>
                  </a:cubicBezTo>
                  <a:cubicBezTo>
                    <a:pt x="113" y="40"/>
                    <a:pt x="109" y="38"/>
                    <a:pt x="107" y="39"/>
                  </a:cubicBezTo>
                  <a:cubicBezTo>
                    <a:pt x="104" y="40"/>
                    <a:pt x="102" y="42"/>
                    <a:pt x="101" y="45"/>
                  </a:cubicBezTo>
                  <a:cubicBezTo>
                    <a:pt x="99" y="48"/>
                    <a:pt x="101" y="53"/>
                    <a:pt x="99" y="56"/>
                  </a:cubicBezTo>
                  <a:cubicBezTo>
                    <a:pt x="98" y="58"/>
                    <a:pt x="94" y="53"/>
                    <a:pt x="93" y="56"/>
                  </a:cubicBezTo>
                  <a:cubicBezTo>
                    <a:pt x="91" y="58"/>
                    <a:pt x="95" y="64"/>
                    <a:pt x="94" y="66"/>
                  </a:cubicBezTo>
                  <a:cubicBezTo>
                    <a:pt x="93" y="69"/>
                    <a:pt x="90" y="66"/>
                    <a:pt x="88" y="68"/>
                  </a:cubicBezTo>
                  <a:cubicBezTo>
                    <a:pt x="87" y="71"/>
                    <a:pt x="89" y="77"/>
                    <a:pt x="86" y="80"/>
                  </a:cubicBezTo>
                  <a:cubicBezTo>
                    <a:pt x="83" y="83"/>
                    <a:pt x="75" y="83"/>
                    <a:pt x="72" y="85"/>
                  </a:cubicBezTo>
                  <a:cubicBezTo>
                    <a:pt x="69" y="87"/>
                    <a:pt x="73" y="89"/>
                    <a:pt x="70" y="91"/>
                  </a:cubicBezTo>
                  <a:cubicBezTo>
                    <a:pt x="67" y="92"/>
                    <a:pt x="65" y="89"/>
                    <a:pt x="57" y="9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4" name="Freeform 16"/>
            <p:cNvSpPr>
              <a:spLocks/>
            </p:cNvSpPr>
            <p:nvPr/>
          </p:nvSpPr>
          <p:spPr bwMode="auto">
            <a:xfrm rot="21439583">
              <a:off x="3921662" y="5939955"/>
              <a:ext cx="492055" cy="475105"/>
            </a:xfrm>
            <a:custGeom>
              <a:avLst/>
              <a:gdLst/>
              <a:ahLst/>
              <a:cxnLst>
                <a:cxn ang="0">
                  <a:pos x="18" y="84"/>
                </a:cxn>
                <a:cxn ang="0">
                  <a:pos x="15" y="82"/>
                </a:cxn>
                <a:cxn ang="0">
                  <a:pos x="0" y="64"/>
                </a:cxn>
                <a:cxn ang="0">
                  <a:pos x="13" y="61"/>
                </a:cxn>
                <a:cxn ang="0">
                  <a:pos x="15" y="55"/>
                </a:cxn>
                <a:cxn ang="0">
                  <a:pos x="29" y="50"/>
                </a:cxn>
                <a:cxn ang="0">
                  <a:pos x="31" y="38"/>
                </a:cxn>
                <a:cxn ang="0">
                  <a:pos x="37" y="36"/>
                </a:cxn>
                <a:cxn ang="0">
                  <a:pos x="36" y="26"/>
                </a:cxn>
                <a:cxn ang="0">
                  <a:pos x="42" y="26"/>
                </a:cxn>
                <a:cxn ang="0">
                  <a:pos x="44" y="15"/>
                </a:cxn>
                <a:cxn ang="0">
                  <a:pos x="50" y="9"/>
                </a:cxn>
                <a:cxn ang="0">
                  <a:pos x="59" y="9"/>
                </a:cxn>
                <a:cxn ang="0">
                  <a:pos x="66" y="2"/>
                </a:cxn>
                <a:cxn ang="0">
                  <a:pos x="66" y="0"/>
                </a:cxn>
                <a:cxn ang="0">
                  <a:pos x="73" y="2"/>
                </a:cxn>
                <a:cxn ang="0">
                  <a:pos x="80" y="7"/>
                </a:cxn>
                <a:cxn ang="0">
                  <a:pos x="81" y="18"/>
                </a:cxn>
                <a:cxn ang="0">
                  <a:pos x="86" y="24"/>
                </a:cxn>
                <a:cxn ang="0">
                  <a:pos x="88" y="30"/>
                </a:cxn>
                <a:cxn ang="0">
                  <a:pos x="86" y="37"/>
                </a:cxn>
                <a:cxn ang="0">
                  <a:pos x="80" y="47"/>
                </a:cxn>
                <a:cxn ang="0">
                  <a:pos x="73" y="49"/>
                </a:cxn>
                <a:cxn ang="0">
                  <a:pos x="64" y="52"/>
                </a:cxn>
                <a:cxn ang="0">
                  <a:pos x="55" y="56"/>
                </a:cxn>
                <a:cxn ang="0">
                  <a:pos x="53" y="62"/>
                </a:cxn>
                <a:cxn ang="0">
                  <a:pos x="70" y="62"/>
                </a:cxn>
                <a:cxn ang="0">
                  <a:pos x="71" y="68"/>
                </a:cxn>
                <a:cxn ang="0">
                  <a:pos x="78" y="70"/>
                </a:cxn>
                <a:cxn ang="0">
                  <a:pos x="74" y="77"/>
                </a:cxn>
                <a:cxn ang="0">
                  <a:pos x="67" y="84"/>
                </a:cxn>
                <a:cxn ang="0">
                  <a:pos x="66" y="90"/>
                </a:cxn>
                <a:cxn ang="0">
                  <a:pos x="65" y="98"/>
                </a:cxn>
                <a:cxn ang="0">
                  <a:pos x="57" y="96"/>
                </a:cxn>
                <a:cxn ang="0">
                  <a:pos x="50" y="92"/>
                </a:cxn>
                <a:cxn ang="0">
                  <a:pos x="42" y="90"/>
                </a:cxn>
                <a:cxn ang="0">
                  <a:pos x="35" y="89"/>
                </a:cxn>
                <a:cxn ang="0">
                  <a:pos x="29" y="82"/>
                </a:cxn>
                <a:cxn ang="0">
                  <a:pos x="18" y="84"/>
                </a:cxn>
              </a:cxnLst>
              <a:rect l="0" t="0" r="r" b="b"/>
              <a:pathLst>
                <a:path w="88" h="100">
                  <a:moveTo>
                    <a:pt x="18" y="84"/>
                  </a:moveTo>
                  <a:cubicBezTo>
                    <a:pt x="17" y="84"/>
                    <a:pt x="16" y="83"/>
                    <a:pt x="15" y="82"/>
                  </a:cubicBezTo>
                  <a:cubicBezTo>
                    <a:pt x="10" y="77"/>
                    <a:pt x="4" y="67"/>
                    <a:pt x="0" y="64"/>
                  </a:cubicBezTo>
                  <a:cubicBezTo>
                    <a:pt x="8" y="59"/>
                    <a:pt x="10" y="62"/>
                    <a:pt x="13" y="61"/>
                  </a:cubicBezTo>
                  <a:cubicBezTo>
                    <a:pt x="16" y="59"/>
                    <a:pt x="12" y="57"/>
                    <a:pt x="15" y="55"/>
                  </a:cubicBezTo>
                  <a:cubicBezTo>
                    <a:pt x="18" y="53"/>
                    <a:pt x="26" y="53"/>
                    <a:pt x="29" y="50"/>
                  </a:cubicBezTo>
                  <a:cubicBezTo>
                    <a:pt x="32" y="47"/>
                    <a:pt x="30" y="41"/>
                    <a:pt x="31" y="38"/>
                  </a:cubicBezTo>
                  <a:cubicBezTo>
                    <a:pt x="33" y="36"/>
                    <a:pt x="36" y="39"/>
                    <a:pt x="37" y="36"/>
                  </a:cubicBezTo>
                  <a:cubicBezTo>
                    <a:pt x="38" y="34"/>
                    <a:pt x="34" y="28"/>
                    <a:pt x="36" y="26"/>
                  </a:cubicBezTo>
                  <a:cubicBezTo>
                    <a:pt x="37" y="23"/>
                    <a:pt x="41" y="28"/>
                    <a:pt x="42" y="26"/>
                  </a:cubicBezTo>
                  <a:cubicBezTo>
                    <a:pt x="44" y="23"/>
                    <a:pt x="42" y="18"/>
                    <a:pt x="44" y="15"/>
                  </a:cubicBezTo>
                  <a:cubicBezTo>
                    <a:pt x="45" y="12"/>
                    <a:pt x="47" y="10"/>
                    <a:pt x="50" y="9"/>
                  </a:cubicBezTo>
                  <a:cubicBezTo>
                    <a:pt x="52" y="8"/>
                    <a:pt x="56" y="10"/>
                    <a:pt x="59" y="9"/>
                  </a:cubicBezTo>
                  <a:cubicBezTo>
                    <a:pt x="62" y="8"/>
                    <a:pt x="65" y="7"/>
                    <a:pt x="66" y="2"/>
                  </a:cubicBezTo>
                  <a:cubicBezTo>
                    <a:pt x="66" y="1"/>
                    <a:pt x="66" y="1"/>
                    <a:pt x="66" y="0"/>
                  </a:cubicBezTo>
                  <a:cubicBezTo>
                    <a:pt x="70" y="0"/>
                    <a:pt x="71" y="1"/>
                    <a:pt x="73" y="2"/>
                  </a:cubicBezTo>
                  <a:cubicBezTo>
                    <a:pt x="76" y="3"/>
                    <a:pt x="78" y="4"/>
                    <a:pt x="80" y="7"/>
                  </a:cubicBezTo>
                  <a:cubicBezTo>
                    <a:pt x="81" y="10"/>
                    <a:pt x="80" y="15"/>
                    <a:pt x="81" y="18"/>
                  </a:cubicBezTo>
                  <a:cubicBezTo>
                    <a:pt x="82" y="21"/>
                    <a:pt x="84" y="22"/>
                    <a:pt x="86" y="24"/>
                  </a:cubicBezTo>
                  <a:cubicBezTo>
                    <a:pt x="87" y="26"/>
                    <a:pt x="88" y="27"/>
                    <a:pt x="88" y="30"/>
                  </a:cubicBezTo>
                  <a:cubicBezTo>
                    <a:pt x="88" y="32"/>
                    <a:pt x="87" y="35"/>
                    <a:pt x="86" y="37"/>
                  </a:cubicBezTo>
                  <a:cubicBezTo>
                    <a:pt x="85" y="40"/>
                    <a:pt x="83" y="45"/>
                    <a:pt x="80" y="47"/>
                  </a:cubicBezTo>
                  <a:cubicBezTo>
                    <a:pt x="78" y="49"/>
                    <a:pt x="75" y="48"/>
                    <a:pt x="73" y="49"/>
                  </a:cubicBezTo>
                  <a:cubicBezTo>
                    <a:pt x="70" y="50"/>
                    <a:pt x="67" y="50"/>
                    <a:pt x="64" y="52"/>
                  </a:cubicBezTo>
                  <a:cubicBezTo>
                    <a:pt x="61" y="53"/>
                    <a:pt x="57" y="54"/>
                    <a:pt x="55" y="56"/>
                  </a:cubicBezTo>
                  <a:cubicBezTo>
                    <a:pt x="53" y="58"/>
                    <a:pt x="50" y="60"/>
                    <a:pt x="53" y="62"/>
                  </a:cubicBezTo>
                  <a:cubicBezTo>
                    <a:pt x="57" y="63"/>
                    <a:pt x="67" y="61"/>
                    <a:pt x="70" y="62"/>
                  </a:cubicBezTo>
                  <a:cubicBezTo>
                    <a:pt x="74" y="64"/>
                    <a:pt x="69" y="67"/>
                    <a:pt x="71" y="68"/>
                  </a:cubicBezTo>
                  <a:cubicBezTo>
                    <a:pt x="72" y="70"/>
                    <a:pt x="77" y="68"/>
                    <a:pt x="78" y="70"/>
                  </a:cubicBezTo>
                  <a:cubicBezTo>
                    <a:pt x="79" y="73"/>
                    <a:pt x="75" y="75"/>
                    <a:pt x="74" y="77"/>
                  </a:cubicBezTo>
                  <a:cubicBezTo>
                    <a:pt x="72" y="79"/>
                    <a:pt x="68" y="82"/>
                    <a:pt x="67" y="84"/>
                  </a:cubicBezTo>
                  <a:cubicBezTo>
                    <a:pt x="66" y="86"/>
                    <a:pt x="67" y="88"/>
                    <a:pt x="66" y="90"/>
                  </a:cubicBezTo>
                  <a:cubicBezTo>
                    <a:pt x="66" y="92"/>
                    <a:pt x="67" y="97"/>
                    <a:pt x="65" y="98"/>
                  </a:cubicBezTo>
                  <a:cubicBezTo>
                    <a:pt x="63" y="100"/>
                    <a:pt x="60" y="97"/>
                    <a:pt x="57" y="96"/>
                  </a:cubicBezTo>
                  <a:cubicBezTo>
                    <a:pt x="55" y="95"/>
                    <a:pt x="53" y="93"/>
                    <a:pt x="50" y="92"/>
                  </a:cubicBezTo>
                  <a:cubicBezTo>
                    <a:pt x="48" y="91"/>
                    <a:pt x="45" y="91"/>
                    <a:pt x="42" y="90"/>
                  </a:cubicBezTo>
                  <a:cubicBezTo>
                    <a:pt x="40" y="90"/>
                    <a:pt x="37" y="90"/>
                    <a:pt x="35" y="89"/>
                  </a:cubicBezTo>
                  <a:cubicBezTo>
                    <a:pt x="32" y="87"/>
                    <a:pt x="36" y="83"/>
                    <a:pt x="29" y="82"/>
                  </a:cubicBezTo>
                  <a:cubicBezTo>
                    <a:pt x="26" y="82"/>
                    <a:pt x="22" y="83"/>
                    <a:pt x="18" y="8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5" name="Freeform 18"/>
            <p:cNvSpPr>
              <a:spLocks/>
            </p:cNvSpPr>
            <p:nvPr/>
          </p:nvSpPr>
          <p:spPr bwMode="auto">
            <a:xfrm rot="21439583">
              <a:off x="4291160" y="6194790"/>
              <a:ext cx="252028" cy="231592"/>
            </a:xfrm>
            <a:custGeom>
              <a:avLst/>
              <a:gdLst/>
              <a:ahLst/>
              <a:cxnLst>
                <a:cxn ang="0">
                  <a:pos x="5" y="11"/>
                </a:cxn>
                <a:cxn ang="0">
                  <a:pos x="12" y="8"/>
                </a:cxn>
                <a:cxn ang="0">
                  <a:pos x="19" y="1"/>
                </a:cxn>
                <a:cxn ang="0">
                  <a:pos x="21" y="0"/>
                </a:cxn>
                <a:cxn ang="0">
                  <a:pos x="25" y="5"/>
                </a:cxn>
                <a:cxn ang="0">
                  <a:pos x="33" y="8"/>
                </a:cxn>
                <a:cxn ang="0">
                  <a:pos x="35" y="16"/>
                </a:cxn>
                <a:cxn ang="0">
                  <a:pos x="44" y="21"/>
                </a:cxn>
                <a:cxn ang="0">
                  <a:pos x="42" y="34"/>
                </a:cxn>
                <a:cxn ang="0">
                  <a:pos x="35" y="37"/>
                </a:cxn>
                <a:cxn ang="0">
                  <a:pos x="37" y="49"/>
                </a:cxn>
                <a:cxn ang="0">
                  <a:pos x="34" y="48"/>
                </a:cxn>
                <a:cxn ang="0">
                  <a:pos x="19" y="48"/>
                </a:cxn>
                <a:cxn ang="0">
                  <a:pos x="8" y="47"/>
                </a:cxn>
                <a:cxn ang="0">
                  <a:pos x="0" y="41"/>
                </a:cxn>
                <a:cxn ang="0">
                  <a:pos x="1" y="33"/>
                </a:cxn>
                <a:cxn ang="0">
                  <a:pos x="2" y="27"/>
                </a:cxn>
                <a:cxn ang="0">
                  <a:pos x="9" y="20"/>
                </a:cxn>
                <a:cxn ang="0">
                  <a:pos x="13" y="13"/>
                </a:cxn>
                <a:cxn ang="0">
                  <a:pos x="6" y="11"/>
                </a:cxn>
                <a:cxn ang="0">
                  <a:pos x="5" y="11"/>
                </a:cxn>
              </a:cxnLst>
              <a:rect l="0" t="0" r="r" b="b"/>
              <a:pathLst>
                <a:path w="45" h="49">
                  <a:moveTo>
                    <a:pt x="5" y="11"/>
                  </a:moveTo>
                  <a:cubicBezTo>
                    <a:pt x="8" y="10"/>
                    <a:pt x="10" y="9"/>
                    <a:pt x="12" y="8"/>
                  </a:cubicBezTo>
                  <a:cubicBezTo>
                    <a:pt x="17" y="5"/>
                    <a:pt x="15" y="3"/>
                    <a:pt x="19" y="1"/>
                  </a:cubicBezTo>
                  <a:cubicBezTo>
                    <a:pt x="19" y="1"/>
                    <a:pt x="20" y="1"/>
                    <a:pt x="21" y="0"/>
                  </a:cubicBezTo>
                  <a:cubicBezTo>
                    <a:pt x="22" y="2"/>
                    <a:pt x="23" y="4"/>
                    <a:pt x="25" y="5"/>
                  </a:cubicBezTo>
                  <a:cubicBezTo>
                    <a:pt x="28" y="7"/>
                    <a:pt x="31" y="6"/>
                    <a:pt x="33" y="8"/>
                  </a:cubicBezTo>
                  <a:cubicBezTo>
                    <a:pt x="35" y="10"/>
                    <a:pt x="34" y="14"/>
                    <a:pt x="35" y="16"/>
                  </a:cubicBezTo>
                  <a:cubicBezTo>
                    <a:pt x="37" y="19"/>
                    <a:pt x="42" y="18"/>
                    <a:pt x="44" y="21"/>
                  </a:cubicBezTo>
                  <a:cubicBezTo>
                    <a:pt x="45" y="25"/>
                    <a:pt x="44" y="31"/>
                    <a:pt x="42" y="34"/>
                  </a:cubicBezTo>
                  <a:cubicBezTo>
                    <a:pt x="41" y="37"/>
                    <a:pt x="37" y="33"/>
                    <a:pt x="35" y="37"/>
                  </a:cubicBezTo>
                  <a:cubicBezTo>
                    <a:pt x="34" y="39"/>
                    <a:pt x="38" y="45"/>
                    <a:pt x="37" y="49"/>
                  </a:cubicBezTo>
                  <a:cubicBezTo>
                    <a:pt x="36" y="49"/>
                    <a:pt x="35" y="48"/>
                    <a:pt x="34" y="48"/>
                  </a:cubicBezTo>
                  <a:cubicBezTo>
                    <a:pt x="20" y="47"/>
                    <a:pt x="24" y="48"/>
                    <a:pt x="19" y="48"/>
                  </a:cubicBezTo>
                  <a:cubicBezTo>
                    <a:pt x="15" y="47"/>
                    <a:pt x="11" y="48"/>
                    <a:pt x="8" y="47"/>
                  </a:cubicBezTo>
                  <a:cubicBezTo>
                    <a:pt x="4" y="46"/>
                    <a:pt x="4" y="45"/>
                    <a:pt x="0" y="41"/>
                  </a:cubicBezTo>
                  <a:cubicBezTo>
                    <a:pt x="2" y="40"/>
                    <a:pt x="1" y="35"/>
                    <a:pt x="1" y="33"/>
                  </a:cubicBezTo>
                  <a:cubicBezTo>
                    <a:pt x="2" y="31"/>
                    <a:pt x="1" y="29"/>
                    <a:pt x="2" y="27"/>
                  </a:cubicBezTo>
                  <a:cubicBezTo>
                    <a:pt x="3" y="25"/>
                    <a:pt x="7" y="22"/>
                    <a:pt x="9" y="20"/>
                  </a:cubicBezTo>
                  <a:cubicBezTo>
                    <a:pt x="10" y="18"/>
                    <a:pt x="14" y="16"/>
                    <a:pt x="13" y="13"/>
                  </a:cubicBezTo>
                  <a:cubicBezTo>
                    <a:pt x="12" y="11"/>
                    <a:pt x="7" y="13"/>
                    <a:pt x="6" y="11"/>
                  </a:cubicBezTo>
                  <a:cubicBezTo>
                    <a:pt x="5" y="11"/>
                    <a:pt x="5" y="11"/>
                    <a:pt x="5" y="1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6" name="Freeform 19"/>
            <p:cNvSpPr>
              <a:spLocks/>
            </p:cNvSpPr>
            <p:nvPr/>
          </p:nvSpPr>
          <p:spPr bwMode="auto">
            <a:xfrm rot="21439583">
              <a:off x="4037849" y="6311047"/>
              <a:ext cx="860096" cy="405286"/>
            </a:xfrm>
            <a:custGeom>
              <a:avLst/>
              <a:gdLst/>
              <a:ahLst/>
              <a:cxnLst>
                <a:cxn ang="0">
                  <a:pos x="154" y="30"/>
                </a:cxn>
                <a:cxn ang="0">
                  <a:pos x="142" y="32"/>
                </a:cxn>
                <a:cxn ang="0">
                  <a:pos x="126" y="33"/>
                </a:cxn>
                <a:cxn ang="0">
                  <a:pos x="58" y="32"/>
                </a:cxn>
                <a:cxn ang="0">
                  <a:pos x="114" y="58"/>
                </a:cxn>
                <a:cxn ang="0">
                  <a:pos x="116" y="64"/>
                </a:cxn>
                <a:cxn ang="0">
                  <a:pos x="113" y="72"/>
                </a:cxn>
                <a:cxn ang="0">
                  <a:pos x="88" y="72"/>
                </a:cxn>
                <a:cxn ang="0">
                  <a:pos x="87" y="78"/>
                </a:cxn>
                <a:cxn ang="0">
                  <a:pos x="80" y="78"/>
                </a:cxn>
                <a:cxn ang="0">
                  <a:pos x="76" y="84"/>
                </a:cxn>
                <a:cxn ang="0">
                  <a:pos x="67" y="82"/>
                </a:cxn>
                <a:cxn ang="0">
                  <a:pos x="65" y="74"/>
                </a:cxn>
                <a:cxn ang="0">
                  <a:pos x="63" y="55"/>
                </a:cxn>
                <a:cxn ang="0">
                  <a:pos x="43" y="57"/>
                </a:cxn>
                <a:cxn ang="0">
                  <a:pos x="33" y="49"/>
                </a:cxn>
                <a:cxn ang="0">
                  <a:pos x="34" y="26"/>
                </a:cxn>
                <a:cxn ang="0">
                  <a:pos x="29" y="17"/>
                </a:cxn>
                <a:cxn ang="0">
                  <a:pos x="18" y="15"/>
                </a:cxn>
                <a:cxn ang="0">
                  <a:pos x="0" y="2"/>
                </a:cxn>
                <a:cxn ang="0">
                  <a:pos x="1" y="2"/>
                </a:cxn>
                <a:cxn ang="0">
                  <a:pos x="12" y="0"/>
                </a:cxn>
                <a:cxn ang="0">
                  <a:pos x="18" y="7"/>
                </a:cxn>
                <a:cxn ang="0">
                  <a:pos x="25" y="8"/>
                </a:cxn>
                <a:cxn ang="0">
                  <a:pos x="33" y="10"/>
                </a:cxn>
                <a:cxn ang="0">
                  <a:pos x="40" y="14"/>
                </a:cxn>
                <a:cxn ang="0">
                  <a:pos x="48" y="16"/>
                </a:cxn>
                <a:cxn ang="0">
                  <a:pos x="56" y="22"/>
                </a:cxn>
                <a:cxn ang="0">
                  <a:pos x="67" y="23"/>
                </a:cxn>
                <a:cxn ang="0">
                  <a:pos x="82" y="23"/>
                </a:cxn>
                <a:cxn ang="0">
                  <a:pos x="154" y="30"/>
                </a:cxn>
              </a:cxnLst>
              <a:rect l="0" t="0" r="r" b="b"/>
              <a:pathLst>
                <a:path w="154" h="85">
                  <a:moveTo>
                    <a:pt x="154" y="30"/>
                  </a:moveTo>
                  <a:cubicBezTo>
                    <a:pt x="150" y="31"/>
                    <a:pt x="147" y="31"/>
                    <a:pt x="142" y="32"/>
                  </a:cubicBezTo>
                  <a:cubicBezTo>
                    <a:pt x="138" y="34"/>
                    <a:pt x="131" y="32"/>
                    <a:pt x="126" y="33"/>
                  </a:cubicBezTo>
                  <a:cubicBezTo>
                    <a:pt x="122" y="34"/>
                    <a:pt x="69" y="32"/>
                    <a:pt x="58" y="32"/>
                  </a:cubicBezTo>
                  <a:cubicBezTo>
                    <a:pt x="60" y="49"/>
                    <a:pt x="114" y="54"/>
                    <a:pt x="114" y="58"/>
                  </a:cubicBezTo>
                  <a:cubicBezTo>
                    <a:pt x="114" y="62"/>
                    <a:pt x="116" y="62"/>
                    <a:pt x="116" y="64"/>
                  </a:cubicBezTo>
                  <a:cubicBezTo>
                    <a:pt x="116" y="67"/>
                    <a:pt x="119" y="70"/>
                    <a:pt x="113" y="72"/>
                  </a:cubicBezTo>
                  <a:cubicBezTo>
                    <a:pt x="108" y="73"/>
                    <a:pt x="93" y="71"/>
                    <a:pt x="88" y="72"/>
                  </a:cubicBezTo>
                  <a:cubicBezTo>
                    <a:pt x="83" y="73"/>
                    <a:pt x="89" y="76"/>
                    <a:pt x="87" y="78"/>
                  </a:cubicBezTo>
                  <a:cubicBezTo>
                    <a:pt x="85" y="79"/>
                    <a:pt x="82" y="76"/>
                    <a:pt x="80" y="78"/>
                  </a:cubicBezTo>
                  <a:cubicBezTo>
                    <a:pt x="77" y="79"/>
                    <a:pt x="79" y="83"/>
                    <a:pt x="76" y="84"/>
                  </a:cubicBezTo>
                  <a:cubicBezTo>
                    <a:pt x="74" y="85"/>
                    <a:pt x="69" y="84"/>
                    <a:pt x="67" y="82"/>
                  </a:cubicBezTo>
                  <a:cubicBezTo>
                    <a:pt x="65" y="80"/>
                    <a:pt x="65" y="79"/>
                    <a:pt x="65" y="74"/>
                  </a:cubicBezTo>
                  <a:cubicBezTo>
                    <a:pt x="64" y="70"/>
                    <a:pt x="69" y="60"/>
                    <a:pt x="63" y="55"/>
                  </a:cubicBezTo>
                  <a:cubicBezTo>
                    <a:pt x="58" y="51"/>
                    <a:pt x="48" y="58"/>
                    <a:pt x="43" y="57"/>
                  </a:cubicBezTo>
                  <a:cubicBezTo>
                    <a:pt x="38" y="56"/>
                    <a:pt x="35" y="54"/>
                    <a:pt x="33" y="49"/>
                  </a:cubicBezTo>
                  <a:cubicBezTo>
                    <a:pt x="32" y="43"/>
                    <a:pt x="35" y="31"/>
                    <a:pt x="34" y="26"/>
                  </a:cubicBezTo>
                  <a:cubicBezTo>
                    <a:pt x="34" y="20"/>
                    <a:pt x="32" y="19"/>
                    <a:pt x="29" y="17"/>
                  </a:cubicBezTo>
                  <a:cubicBezTo>
                    <a:pt x="26" y="15"/>
                    <a:pt x="23" y="18"/>
                    <a:pt x="18" y="15"/>
                  </a:cubicBezTo>
                  <a:cubicBezTo>
                    <a:pt x="13" y="12"/>
                    <a:pt x="5" y="7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5" y="1"/>
                    <a:pt x="9" y="0"/>
                    <a:pt x="12" y="0"/>
                  </a:cubicBezTo>
                  <a:cubicBezTo>
                    <a:pt x="19" y="1"/>
                    <a:pt x="15" y="5"/>
                    <a:pt x="18" y="7"/>
                  </a:cubicBezTo>
                  <a:cubicBezTo>
                    <a:pt x="20" y="8"/>
                    <a:pt x="23" y="8"/>
                    <a:pt x="25" y="8"/>
                  </a:cubicBezTo>
                  <a:cubicBezTo>
                    <a:pt x="28" y="9"/>
                    <a:pt x="31" y="9"/>
                    <a:pt x="33" y="10"/>
                  </a:cubicBezTo>
                  <a:cubicBezTo>
                    <a:pt x="36" y="11"/>
                    <a:pt x="38" y="13"/>
                    <a:pt x="40" y="14"/>
                  </a:cubicBezTo>
                  <a:cubicBezTo>
                    <a:pt x="43" y="15"/>
                    <a:pt x="46" y="18"/>
                    <a:pt x="48" y="16"/>
                  </a:cubicBezTo>
                  <a:cubicBezTo>
                    <a:pt x="52" y="20"/>
                    <a:pt x="52" y="21"/>
                    <a:pt x="56" y="22"/>
                  </a:cubicBezTo>
                  <a:cubicBezTo>
                    <a:pt x="59" y="23"/>
                    <a:pt x="63" y="22"/>
                    <a:pt x="67" y="23"/>
                  </a:cubicBezTo>
                  <a:cubicBezTo>
                    <a:pt x="72" y="23"/>
                    <a:pt x="68" y="22"/>
                    <a:pt x="82" y="23"/>
                  </a:cubicBezTo>
                  <a:cubicBezTo>
                    <a:pt x="97" y="25"/>
                    <a:pt x="140" y="25"/>
                    <a:pt x="154" y="3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7" name="Freeform 20"/>
            <p:cNvSpPr>
              <a:spLocks/>
            </p:cNvSpPr>
            <p:nvPr/>
          </p:nvSpPr>
          <p:spPr bwMode="auto">
            <a:xfrm rot="21439583">
              <a:off x="3440681" y="5018483"/>
              <a:ext cx="586066" cy="618146"/>
            </a:xfrm>
            <a:custGeom>
              <a:avLst/>
              <a:gdLst/>
              <a:ahLst/>
              <a:cxnLst>
                <a:cxn ang="0">
                  <a:pos x="16" y="130"/>
                </a:cxn>
                <a:cxn ang="0">
                  <a:pos x="24" y="128"/>
                </a:cxn>
                <a:cxn ang="0">
                  <a:pos x="24" y="122"/>
                </a:cxn>
                <a:cxn ang="0">
                  <a:pos x="28" y="120"/>
                </a:cxn>
                <a:cxn ang="0">
                  <a:pos x="28" y="109"/>
                </a:cxn>
                <a:cxn ang="0">
                  <a:pos x="44" y="106"/>
                </a:cxn>
                <a:cxn ang="0">
                  <a:pos x="49" y="102"/>
                </a:cxn>
                <a:cxn ang="0">
                  <a:pos x="61" y="102"/>
                </a:cxn>
                <a:cxn ang="0">
                  <a:pos x="69" y="95"/>
                </a:cxn>
                <a:cxn ang="0">
                  <a:pos x="73" y="86"/>
                </a:cxn>
                <a:cxn ang="0">
                  <a:pos x="81" y="84"/>
                </a:cxn>
                <a:cxn ang="0">
                  <a:pos x="84" y="78"/>
                </a:cxn>
                <a:cxn ang="0">
                  <a:pos x="83" y="71"/>
                </a:cxn>
                <a:cxn ang="0">
                  <a:pos x="89" y="65"/>
                </a:cxn>
                <a:cxn ang="0">
                  <a:pos x="101" y="65"/>
                </a:cxn>
                <a:cxn ang="0">
                  <a:pos x="100" y="53"/>
                </a:cxn>
                <a:cxn ang="0">
                  <a:pos x="101" y="46"/>
                </a:cxn>
                <a:cxn ang="0">
                  <a:pos x="104" y="39"/>
                </a:cxn>
                <a:cxn ang="0">
                  <a:pos x="105" y="23"/>
                </a:cxn>
                <a:cxn ang="0">
                  <a:pos x="103" y="22"/>
                </a:cxn>
                <a:cxn ang="0">
                  <a:pos x="98" y="13"/>
                </a:cxn>
                <a:cxn ang="0">
                  <a:pos x="88" y="13"/>
                </a:cxn>
                <a:cxn ang="0">
                  <a:pos x="82" y="1"/>
                </a:cxn>
                <a:cxn ang="0">
                  <a:pos x="75" y="6"/>
                </a:cxn>
                <a:cxn ang="0">
                  <a:pos x="58" y="3"/>
                </a:cxn>
                <a:cxn ang="0">
                  <a:pos x="53" y="11"/>
                </a:cxn>
                <a:cxn ang="0">
                  <a:pos x="44" y="13"/>
                </a:cxn>
                <a:cxn ang="0">
                  <a:pos x="40" y="22"/>
                </a:cxn>
                <a:cxn ang="0">
                  <a:pos x="32" y="15"/>
                </a:cxn>
                <a:cxn ang="0">
                  <a:pos x="32" y="15"/>
                </a:cxn>
                <a:cxn ang="0">
                  <a:pos x="28" y="20"/>
                </a:cxn>
                <a:cxn ang="0">
                  <a:pos x="30" y="26"/>
                </a:cxn>
                <a:cxn ang="0">
                  <a:pos x="22" y="27"/>
                </a:cxn>
                <a:cxn ang="0">
                  <a:pos x="12" y="32"/>
                </a:cxn>
                <a:cxn ang="0">
                  <a:pos x="13" y="40"/>
                </a:cxn>
                <a:cxn ang="0">
                  <a:pos x="22" y="40"/>
                </a:cxn>
                <a:cxn ang="0">
                  <a:pos x="23" y="47"/>
                </a:cxn>
                <a:cxn ang="0">
                  <a:pos x="30" y="50"/>
                </a:cxn>
                <a:cxn ang="0">
                  <a:pos x="32" y="61"/>
                </a:cxn>
                <a:cxn ang="0">
                  <a:pos x="29" y="68"/>
                </a:cxn>
                <a:cxn ang="0">
                  <a:pos x="25" y="69"/>
                </a:cxn>
                <a:cxn ang="0">
                  <a:pos x="26" y="79"/>
                </a:cxn>
                <a:cxn ang="0">
                  <a:pos x="22" y="83"/>
                </a:cxn>
                <a:cxn ang="0">
                  <a:pos x="7" y="86"/>
                </a:cxn>
                <a:cxn ang="0">
                  <a:pos x="6" y="92"/>
                </a:cxn>
                <a:cxn ang="0">
                  <a:pos x="16" y="95"/>
                </a:cxn>
                <a:cxn ang="0">
                  <a:pos x="19" y="100"/>
                </a:cxn>
                <a:cxn ang="0">
                  <a:pos x="12" y="101"/>
                </a:cxn>
                <a:cxn ang="0">
                  <a:pos x="10" y="109"/>
                </a:cxn>
                <a:cxn ang="0">
                  <a:pos x="2" y="112"/>
                </a:cxn>
                <a:cxn ang="0">
                  <a:pos x="2" y="121"/>
                </a:cxn>
                <a:cxn ang="0">
                  <a:pos x="10" y="121"/>
                </a:cxn>
                <a:cxn ang="0">
                  <a:pos x="16" y="125"/>
                </a:cxn>
                <a:cxn ang="0">
                  <a:pos x="16" y="130"/>
                </a:cxn>
              </a:cxnLst>
              <a:rect l="0" t="0" r="r" b="b"/>
              <a:pathLst>
                <a:path w="105" h="130">
                  <a:moveTo>
                    <a:pt x="16" y="130"/>
                  </a:moveTo>
                  <a:cubicBezTo>
                    <a:pt x="20" y="129"/>
                    <a:pt x="22" y="128"/>
                    <a:pt x="24" y="128"/>
                  </a:cubicBezTo>
                  <a:cubicBezTo>
                    <a:pt x="33" y="127"/>
                    <a:pt x="23" y="123"/>
                    <a:pt x="24" y="122"/>
                  </a:cubicBezTo>
                  <a:cubicBezTo>
                    <a:pt x="25" y="120"/>
                    <a:pt x="27" y="122"/>
                    <a:pt x="28" y="120"/>
                  </a:cubicBezTo>
                  <a:cubicBezTo>
                    <a:pt x="29" y="117"/>
                    <a:pt x="25" y="111"/>
                    <a:pt x="28" y="109"/>
                  </a:cubicBezTo>
                  <a:cubicBezTo>
                    <a:pt x="32" y="106"/>
                    <a:pt x="41" y="107"/>
                    <a:pt x="44" y="106"/>
                  </a:cubicBezTo>
                  <a:cubicBezTo>
                    <a:pt x="48" y="105"/>
                    <a:pt x="46" y="103"/>
                    <a:pt x="49" y="102"/>
                  </a:cubicBezTo>
                  <a:cubicBezTo>
                    <a:pt x="52" y="102"/>
                    <a:pt x="58" y="103"/>
                    <a:pt x="61" y="102"/>
                  </a:cubicBezTo>
                  <a:cubicBezTo>
                    <a:pt x="65" y="101"/>
                    <a:pt x="67" y="98"/>
                    <a:pt x="69" y="95"/>
                  </a:cubicBezTo>
                  <a:cubicBezTo>
                    <a:pt x="70" y="92"/>
                    <a:pt x="71" y="88"/>
                    <a:pt x="73" y="86"/>
                  </a:cubicBezTo>
                  <a:cubicBezTo>
                    <a:pt x="75" y="84"/>
                    <a:pt x="79" y="86"/>
                    <a:pt x="81" y="84"/>
                  </a:cubicBezTo>
                  <a:cubicBezTo>
                    <a:pt x="83" y="83"/>
                    <a:pt x="84" y="80"/>
                    <a:pt x="84" y="78"/>
                  </a:cubicBezTo>
                  <a:cubicBezTo>
                    <a:pt x="85" y="76"/>
                    <a:pt x="82" y="73"/>
                    <a:pt x="83" y="71"/>
                  </a:cubicBezTo>
                  <a:cubicBezTo>
                    <a:pt x="84" y="68"/>
                    <a:pt x="86" y="66"/>
                    <a:pt x="89" y="65"/>
                  </a:cubicBezTo>
                  <a:cubicBezTo>
                    <a:pt x="92" y="64"/>
                    <a:pt x="98" y="68"/>
                    <a:pt x="101" y="65"/>
                  </a:cubicBezTo>
                  <a:cubicBezTo>
                    <a:pt x="104" y="62"/>
                    <a:pt x="100" y="56"/>
                    <a:pt x="100" y="53"/>
                  </a:cubicBezTo>
                  <a:cubicBezTo>
                    <a:pt x="100" y="50"/>
                    <a:pt x="100" y="49"/>
                    <a:pt x="101" y="46"/>
                  </a:cubicBezTo>
                  <a:cubicBezTo>
                    <a:pt x="101" y="44"/>
                    <a:pt x="103" y="43"/>
                    <a:pt x="104" y="39"/>
                  </a:cubicBezTo>
                  <a:cubicBezTo>
                    <a:pt x="105" y="35"/>
                    <a:pt x="105" y="29"/>
                    <a:pt x="105" y="23"/>
                  </a:cubicBezTo>
                  <a:cubicBezTo>
                    <a:pt x="104" y="23"/>
                    <a:pt x="104" y="23"/>
                    <a:pt x="103" y="22"/>
                  </a:cubicBezTo>
                  <a:cubicBezTo>
                    <a:pt x="101" y="21"/>
                    <a:pt x="101" y="15"/>
                    <a:pt x="98" y="13"/>
                  </a:cubicBezTo>
                  <a:cubicBezTo>
                    <a:pt x="95" y="11"/>
                    <a:pt x="91" y="15"/>
                    <a:pt x="88" y="13"/>
                  </a:cubicBezTo>
                  <a:cubicBezTo>
                    <a:pt x="85" y="11"/>
                    <a:pt x="85" y="3"/>
                    <a:pt x="82" y="1"/>
                  </a:cubicBezTo>
                  <a:cubicBezTo>
                    <a:pt x="79" y="0"/>
                    <a:pt x="79" y="6"/>
                    <a:pt x="75" y="6"/>
                  </a:cubicBezTo>
                  <a:cubicBezTo>
                    <a:pt x="71" y="6"/>
                    <a:pt x="63" y="5"/>
                    <a:pt x="58" y="3"/>
                  </a:cubicBezTo>
                  <a:cubicBezTo>
                    <a:pt x="57" y="3"/>
                    <a:pt x="56" y="9"/>
                    <a:pt x="53" y="11"/>
                  </a:cubicBezTo>
                  <a:cubicBezTo>
                    <a:pt x="51" y="12"/>
                    <a:pt x="46" y="10"/>
                    <a:pt x="44" y="13"/>
                  </a:cubicBezTo>
                  <a:cubicBezTo>
                    <a:pt x="41" y="16"/>
                    <a:pt x="43" y="20"/>
                    <a:pt x="40" y="22"/>
                  </a:cubicBezTo>
                  <a:cubicBezTo>
                    <a:pt x="37" y="24"/>
                    <a:pt x="33" y="17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0" y="17"/>
                    <a:pt x="28" y="18"/>
                    <a:pt x="28" y="20"/>
                  </a:cubicBezTo>
                  <a:cubicBezTo>
                    <a:pt x="28" y="24"/>
                    <a:pt x="31" y="24"/>
                    <a:pt x="30" y="26"/>
                  </a:cubicBezTo>
                  <a:cubicBezTo>
                    <a:pt x="28" y="28"/>
                    <a:pt x="25" y="26"/>
                    <a:pt x="22" y="27"/>
                  </a:cubicBezTo>
                  <a:cubicBezTo>
                    <a:pt x="19" y="28"/>
                    <a:pt x="14" y="29"/>
                    <a:pt x="12" y="32"/>
                  </a:cubicBezTo>
                  <a:cubicBezTo>
                    <a:pt x="10" y="34"/>
                    <a:pt x="11" y="38"/>
                    <a:pt x="13" y="40"/>
                  </a:cubicBezTo>
                  <a:cubicBezTo>
                    <a:pt x="15" y="42"/>
                    <a:pt x="20" y="39"/>
                    <a:pt x="22" y="40"/>
                  </a:cubicBezTo>
                  <a:cubicBezTo>
                    <a:pt x="24" y="42"/>
                    <a:pt x="22" y="45"/>
                    <a:pt x="23" y="47"/>
                  </a:cubicBezTo>
                  <a:cubicBezTo>
                    <a:pt x="25" y="49"/>
                    <a:pt x="29" y="47"/>
                    <a:pt x="30" y="50"/>
                  </a:cubicBezTo>
                  <a:cubicBezTo>
                    <a:pt x="32" y="53"/>
                    <a:pt x="32" y="58"/>
                    <a:pt x="32" y="61"/>
                  </a:cubicBezTo>
                  <a:cubicBezTo>
                    <a:pt x="32" y="64"/>
                    <a:pt x="30" y="66"/>
                    <a:pt x="29" y="68"/>
                  </a:cubicBezTo>
                  <a:cubicBezTo>
                    <a:pt x="28" y="69"/>
                    <a:pt x="26" y="66"/>
                    <a:pt x="25" y="69"/>
                  </a:cubicBezTo>
                  <a:cubicBezTo>
                    <a:pt x="24" y="71"/>
                    <a:pt x="26" y="76"/>
                    <a:pt x="26" y="79"/>
                  </a:cubicBezTo>
                  <a:cubicBezTo>
                    <a:pt x="25" y="81"/>
                    <a:pt x="25" y="82"/>
                    <a:pt x="22" y="83"/>
                  </a:cubicBezTo>
                  <a:cubicBezTo>
                    <a:pt x="19" y="84"/>
                    <a:pt x="10" y="84"/>
                    <a:pt x="7" y="86"/>
                  </a:cubicBezTo>
                  <a:cubicBezTo>
                    <a:pt x="4" y="88"/>
                    <a:pt x="4" y="90"/>
                    <a:pt x="6" y="92"/>
                  </a:cubicBezTo>
                  <a:cubicBezTo>
                    <a:pt x="8" y="94"/>
                    <a:pt x="14" y="93"/>
                    <a:pt x="16" y="95"/>
                  </a:cubicBezTo>
                  <a:cubicBezTo>
                    <a:pt x="19" y="96"/>
                    <a:pt x="20" y="98"/>
                    <a:pt x="19" y="100"/>
                  </a:cubicBezTo>
                  <a:cubicBezTo>
                    <a:pt x="17" y="101"/>
                    <a:pt x="13" y="99"/>
                    <a:pt x="12" y="101"/>
                  </a:cubicBezTo>
                  <a:cubicBezTo>
                    <a:pt x="10" y="103"/>
                    <a:pt x="12" y="107"/>
                    <a:pt x="10" y="109"/>
                  </a:cubicBezTo>
                  <a:cubicBezTo>
                    <a:pt x="8" y="111"/>
                    <a:pt x="3" y="109"/>
                    <a:pt x="2" y="112"/>
                  </a:cubicBezTo>
                  <a:cubicBezTo>
                    <a:pt x="0" y="114"/>
                    <a:pt x="1" y="119"/>
                    <a:pt x="2" y="121"/>
                  </a:cubicBezTo>
                  <a:cubicBezTo>
                    <a:pt x="4" y="123"/>
                    <a:pt x="8" y="120"/>
                    <a:pt x="10" y="121"/>
                  </a:cubicBezTo>
                  <a:cubicBezTo>
                    <a:pt x="13" y="122"/>
                    <a:pt x="15" y="123"/>
                    <a:pt x="16" y="125"/>
                  </a:cubicBezTo>
                  <a:cubicBezTo>
                    <a:pt x="17" y="127"/>
                    <a:pt x="17" y="128"/>
                    <a:pt x="16" y="13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8" name="Freeform 21"/>
            <p:cNvSpPr>
              <a:spLocks/>
            </p:cNvSpPr>
            <p:nvPr/>
          </p:nvSpPr>
          <p:spPr bwMode="auto">
            <a:xfrm rot="21439583">
              <a:off x="3372991" y="5323442"/>
              <a:ext cx="688076" cy="502351"/>
            </a:xfrm>
            <a:custGeom>
              <a:avLst/>
              <a:gdLst/>
              <a:ahLst/>
              <a:cxnLst>
                <a:cxn ang="0">
                  <a:pos x="29" y="66"/>
                </a:cxn>
                <a:cxn ang="0">
                  <a:pos x="37" y="64"/>
                </a:cxn>
                <a:cxn ang="0">
                  <a:pos x="37" y="58"/>
                </a:cxn>
                <a:cxn ang="0">
                  <a:pos x="41" y="56"/>
                </a:cxn>
                <a:cxn ang="0">
                  <a:pos x="41" y="45"/>
                </a:cxn>
                <a:cxn ang="0">
                  <a:pos x="57" y="42"/>
                </a:cxn>
                <a:cxn ang="0">
                  <a:pos x="62" y="38"/>
                </a:cxn>
                <a:cxn ang="0">
                  <a:pos x="74" y="38"/>
                </a:cxn>
                <a:cxn ang="0">
                  <a:pos x="82" y="31"/>
                </a:cxn>
                <a:cxn ang="0">
                  <a:pos x="86" y="22"/>
                </a:cxn>
                <a:cxn ang="0">
                  <a:pos x="94" y="20"/>
                </a:cxn>
                <a:cxn ang="0">
                  <a:pos x="97" y="14"/>
                </a:cxn>
                <a:cxn ang="0">
                  <a:pos x="96" y="7"/>
                </a:cxn>
                <a:cxn ang="0">
                  <a:pos x="102" y="1"/>
                </a:cxn>
                <a:cxn ang="0">
                  <a:pos x="112" y="2"/>
                </a:cxn>
                <a:cxn ang="0">
                  <a:pos x="114" y="8"/>
                </a:cxn>
                <a:cxn ang="0">
                  <a:pos x="119" y="13"/>
                </a:cxn>
                <a:cxn ang="0">
                  <a:pos x="123" y="20"/>
                </a:cxn>
                <a:cxn ang="0">
                  <a:pos x="118" y="28"/>
                </a:cxn>
                <a:cxn ang="0">
                  <a:pos x="111" y="33"/>
                </a:cxn>
                <a:cxn ang="0">
                  <a:pos x="115" y="40"/>
                </a:cxn>
                <a:cxn ang="0">
                  <a:pos x="116" y="48"/>
                </a:cxn>
                <a:cxn ang="0">
                  <a:pos x="112" y="55"/>
                </a:cxn>
                <a:cxn ang="0">
                  <a:pos x="104" y="54"/>
                </a:cxn>
                <a:cxn ang="0">
                  <a:pos x="104" y="60"/>
                </a:cxn>
                <a:cxn ang="0">
                  <a:pos x="96" y="64"/>
                </a:cxn>
                <a:cxn ang="0">
                  <a:pos x="88" y="70"/>
                </a:cxn>
                <a:cxn ang="0">
                  <a:pos x="82" y="72"/>
                </a:cxn>
                <a:cxn ang="0">
                  <a:pos x="79" y="79"/>
                </a:cxn>
                <a:cxn ang="0">
                  <a:pos x="71" y="80"/>
                </a:cxn>
                <a:cxn ang="0">
                  <a:pos x="69" y="86"/>
                </a:cxn>
                <a:cxn ang="0">
                  <a:pos x="61" y="86"/>
                </a:cxn>
                <a:cxn ang="0">
                  <a:pos x="61" y="92"/>
                </a:cxn>
                <a:cxn ang="0">
                  <a:pos x="52" y="87"/>
                </a:cxn>
                <a:cxn ang="0">
                  <a:pos x="45" y="94"/>
                </a:cxn>
                <a:cxn ang="0">
                  <a:pos x="39" y="98"/>
                </a:cxn>
                <a:cxn ang="0">
                  <a:pos x="31" y="98"/>
                </a:cxn>
                <a:cxn ang="0">
                  <a:pos x="30" y="104"/>
                </a:cxn>
                <a:cxn ang="0">
                  <a:pos x="14" y="104"/>
                </a:cxn>
                <a:cxn ang="0">
                  <a:pos x="5" y="104"/>
                </a:cxn>
                <a:cxn ang="0">
                  <a:pos x="7" y="102"/>
                </a:cxn>
                <a:cxn ang="0">
                  <a:pos x="4" y="96"/>
                </a:cxn>
                <a:cxn ang="0">
                  <a:pos x="0" y="93"/>
                </a:cxn>
                <a:cxn ang="0">
                  <a:pos x="3" y="89"/>
                </a:cxn>
                <a:cxn ang="0">
                  <a:pos x="14" y="90"/>
                </a:cxn>
                <a:cxn ang="0">
                  <a:pos x="15" y="80"/>
                </a:cxn>
                <a:cxn ang="0">
                  <a:pos x="21" y="72"/>
                </a:cxn>
                <a:cxn ang="0">
                  <a:pos x="28" y="68"/>
                </a:cxn>
                <a:cxn ang="0">
                  <a:pos x="29" y="66"/>
                </a:cxn>
              </a:cxnLst>
              <a:rect l="0" t="0" r="r" b="b"/>
              <a:pathLst>
                <a:path w="123" h="106">
                  <a:moveTo>
                    <a:pt x="29" y="66"/>
                  </a:moveTo>
                  <a:cubicBezTo>
                    <a:pt x="33" y="65"/>
                    <a:pt x="35" y="64"/>
                    <a:pt x="37" y="64"/>
                  </a:cubicBezTo>
                  <a:cubicBezTo>
                    <a:pt x="46" y="63"/>
                    <a:pt x="36" y="59"/>
                    <a:pt x="37" y="58"/>
                  </a:cubicBezTo>
                  <a:cubicBezTo>
                    <a:pt x="38" y="56"/>
                    <a:pt x="40" y="58"/>
                    <a:pt x="41" y="56"/>
                  </a:cubicBezTo>
                  <a:cubicBezTo>
                    <a:pt x="42" y="53"/>
                    <a:pt x="38" y="47"/>
                    <a:pt x="41" y="45"/>
                  </a:cubicBezTo>
                  <a:cubicBezTo>
                    <a:pt x="45" y="42"/>
                    <a:pt x="54" y="43"/>
                    <a:pt x="57" y="42"/>
                  </a:cubicBezTo>
                  <a:cubicBezTo>
                    <a:pt x="61" y="41"/>
                    <a:pt x="59" y="39"/>
                    <a:pt x="62" y="38"/>
                  </a:cubicBezTo>
                  <a:cubicBezTo>
                    <a:pt x="65" y="38"/>
                    <a:pt x="71" y="39"/>
                    <a:pt x="74" y="38"/>
                  </a:cubicBezTo>
                  <a:cubicBezTo>
                    <a:pt x="78" y="37"/>
                    <a:pt x="80" y="34"/>
                    <a:pt x="82" y="31"/>
                  </a:cubicBezTo>
                  <a:cubicBezTo>
                    <a:pt x="83" y="28"/>
                    <a:pt x="84" y="24"/>
                    <a:pt x="86" y="22"/>
                  </a:cubicBezTo>
                  <a:cubicBezTo>
                    <a:pt x="88" y="20"/>
                    <a:pt x="92" y="22"/>
                    <a:pt x="94" y="20"/>
                  </a:cubicBezTo>
                  <a:cubicBezTo>
                    <a:pt x="96" y="19"/>
                    <a:pt x="97" y="16"/>
                    <a:pt x="97" y="14"/>
                  </a:cubicBezTo>
                  <a:cubicBezTo>
                    <a:pt x="98" y="12"/>
                    <a:pt x="95" y="9"/>
                    <a:pt x="96" y="7"/>
                  </a:cubicBezTo>
                  <a:cubicBezTo>
                    <a:pt x="97" y="4"/>
                    <a:pt x="99" y="2"/>
                    <a:pt x="102" y="1"/>
                  </a:cubicBezTo>
                  <a:cubicBezTo>
                    <a:pt x="105" y="0"/>
                    <a:pt x="109" y="2"/>
                    <a:pt x="112" y="2"/>
                  </a:cubicBezTo>
                  <a:cubicBezTo>
                    <a:pt x="113" y="4"/>
                    <a:pt x="113" y="7"/>
                    <a:pt x="114" y="8"/>
                  </a:cubicBezTo>
                  <a:cubicBezTo>
                    <a:pt x="116" y="12"/>
                    <a:pt x="118" y="10"/>
                    <a:pt x="119" y="13"/>
                  </a:cubicBezTo>
                  <a:cubicBezTo>
                    <a:pt x="121" y="15"/>
                    <a:pt x="123" y="17"/>
                    <a:pt x="123" y="20"/>
                  </a:cubicBezTo>
                  <a:cubicBezTo>
                    <a:pt x="122" y="23"/>
                    <a:pt x="120" y="26"/>
                    <a:pt x="118" y="28"/>
                  </a:cubicBezTo>
                  <a:cubicBezTo>
                    <a:pt x="116" y="30"/>
                    <a:pt x="112" y="30"/>
                    <a:pt x="111" y="33"/>
                  </a:cubicBezTo>
                  <a:cubicBezTo>
                    <a:pt x="110" y="35"/>
                    <a:pt x="114" y="37"/>
                    <a:pt x="115" y="40"/>
                  </a:cubicBezTo>
                  <a:cubicBezTo>
                    <a:pt x="116" y="42"/>
                    <a:pt x="116" y="45"/>
                    <a:pt x="116" y="48"/>
                  </a:cubicBezTo>
                  <a:cubicBezTo>
                    <a:pt x="115" y="51"/>
                    <a:pt x="114" y="54"/>
                    <a:pt x="112" y="55"/>
                  </a:cubicBezTo>
                  <a:cubicBezTo>
                    <a:pt x="110" y="56"/>
                    <a:pt x="106" y="53"/>
                    <a:pt x="104" y="54"/>
                  </a:cubicBezTo>
                  <a:cubicBezTo>
                    <a:pt x="102" y="55"/>
                    <a:pt x="105" y="58"/>
                    <a:pt x="104" y="60"/>
                  </a:cubicBezTo>
                  <a:cubicBezTo>
                    <a:pt x="102" y="62"/>
                    <a:pt x="98" y="62"/>
                    <a:pt x="96" y="64"/>
                  </a:cubicBezTo>
                  <a:cubicBezTo>
                    <a:pt x="93" y="66"/>
                    <a:pt x="91" y="69"/>
                    <a:pt x="88" y="70"/>
                  </a:cubicBezTo>
                  <a:cubicBezTo>
                    <a:pt x="86" y="72"/>
                    <a:pt x="84" y="71"/>
                    <a:pt x="82" y="72"/>
                  </a:cubicBezTo>
                  <a:cubicBezTo>
                    <a:pt x="81" y="74"/>
                    <a:pt x="81" y="77"/>
                    <a:pt x="79" y="79"/>
                  </a:cubicBezTo>
                  <a:cubicBezTo>
                    <a:pt x="76" y="80"/>
                    <a:pt x="73" y="78"/>
                    <a:pt x="71" y="80"/>
                  </a:cubicBezTo>
                  <a:cubicBezTo>
                    <a:pt x="69" y="81"/>
                    <a:pt x="71" y="85"/>
                    <a:pt x="69" y="86"/>
                  </a:cubicBezTo>
                  <a:cubicBezTo>
                    <a:pt x="67" y="88"/>
                    <a:pt x="63" y="84"/>
                    <a:pt x="61" y="86"/>
                  </a:cubicBezTo>
                  <a:cubicBezTo>
                    <a:pt x="59" y="87"/>
                    <a:pt x="63" y="92"/>
                    <a:pt x="61" y="92"/>
                  </a:cubicBezTo>
                  <a:cubicBezTo>
                    <a:pt x="58" y="93"/>
                    <a:pt x="55" y="87"/>
                    <a:pt x="52" y="87"/>
                  </a:cubicBezTo>
                  <a:cubicBezTo>
                    <a:pt x="49" y="87"/>
                    <a:pt x="47" y="92"/>
                    <a:pt x="45" y="94"/>
                  </a:cubicBezTo>
                  <a:cubicBezTo>
                    <a:pt x="43" y="96"/>
                    <a:pt x="42" y="98"/>
                    <a:pt x="39" y="98"/>
                  </a:cubicBezTo>
                  <a:cubicBezTo>
                    <a:pt x="37" y="99"/>
                    <a:pt x="33" y="97"/>
                    <a:pt x="31" y="98"/>
                  </a:cubicBezTo>
                  <a:cubicBezTo>
                    <a:pt x="29" y="99"/>
                    <a:pt x="33" y="103"/>
                    <a:pt x="30" y="104"/>
                  </a:cubicBezTo>
                  <a:cubicBezTo>
                    <a:pt x="26" y="106"/>
                    <a:pt x="19" y="104"/>
                    <a:pt x="14" y="104"/>
                  </a:cubicBezTo>
                  <a:cubicBezTo>
                    <a:pt x="11" y="104"/>
                    <a:pt x="8" y="104"/>
                    <a:pt x="5" y="104"/>
                  </a:cubicBezTo>
                  <a:cubicBezTo>
                    <a:pt x="6" y="103"/>
                    <a:pt x="7" y="103"/>
                    <a:pt x="7" y="102"/>
                  </a:cubicBezTo>
                  <a:cubicBezTo>
                    <a:pt x="11" y="99"/>
                    <a:pt x="5" y="98"/>
                    <a:pt x="4" y="96"/>
                  </a:cubicBezTo>
                  <a:cubicBezTo>
                    <a:pt x="2" y="95"/>
                    <a:pt x="0" y="95"/>
                    <a:pt x="0" y="93"/>
                  </a:cubicBezTo>
                  <a:cubicBezTo>
                    <a:pt x="0" y="91"/>
                    <a:pt x="0" y="90"/>
                    <a:pt x="3" y="89"/>
                  </a:cubicBezTo>
                  <a:cubicBezTo>
                    <a:pt x="6" y="89"/>
                    <a:pt x="11" y="92"/>
                    <a:pt x="14" y="90"/>
                  </a:cubicBezTo>
                  <a:cubicBezTo>
                    <a:pt x="17" y="88"/>
                    <a:pt x="14" y="83"/>
                    <a:pt x="15" y="80"/>
                  </a:cubicBezTo>
                  <a:cubicBezTo>
                    <a:pt x="16" y="77"/>
                    <a:pt x="19" y="74"/>
                    <a:pt x="21" y="72"/>
                  </a:cubicBezTo>
                  <a:cubicBezTo>
                    <a:pt x="23" y="70"/>
                    <a:pt x="27" y="70"/>
                    <a:pt x="28" y="68"/>
                  </a:cubicBezTo>
                  <a:cubicBezTo>
                    <a:pt x="29" y="67"/>
                    <a:pt x="29" y="67"/>
                    <a:pt x="29" y="6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9" name="Freeform 24"/>
            <p:cNvSpPr>
              <a:spLocks noEditPoints="1"/>
            </p:cNvSpPr>
            <p:nvPr/>
          </p:nvSpPr>
          <p:spPr bwMode="auto">
            <a:xfrm rot="21439583">
              <a:off x="3976641" y="4919451"/>
              <a:ext cx="296033" cy="664125"/>
            </a:xfrm>
            <a:custGeom>
              <a:avLst/>
              <a:gdLst/>
              <a:ahLst/>
              <a:cxnLst>
                <a:cxn ang="0">
                  <a:pos x="45" y="7"/>
                </a:cxn>
                <a:cxn ang="0">
                  <a:pos x="49" y="13"/>
                </a:cxn>
                <a:cxn ang="0">
                  <a:pos x="51" y="21"/>
                </a:cxn>
                <a:cxn ang="0">
                  <a:pos x="52" y="30"/>
                </a:cxn>
                <a:cxn ang="0">
                  <a:pos x="45" y="33"/>
                </a:cxn>
                <a:cxn ang="0">
                  <a:pos x="38" y="43"/>
                </a:cxn>
                <a:cxn ang="0">
                  <a:pos x="35" y="53"/>
                </a:cxn>
                <a:cxn ang="0">
                  <a:pos x="37" y="64"/>
                </a:cxn>
                <a:cxn ang="0">
                  <a:pos x="43" y="74"/>
                </a:cxn>
                <a:cxn ang="0">
                  <a:pos x="45" y="84"/>
                </a:cxn>
                <a:cxn ang="0">
                  <a:pos x="39" y="97"/>
                </a:cxn>
                <a:cxn ang="0">
                  <a:pos x="33" y="105"/>
                </a:cxn>
                <a:cxn ang="0">
                  <a:pos x="28" y="113"/>
                </a:cxn>
                <a:cxn ang="0">
                  <a:pos x="38" y="124"/>
                </a:cxn>
                <a:cxn ang="0">
                  <a:pos x="38" y="139"/>
                </a:cxn>
                <a:cxn ang="0">
                  <a:pos x="35" y="139"/>
                </a:cxn>
                <a:cxn ang="0">
                  <a:pos x="29" y="139"/>
                </a:cxn>
                <a:cxn ang="0">
                  <a:pos x="24" y="136"/>
                </a:cxn>
                <a:cxn ang="0">
                  <a:pos x="25" y="124"/>
                </a:cxn>
                <a:cxn ang="0">
                  <a:pos x="16" y="122"/>
                </a:cxn>
                <a:cxn ang="0">
                  <a:pos x="5" y="124"/>
                </a:cxn>
                <a:cxn ang="0">
                  <a:pos x="5" y="122"/>
                </a:cxn>
                <a:cxn ang="0">
                  <a:pos x="1" y="115"/>
                </a:cxn>
                <a:cxn ang="0">
                  <a:pos x="8" y="110"/>
                </a:cxn>
                <a:cxn ang="0">
                  <a:pos x="13" y="102"/>
                </a:cxn>
                <a:cxn ang="0">
                  <a:pos x="9" y="95"/>
                </a:cxn>
                <a:cxn ang="0">
                  <a:pos x="4" y="90"/>
                </a:cxn>
                <a:cxn ang="0">
                  <a:pos x="2" y="84"/>
                </a:cxn>
                <a:cxn ang="0">
                  <a:pos x="2" y="84"/>
                </a:cxn>
                <a:cxn ang="0">
                  <a:pos x="4" y="83"/>
                </a:cxn>
                <a:cxn ang="0">
                  <a:pos x="3" y="71"/>
                </a:cxn>
                <a:cxn ang="0">
                  <a:pos x="4" y="64"/>
                </a:cxn>
                <a:cxn ang="0">
                  <a:pos x="7" y="57"/>
                </a:cxn>
                <a:cxn ang="0">
                  <a:pos x="8" y="41"/>
                </a:cxn>
                <a:cxn ang="0">
                  <a:pos x="13" y="38"/>
                </a:cxn>
                <a:cxn ang="0">
                  <a:pos x="18" y="27"/>
                </a:cxn>
                <a:cxn ang="0">
                  <a:pos x="18" y="13"/>
                </a:cxn>
                <a:cxn ang="0">
                  <a:pos x="16" y="2"/>
                </a:cxn>
                <a:cxn ang="0">
                  <a:pos x="22" y="2"/>
                </a:cxn>
                <a:cxn ang="0">
                  <a:pos x="26" y="11"/>
                </a:cxn>
                <a:cxn ang="0">
                  <a:pos x="38" y="10"/>
                </a:cxn>
                <a:cxn ang="0">
                  <a:pos x="45" y="7"/>
                </a:cxn>
                <a:cxn ang="0">
                  <a:pos x="6" y="128"/>
                </a:cxn>
                <a:cxn ang="0">
                  <a:pos x="6" y="127"/>
                </a:cxn>
                <a:cxn ang="0">
                  <a:pos x="6" y="128"/>
                </a:cxn>
                <a:cxn ang="0">
                  <a:pos x="6" y="127"/>
                </a:cxn>
                <a:cxn ang="0">
                  <a:pos x="5" y="124"/>
                </a:cxn>
                <a:cxn ang="0">
                  <a:pos x="6" y="127"/>
                </a:cxn>
                <a:cxn ang="0">
                  <a:pos x="2" y="84"/>
                </a:cxn>
                <a:cxn ang="0">
                  <a:pos x="2" y="84"/>
                </a:cxn>
                <a:cxn ang="0">
                  <a:pos x="2" y="84"/>
                </a:cxn>
                <a:cxn ang="0">
                  <a:pos x="7" y="41"/>
                </a:cxn>
                <a:cxn ang="0">
                  <a:pos x="7" y="41"/>
                </a:cxn>
                <a:cxn ang="0">
                  <a:pos x="7" y="41"/>
                </a:cxn>
              </a:cxnLst>
              <a:rect l="0" t="0" r="r" b="b"/>
              <a:pathLst>
                <a:path w="53" h="140">
                  <a:moveTo>
                    <a:pt x="45" y="7"/>
                  </a:moveTo>
                  <a:cubicBezTo>
                    <a:pt x="47" y="9"/>
                    <a:pt x="48" y="12"/>
                    <a:pt x="49" y="13"/>
                  </a:cubicBezTo>
                  <a:cubicBezTo>
                    <a:pt x="53" y="20"/>
                    <a:pt x="51" y="19"/>
                    <a:pt x="51" y="21"/>
                  </a:cubicBezTo>
                  <a:cubicBezTo>
                    <a:pt x="52" y="24"/>
                    <a:pt x="53" y="28"/>
                    <a:pt x="52" y="30"/>
                  </a:cubicBezTo>
                  <a:cubicBezTo>
                    <a:pt x="50" y="33"/>
                    <a:pt x="47" y="30"/>
                    <a:pt x="45" y="33"/>
                  </a:cubicBezTo>
                  <a:cubicBezTo>
                    <a:pt x="42" y="35"/>
                    <a:pt x="39" y="41"/>
                    <a:pt x="38" y="43"/>
                  </a:cubicBezTo>
                  <a:cubicBezTo>
                    <a:pt x="37" y="45"/>
                    <a:pt x="35" y="51"/>
                    <a:pt x="35" y="53"/>
                  </a:cubicBezTo>
                  <a:cubicBezTo>
                    <a:pt x="35" y="55"/>
                    <a:pt x="36" y="63"/>
                    <a:pt x="37" y="64"/>
                  </a:cubicBezTo>
                  <a:cubicBezTo>
                    <a:pt x="38" y="66"/>
                    <a:pt x="42" y="70"/>
                    <a:pt x="43" y="74"/>
                  </a:cubicBezTo>
                  <a:cubicBezTo>
                    <a:pt x="45" y="77"/>
                    <a:pt x="45" y="80"/>
                    <a:pt x="45" y="84"/>
                  </a:cubicBezTo>
                  <a:cubicBezTo>
                    <a:pt x="44" y="88"/>
                    <a:pt x="41" y="94"/>
                    <a:pt x="39" y="97"/>
                  </a:cubicBezTo>
                  <a:cubicBezTo>
                    <a:pt x="37" y="101"/>
                    <a:pt x="35" y="102"/>
                    <a:pt x="33" y="105"/>
                  </a:cubicBezTo>
                  <a:cubicBezTo>
                    <a:pt x="31" y="107"/>
                    <a:pt x="27" y="109"/>
                    <a:pt x="28" y="113"/>
                  </a:cubicBezTo>
                  <a:cubicBezTo>
                    <a:pt x="29" y="117"/>
                    <a:pt x="36" y="119"/>
                    <a:pt x="38" y="124"/>
                  </a:cubicBezTo>
                  <a:cubicBezTo>
                    <a:pt x="40" y="129"/>
                    <a:pt x="39" y="135"/>
                    <a:pt x="38" y="139"/>
                  </a:cubicBezTo>
                  <a:cubicBezTo>
                    <a:pt x="37" y="139"/>
                    <a:pt x="36" y="139"/>
                    <a:pt x="35" y="139"/>
                  </a:cubicBezTo>
                  <a:cubicBezTo>
                    <a:pt x="33" y="139"/>
                    <a:pt x="31" y="140"/>
                    <a:pt x="29" y="139"/>
                  </a:cubicBezTo>
                  <a:cubicBezTo>
                    <a:pt x="27" y="139"/>
                    <a:pt x="25" y="138"/>
                    <a:pt x="24" y="136"/>
                  </a:cubicBezTo>
                  <a:cubicBezTo>
                    <a:pt x="23" y="133"/>
                    <a:pt x="27" y="127"/>
                    <a:pt x="25" y="124"/>
                  </a:cubicBezTo>
                  <a:cubicBezTo>
                    <a:pt x="23" y="121"/>
                    <a:pt x="21" y="121"/>
                    <a:pt x="16" y="122"/>
                  </a:cubicBezTo>
                  <a:cubicBezTo>
                    <a:pt x="13" y="123"/>
                    <a:pt x="9" y="123"/>
                    <a:pt x="5" y="124"/>
                  </a:cubicBezTo>
                  <a:cubicBezTo>
                    <a:pt x="5" y="123"/>
                    <a:pt x="5" y="123"/>
                    <a:pt x="5" y="122"/>
                  </a:cubicBezTo>
                  <a:cubicBezTo>
                    <a:pt x="4" y="119"/>
                    <a:pt x="0" y="117"/>
                    <a:pt x="1" y="115"/>
                  </a:cubicBezTo>
                  <a:cubicBezTo>
                    <a:pt x="2" y="112"/>
                    <a:pt x="6" y="112"/>
                    <a:pt x="8" y="110"/>
                  </a:cubicBezTo>
                  <a:cubicBezTo>
                    <a:pt x="10" y="108"/>
                    <a:pt x="12" y="105"/>
                    <a:pt x="13" y="102"/>
                  </a:cubicBezTo>
                  <a:cubicBezTo>
                    <a:pt x="13" y="99"/>
                    <a:pt x="11" y="97"/>
                    <a:pt x="9" y="95"/>
                  </a:cubicBezTo>
                  <a:cubicBezTo>
                    <a:pt x="8" y="92"/>
                    <a:pt x="6" y="94"/>
                    <a:pt x="4" y="90"/>
                  </a:cubicBezTo>
                  <a:cubicBezTo>
                    <a:pt x="3" y="89"/>
                    <a:pt x="3" y="86"/>
                    <a:pt x="2" y="84"/>
                  </a:cubicBezTo>
                  <a:lnTo>
                    <a:pt x="2" y="84"/>
                  </a:lnTo>
                  <a:cubicBezTo>
                    <a:pt x="3" y="84"/>
                    <a:pt x="3" y="83"/>
                    <a:pt x="4" y="83"/>
                  </a:cubicBezTo>
                  <a:cubicBezTo>
                    <a:pt x="7" y="80"/>
                    <a:pt x="3" y="74"/>
                    <a:pt x="3" y="71"/>
                  </a:cubicBezTo>
                  <a:cubicBezTo>
                    <a:pt x="3" y="68"/>
                    <a:pt x="3" y="67"/>
                    <a:pt x="4" y="64"/>
                  </a:cubicBezTo>
                  <a:cubicBezTo>
                    <a:pt x="4" y="62"/>
                    <a:pt x="6" y="61"/>
                    <a:pt x="7" y="57"/>
                  </a:cubicBezTo>
                  <a:cubicBezTo>
                    <a:pt x="8" y="53"/>
                    <a:pt x="8" y="47"/>
                    <a:pt x="8" y="41"/>
                  </a:cubicBezTo>
                  <a:cubicBezTo>
                    <a:pt x="8" y="41"/>
                    <a:pt x="11" y="40"/>
                    <a:pt x="13" y="38"/>
                  </a:cubicBezTo>
                  <a:cubicBezTo>
                    <a:pt x="15" y="35"/>
                    <a:pt x="17" y="32"/>
                    <a:pt x="18" y="27"/>
                  </a:cubicBezTo>
                  <a:cubicBezTo>
                    <a:pt x="19" y="23"/>
                    <a:pt x="18" y="18"/>
                    <a:pt x="18" y="13"/>
                  </a:cubicBezTo>
                  <a:cubicBezTo>
                    <a:pt x="18" y="9"/>
                    <a:pt x="15" y="5"/>
                    <a:pt x="16" y="2"/>
                  </a:cubicBezTo>
                  <a:cubicBezTo>
                    <a:pt x="17" y="0"/>
                    <a:pt x="20" y="1"/>
                    <a:pt x="22" y="2"/>
                  </a:cubicBezTo>
                  <a:cubicBezTo>
                    <a:pt x="24" y="4"/>
                    <a:pt x="23" y="9"/>
                    <a:pt x="26" y="11"/>
                  </a:cubicBezTo>
                  <a:cubicBezTo>
                    <a:pt x="29" y="12"/>
                    <a:pt x="36" y="10"/>
                    <a:pt x="38" y="10"/>
                  </a:cubicBezTo>
                  <a:cubicBezTo>
                    <a:pt x="39" y="10"/>
                    <a:pt x="42" y="8"/>
                    <a:pt x="45" y="7"/>
                  </a:cubicBezTo>
                  <a:close/>
                  <a:moveTo>
                    <a:pt x="6" y="128"/>
                  </a:moveTo>
                  <a:cubicBezTo>
                    <a:pt x="6" y="128"/>
                    <a:pt x="6" y="128"/>
                    <a:pt x="6" y="127"/>
                  </a:cubicBezTo>
                  <a:cubicBezTo>
                    <a:pt x="6" y="128"/>
                    <a:pt x="6" y="128"/>
                    <a:pt x="6" y="128"/>
                  </a:cubicBezTo>
                  <a:close/>
                  <a:moveTo>
                    <a:pt x="6" y="127"/>
                  </a:moveTo>
                  <a:cubicBezTo>
                    <a:pt x="6" y="126"/>
                    <a:pt x="6" y="125"/>
                    <a:pt x="5" y="124"/>
                  </a:cubicBezTo>
                  <a:cubicBezTo>
                    <a:pt x="6" y="125"/>
                    <a:pt x="6" y="126"/>
                    <a:pt x="6" y="127"/>
                  </a:cubicBezTo>
                  <a:close/>
                  <a:moveTo>
                    <a:pt x="2" y="84"/>
                  </a:moveTo>
                  <a:cubicBezTo>
                    <a:pt x="2" y="84"/>
                    <a:pt x="2" y="84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lose/>
                  <a:moveTo>
                    <a:pt x="7" y="41"/>
                  </a:move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0" name="Freeform 25"/>
            <p:cNvSpPr>
              <a:spLocks noEditPoints="1"/>
            </p:cNvSpPr>
            <p:nvPr/>
          </p:nvSpPr>
          <p:spPr bwMode="auto">
            <a:xfrm rot="21439583">
              <a:off x="4380245" y="5896378"/>
              <a:ext cx="786088" cy="556842"/>
            </a:xfrm>
            <a:custGeom>
              <a:avLst/>
              <a:gdLst/>
              <a:ahLst/>
              <a:cxnLst>
                <a:cxn ang="0">
                  <a:pos x="141" y="53"/>
                </a:cxn>
                <a:cxn ang="0">
                  <a:pos x="131" y="59"/>
                </a:cxn>
                <a:cxn ang="0">
                  <a:pos x="128" y="68"/>
                </a:cxn>
                <a:cxn ang="0">
                  <a:pos x="125" y="78"/>
                </a:cxn>
                <a:cxn ang="0">
                  <a:pos x="117" y="88"/>
                </a:cxn>
                <a:cxn ang="0">
                  <a:pos x="114" y="96"/>
                </a:cxn>
                <a:cxn ang="0">
                  <a:pos x="104" y="105"/>
                </a:cxn>
                <a:cxn ang="0">
                  <a:pos x="91" y="114"/>
                </a:cxn>
                <a:cxn ang="0">
                  <a:pos x="89" y="115"/>
                </a:cxn>
                <a:cxn ang="0">
                  <a:pos x="17" y="108"/>
                </a:cxn>
                <a:cxn ang="0">
                  <a:pos x="20" y="109"/>
                </a:cxn>
                <a:cxn ang="0">
                  <a:pos x="18" y="97"/>
                </a:cxn>
                <a:cxn ang="0">
                  <a:pos x="25" y="94"/>
                </a:cxn>
                <a:cxn ang="0">
                  <a:pos x="27" y="81"/>
                </a:cxn>
                <a:cxn ang="0">
                  <a:pos x="18" y="76"/>
                </a:cxn>
                <a:cxn ang="0">
                  <a:pos x="16" y="68"/>
                </a:cxn>
                <a:cxn ang="0">
                  <a:pos x="8" y="65"/>
                </a:cxn>
                <a:cxn ang="0">
                  <a:pos x="4" y="60"/>
                </a:cxn>
                <a:cxn ang="0">
                  <a:pos x="19" y="56"/>
                </a:cxn>
                <a:cxn ang="0">
                  <a:pos x="4" y="40"/>
                </a:cxn>
                <a:cxn ang="0">
                  <a:pos x="6" y="33"/>
                </a:cxn>
                <a:cxn ang="0">
                  <a:pos x="11" y="27"/>
                </a:cxn>
                <a:cxn ang="0">
                  <a:pos x="12" y="9"/>
                </a:cxn>
                <a:cxn ang="0">
                  <a:pos x="18" y="2"/>
                </a:cxn>
                <a:cxn ang="0">
                  <a:pos x="39" y="1"/>
                </a:cxn>
                <a:cxn ang="0">
                  <a:pos x="40" y="6"/>
                </a:cxn>
                <a:cxn ang="0">
                  <a:pos x="34" y="11"/>
                </a:cxn>
                <a:cxn ang="0">
                  <a:pos x="35" y="20"/>
                </a:cxn>
                <a:cxn ang="0">
                  <a:pos x="41" y="20"/>
                </a:cxn>
                <a:cxn ang="0">
                  <a:pos x="45" y="26"/>
                </a:cxn>
                <a:cxn ang="0">
                  <a:pos x="44" y="32"/>
                </a:cxn>
                <a:cxn ang="0">
                  <a:pos x="53" y="45"/>
                </a:cxn>
                <a:cxn ang="0">
                  <a:pos x="59" y="51"/>
                </a:cxn>
                <a:cxn ang="0">
                  <a:pos x="63" y="57"/>
                </a:cxn>
                <a:cxn ang="0">
                  <a:pos x="71" y="58"/>
                </a:cxn>
                <a:cxn ang="0">
                  <a:pos x="79" y="51"/>
                </a:cxn>
                <a:cxn ang="0">
                  <a:pos x="80" y="44"/>
                </a:cxn>
                <a:cxn ang="0">
                  <a:pos x="86" y="39"/>
                </a:cxn>
                <a:cxn ang="0">
                  <a:pos x="91" y="43"/>
                </a:cxn>
                <a:cxn ang="0">
                  <a:pos x="107" y="40"/>
                </a:cxn>
                <a:cxn ang="0">
                  <a:pos x="111" y="47"/>
                </a:cxn>
                <a:cxn ang="0">
                  <a:pos x="118" y="56"/>
                </a:cxn>
                <a:cxn ang="0">
                  <a:pos x="128" y="53"/>
                </a:cxn>
                <a:cxn ang="0">
                  <a:pos x="141" y="53"/>
                </a:cxn>
                <a:cxn ang="0">
                  <a:pos x="1" y="62"/>
                </a:cxn>
                <a:cxn ang="0">
                  <a:pos x="1" y="62"/>
                </a:cxn>
              </a:cxnLst>
              <a:rect l="0" t="0" r="r" b="b"/>
              <a:pathLst>
                <a:path w="141" h="117">
                  <a:moveTo>
                    <a:pt x="141" y="53"/>
                  </a:moveTo>
                  <a:cubicBezTo>
                    <a:pt x="138" y="55"/>
                    <a:pt x="134" y="57"/>
                    <a:pt x="131" y="59"/>
                  </a:cubicBezTo>
                  <a:cubicBezTo>
                    <a:pt x="129" y="62"/>
                    <a:pt x="129" y="65"/>
                    <a:pt x="128" y="68"/>
                  </a:cubicBezTo>
                  <a:cubicBezTo>
                    <a:pt x="127" y="71"/>
                    <a:pt x="127" y="75"/>
                    <a:pt x="125" y="78"/>
                  </a:cubicBezTo>
                  <a:cubicBezTo>
                    <a:pt x="123" y="81"/>
                    <a:pt x="119" y="85"/>
                    <a:pt x="117" y="88"/>
                  </a:cubicBezTo>
                  <a:cubicBezTo>
                    <a:pt x="115" y="91"/>
                    <a:pt x="116" y="93"/>
                    <a:pt x="114" y="96"/>
                  </a:cubicBezTo>
                  <a:cubicBezTo>
                    <a:pt x="112" y="99"/>
                    <a:pt x="108" y="102"/>
                    <a:pt x="104" y="105"/>
                  </a:cubicBezTo>
                  <a:cubicBezTo>
                    <a:pt x="101" y="108"/>
                    <a:pt x="95" y="112"/>
                    <a:pt x="91" y="114"/>
                  </a:cubicBezTo>
                  <a:cubicBezTo>
                    <a:pt x="88" y="115"/>
                    <a:pt x="83" y="117"/>
                    <a:pt x="89" y="115"/>
                  </a:cubicBezTo>
                  <a:cubicBezTo>
                    <a:pt x="75" y="110"/>
                    <a:pt x="32" y="110"/>
                    <a:pt x="17" y="108"/>
                  </a:cubicBezTo>
                  <a:cubicBezTo>
                    <a:pt x="18" y="108"/>
                    <a:pt x="19" y="109"/>
                    <a:pt x="20" y="109"/>
                  </a:cubicBezTo>
                  <a:cubicBezTo>
                    <a:pt x="21" y="105"/>
                    <a:pt x="17" y="99"/>
                    <a:pt x="18" y="97"/>
                  </a:cubicBezTo>
                  <a:cubicBezTo>
                    <a:pt x="20" y="93"/>
                    <a:pt x="24" y="97"/>
                    <a:pt x="25" y="94"/>
                  </a:cubicBezTo>
                  <a:cubicBezTo>
                    <a:pt x="27" y="91"/>
                    <a:pt x="28" y="85"/>
                    <a:pt x="27" y="81"/>
                  </a:cubicBezTo>
                  <a:cubicBezTo>
                    <a:pt x="25" y="78"/>
                    <a:pt x="20" y="79"/>
                    <a:pt x="18" y="76"/>
                  </a:cubicBezTo>
                  <a:cubicBezTo>
                    <a:pt x="17" y="74"/>
                    <a:pt x="18" y="70"/>
                    <a:pt x="16" y="68"/>
                  </a:cubicBezTo>
                  <a:cubicBezTo>
                    <a:pt x="14" y="66"/>
                    <a:pt x="11" y="67"/>
                    <a:pt x="8" y="65"/>
                  </a:cubicBezTo>
                  <a:cubicBezTo>
                    <a:pt x="6" y="64"/>
                    <a:pt x="5" y="62"/>
                    <a:pt x="4" y="60"/>
                  </a:cubicBezTo>
                  <a:cubicBezTo>
                    <a:pt x="4" y="60"/>
                    <a:pt x="18" y="62"/>
                    <a:pt x="19" y="56"/>
                  </a:cubicBezTo>
                  <a:cubicBezTo>
                    <a:pt x="20" y="49"/>
                    <a:pt x="14" y="41"/>
                    <a:pt x="4" y="40"/>
                  </a:cubicBezTo>
                  <a:cubicBezTo>
                    <a:pt x="5" y="38"/>
                    <a:pt x="6" y="35"/>
                    <a:pt x="6" y="33"/>
                  </a:cubicBezTo>
                  <a:cubicBezTo>
                    <a:pt x="6" y="27"/>
                    <a:pt x="6" y="31"/>
                    <a:pt x="11" y="27"/>
                  </a:cubicBezTo>
                  <a:cubicBezTo>
                    <a:pt x="16" y="23"/>
                    <a:pt x="10" y="14"/>
                    <a:pt x="12" y="9"/>
                  </a:cubicBezTo>
                  <a:cubicBezTo>
                    <a:pt x="13" y="5"/>
                    <a:pt x="14" y="3"/>
                    <a:pt x="18" y="2"/>
                  </a:cubicBezTo>
                  <a:cubicBezTo>
                    <a:pt x="23" y="0"/>
                    <a:pt x="35" y="0"/>
                    <a:pt x="39" y="1"/>
                  </a:cubicBezTo>
                  <a:cubicBezTo>
                    <a:pt x="43" y="2"/>
                    <a:pt x="41" y="4"/>
                    <a:pt x="40" y="6"/>
                  </a:cubicBezTo>
                  <a:cubicBezTo>
                    <a:pt x="39" y="8"/>
                    <a:pt x="35" y="9"/>
                    <a:pt x="34" y="11"/>
                  </a:cubicBezTo>
                  <a:cubicBezTo>
                    <a:pt x="33" y="14"/>
                    <a:pt x="33" y="18"/>
                    <a:pt x="35" y="20"/>
                  </a:cubicBezTo>
                  <a:cubicBezTo>
                    <a:pt x="36" y="21"/>
                    <a:pt x="39" y="19"/>
                    <a:pt x="41" y="20"/>
                  </a:cubicBezTo>
                  <a:cubicBezTo>
                    <a:pt x="43" y="21"/>
                    <a:pt x="44" y="24"/>
                    <a:pt x="45" y="26"/>
                  </a:cubicBezTo>
                  <a:cubicBezTo>
                    <a:pt x="45" y="28"/>
                    <a:pt x="42" y="29"/>
                    <a:pt x="44" y="32"/>
                  </a:cubicBezTo>
                  <a:cubicBezTo>
                    <a:pt x="45" y="35"/>
                    <a:pt x="51" y="42"/>
                    <a:pt x="53" y="45"/>
                  </a:cubicBezTo>
                  <a:cubicBezTo>
                    <a:pt x="56" y="48"/>
                    <a:pt x="57" y="49"/>
                    <a:pt x="59" y="51"/>
                  </a:cubicBezTo>
                  <a:cubicBezTo>
                    <a:pt x="61" y="53"/>
                    <a:pt x="61" y="55"/>
                    <a:pt x="63" y="57"/>
                  </a:cubicBezTo>
                  <a:cubicBezTo>
                    <a:pt x="66" y="58"/>
                    <a:pt x="69" y="59"/>
                    <a:pt x="71" y="58"/>
                  </a:cubicBezTo>
                  <a:cubicBezTo>
                    <a:pt x="74" y="56"/>
                    <a:pt x="77" y="53"/>
                    <a:pt x="79" y="51"/>
                  </a:cubicBezTo>
                  <a:cubicBezTo>
                    <a:pt x="80" y="48"/>
                    <a:pt x="79" y="46"/>
                    <a:pt x="80" y="44"/>
                  </a:cubicBezTo>
                  <a:cubicBezTo>
                    <a:pt x="82" y="42"/>
                    <a:pt x="84" y="40"/>
                    <a:pt x="86" y="39"/>
                  </a:cubicBezTo>
                  <a:cubicBezTo>
                    <a:pt x="87" y="40"/>
                    <a:pt x="89" y="42"/>
                    <a:pt x="91" y="43"/>
                  </a:cubicBezTo>
                  <a:cubicBezTo>
                    <a:pt x="96" y="44"/>
                    <a:pt x="103" y="39"/>
                    <a:pt x="107" y="40"/>
                  </a:cubicBezTo>
                  <a:cubicBezTo>
                    <a:pt x="111" y="41"/>
                    <a:pt x="109" y="45"/>
                    <a:pt x="111" y="47"/>
                  </a:cubicBezTo>
                  <a:cubicBezTo>
                    <a:pt x="113" y="50"/>
                    <a:pt x="115" y="55"/>
                    <a:pt x="118" y="56"/>
                  </a:cubicBezTo>
                  <a:cubicBezTo>
                    <a:pt x="122" y="57"/>
                    <a:pt x="124" y="52"/>
                    <a:pt x="128" y="53"/>
                  </a:cubicBezTo>
                  <a:cubicBezTo>
                    <a:pt x="131" y="54"/>
                    <a:pt x="138" y="51"/>
                    <a:pt x="141" y="53"/>
                  </a:cubicBezTo>
                  <a:close/>
                  <a:moveTo>
                    <a:pt x="1" y="62"/>
                  </a:moveTo>
                  <a:cubicBezTo>
                    <a:pt x="0" y="62"/>
                    <a:pt x="0" y="62"/>
                    <a:pt x="1" y="6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1" name="Freeform 26"/>
            <p:cNvSpPr>
              <a:spLocks noEditPoints="1"/>
            </p:cNvSpPr>
            <p:nvPr/>
          </p:nvSpPr>
          <p:spPr bwMode="auto">
            <a:xfrm rot="21439583">
              <a:off x="4440374" y="3717132"/>
              <a:ext cx="854096" cy="1064303"/>
            </a:xfrm>
            <a:custGeom>
              <a:avLst/>
              <a:gdLst/>
              <a:ahLst/>
              <a:cxnLst>
                <a:cxn ang="0">
                  <a:pos x="151" y="126"/>
                </a:cxn>
                <a:cxn ang="0">
                  <a:pos x="149" y="137"/>
                </a:cxn>
                <a:cxn ang="0">
                  <a:pos x="140" y="167"/>
                </a:cxn>
                <a:cxn ang="0">
                  <a:pos x="136" y="192"/>
                </a:cxn>
                <a:cxn ang="0">
                  <a:pos x="128" y="209"/>
                </a:cxn>
                <a:cxn ang="0">
                  <a:pos x="95" y="211"/>
                </a:cxn>
                <a:cxn ang="0">
                  <a:pos x="78" y="220"/>
                </a:cxn>
                <a:cxn ang="0">
                  <a:pos x="65" y="215"/>
                </a:cxn>
                <a:cxn ang="0">
                  <a:pos x="55" y="219"/>
                </a:cxn>
                <a:cxn ang="0">
                  <a:pos x="41" y="216"/>
                </a:cxn>
                <a:cxn ang="0">
                  <a:pos x="41" y="201"/>
                </a:cxn>
                <a:cxn ang="0">
                  <a:pos x="39" y="184"/>
                </a:cxn>
                <a:cxn ang="0">
                  <a:pos x="37" y="170"/>
                </a:cxn>
                <a:cxn ang="0">
                  <a:pos x="27" y="153"/>
                </a:cxn>
                <a:cxn ang="0">
                  <a:pos x="26" y="129"/>
                </a:cxn>
                <a:cxn ang="0">
                  <a:pos x="17" y="111"/>
                </a:cxn>
                <a:cxn ang="0">
                  <a:pos x="18" y="89"/>
                </a:cxn>
                <a:cxn ang="0">
                  <a:pos x="14" y="7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19" y="50"/>
                </a:cxn>
                <a:cxn ang="0">
                  <a:pos x="32" y="32"/>
                </a:cxn>
                <a:cxn ang="0">
                  <a:pos x="33" y="41"/>
                </a:cxn>
                <a:cxn ang="0">
                  <a:pos x="48" y="51"/>
                </a:cxn>
                <a:cxn ang="0">
                  <a:pos x="63" y="51"/>
                </a:cxn>
                <a:cxn ang="0">
                  <a:pos x="72" y="18"/>
                </a:cxn>
                <a:cxn ang="0">
                  <a:pos x="94" y="11"/>
                </a:cxn>
                <a:cxn ang="0">
                  <a:pos x="124" y="3"/>
                </a:cxn>
                <a:cxn ang="0">
                  <a:pos x="130" y="3"/>
                </a:cxn>
                <a:cxn ang="0">
                  <a:pos x="143" y="30"/>
                </a:cxn>
                <a:cxn ang="0">
                  <a:pos x="146" y="48"/>
                </a:cxn>
                <a:cxn ang="0">
                  <a:pos x="137" y="59"/>
                </a:cxn>
                <a:cxn ang="0">
                  <a:pos x="140" y="84"/>
                </a:cxn>
                <a:cxn ang="0">
                  <a:pos x="134" y="101"/>
                </a:cxn>
                <a:cxn ang="0">
                  <a:pos x="133" y="123"/>
                </a:cxn>
                <a:cxn ang="0">
                  <a:pos x="130" y="3"/>
                </a:cxn>
                <a:cxn ang="0">
                  <a:pos x="130" y="3"/>
                </a:cxn>
                <a:cxn ang="0">
                  <a:pos x="130" y="1"/>
                </a:cxn>
                <a:cxn ang="0">
                  <a:pos x="130" y="1"/>
                </a:cxn>
                <a:cxn ang="0">
                  <a:pos x="31" y="32"/>
                </a:cxn>
                <a:cxn ang="0">
                  <a:pos x="31" y="32"/>
                </a:cxn>
                <a:cxn ang="0">
                  <a:pos x="28" y="32"/>
                </a:cxn>
                <a:cxn ang="0">
                  <a:pos x="27" y="32"/>
                </a:cxn>
                <a:cxn ang="0">
                  <a:pos x="27" y="32"/>
                </a:cxn>
                <a:cxn ang="0">
                  <a:pos x="26" y="32"/>
                </a:cxn>
                <a:cxn ang="0">
                  <a:pos x="0" y="45"/>
                </a:cxn>
                <a:cxn ang="0">
                  <a:pos x="0" y="45"/>
                </a:cxn>
                <a:cxn ang="0">
                  <a:pos x="1" y="46"/>
                </a:cxn>
                <a:cxn ang="0">
                  <a:pos x="1" y="46"/>
                </a:cxn>
                <a:cxn ang="0">
                  <a:pos x="1" y="46"/>
                </a:cxn>
                <a:cxn ang="0">
                  <a:pos x="2" y="46"/>
                </a:cxn>
              </a:cxnLst>
              <a:rect l="0" t="0" r="r" b="b"/>
              <a:pathLst>
                <a:path w="153" h="224">
                  <a:moveTo>
                    <a:pt x="145" y="122"/>
                  </a:moveTo>
                  <a:cubicBezTo>
                    <a:pt x="147" y="123"/>
                    <a:pt x="150" y="124"/>
                    <a:pt x="151" y="126"/>
                  </a:cubicBezTo>
                  <a:cubicBezTo>
                    <a:pt x="153" y="129"/>
                    <a:pt x="153" y="131"/>
                    <a:pt x="152" y="134"/>
                  </a:cubicBezTo>
                  <a:cubicBezTo>
                    <a:pt x="152" y="136"/>
                    <a:pt x="150" y="133"/>
                    <a:pt x="149" y="137"/>
                  </a:cubicBezTo>
                  <a:cubicBezTo>
                    <a:pt x="148" y="141"/>
                    <a:pt x="151" y="153"/>
                    <a:pt x="149" y="158"/>
                  </a:cubicBezTo>
                  <a:cubicBezTo>
                    <a:pt x="147" y="164"/>
                    <a:pt x="142" y="163"/>
                    <a:pt x="140" y="167"/>
                  </a:cubicBezTo>
                  <a:cubicBezTo>
                    <a:pt x="138" y="172"/>
                    <a:pt x="139" y="179"/>
                    <a:pt x="139" y="184"/>
                  </a:cubicBezTo>
                  <a:cubicBezTo>
                    <a:pt x="138" y="188"/>
                    <a:pt x="138" y="189"/>
                    <a:pt x="136" y="192"/>
                  </a:cubicBezTo>
                  <a:cubicBezTo>
                    <a:pt x="134" y="195"/>
                    <a:pt x="129" y="197"/>
                    <a:pt x="128" y="200"/>
                  </a:cubicBezTo>
                  <a:cubicBezTo>
                    <a:pt x="126" y="203"/>
                    <a:pt x="132" y="207"/>
                    <a:pt x="128" y="209"/>
                  </a:cubicBezTo>
                  <a:cubicBezTo>
                    <a:pt x="123" y="211"/>
                    <a:pt x="110" y="209"/>
                    <a:pt x="105" y="210"/>
                  </a:cubicBezTo>
                  <a:cubicBezTo>
                    <a:pt x="100" y="210"/>
                    <a:pt x="97" y="209"/>
                    <a:pt x="95" y="211"/>
                  </a:cubicBezTo>
                  <a:cubicBezTo>
                    <a:pt x="92" y="213"/>
                    <a:pt x="95" y="218"/>
                    <a:pt x="92" y="220"/>
                  </a:cubicBezTo>
                  <a:cubicBezTo>
                    <a:pt x="88" y="222"/>
                    <a:pt x="82" y="221"/>
                    <a:pt x="78" y="220"/>
                  </a:cubicBezTo>
                  <a:cubicBezTo>
                    <a:pt x="74" y="219"/>
                    <a:pt x="74" y="216"/>
                    <a:pt x="71" y="215"/>
                  </a:cubicBezTo>
                  <a:cubicBezTo>
                    <a:pt x="69" y="214"/>
                    <a:pt x="67" y="214"/>
                    <a:pt x="65" y="215"/>
                  </a:cubicBezTo>
                  <a:cubicBezTo>
                    <a:pt x="63" y="217"/>
                    <a:pt x="64" y="222"/>
                    <a:pt x="62" y="223"/>
                  </a:cubicBezTo>
                  <a:cubicBezTo>
                    <a:pt x="59" y="224"/>
                    <a:pt x="58" y="220"/>
                    <a:pt x="55" y="219"/>
                  </a:cubicBezTo>
                  <a:cubicBezTo>
                    <a:pt x="51" y="218"/>
                    <a:pt x="44" y="218"/>
                    <a:pt x="41" y="216"/>
                  </a:cubicBezTo>
                  <a:lnTo>
                    <a:pt x="41" y="216"/>
                  </a:lnTo>
                  <a:cubicBezTo>
                    <a:pt x="41" y="216"/>
                    <a:pt x="42" y="215"/>
                    <a:pt x="42" y="215"/>
                  </a:cubicBezTo>
                  <a:cubicBezTo>
                    <a:pt x="44" y="212"/>
                    <a:pt x="42" y="204"/>
                    <a:pt x="41" y="201"/>
                  </a:cubicBezTo>
                  <a:cubicBezTo>
                    <a:pt x="40" y="197"/>
                    <a:pt x="37" y="197"/>
                    <a:pt x="37" y="194"/>
                  </a:cubicBezTo>
                  <a:cubicBezTo>
                    <a:pt x="36" y="191"/>
                    <a:pt x="39" y="187"/>
                    <a:pt x="39" y="184"/>
                  </a:cubicBezTo>
                  <a:cubicBezTo>
                    <a:pt x="38" y="181"/>
                    <a:pt x="34" y="181"/>
                    <a:pt x="34" y="178"/>
                  </a:cubicBezTo>
                  <a:cubicBezTo>
                    <a:pt x="34" y="176"/>
                    <a:pt x="37" y="173"/>
                    <a:pt x="37" y="170"/>
                  </a:cubicBezTo>
                  <a:cubicBezTo>
                    <a:pt x="37" y="167"/>
                    <a:pt x="34" y="165"/>
                    <a:pt x="33" y="162"/>
                  </a:cubicBezTo>
                  <a:cubicBezTo>
                    <a:pt x="31" y="159"/>
                    <a:pt x="28" y="154"/>
                    <a:pt x="27" y="153"/>
                  </a:cubicBezTo>
                  <a:cubicBezTo>
                    <a:pt x="26" y="151"/>
                    <a:pt x="29" y="144"/>
                    <a:pt x="29" y="140"/>
                  </a:cubicBezTo>
                  <a:cubicBezTo>
                    <a:pt x="29" y="136"/>
                    <a:pt x="28" y="131"/>
                    <a:pt x="26" y="129"/>
                  </a:cubicBezTo>
                  <a:cubicBezTo>
                    <a:pt x="23" y="127"/>
                    <a:pt x="18" y="122"/>
                    <a:pt x="18" y="120"/>
                  </a:cubicBezTo>
                  <a:cubicBezTo>
                    <a:pt x="18" y="119"/>
                    <a:pt x="18" y="115"/>
                    <a:pt x="17" y="111"/>
                  </a:cubicBezTo>
                  <a:cubicBezTo>
                    <a:pt x="17" y="108"/>
                    <a:pt x="15" y="104"/>
                    <a:pt x="15" y="100"/>
                  </a:cubicBezTo>
                  <a:cubicBezTo>
                    <a:pt x="15" y="96"/>
                    <a:pt x="18" y="91"/>
                    <a:pt x="18" y="89"/>
                  </a:cubicBezTo>
                  <a:cubicBezTo>
                    <a:pt x="19" y="87"/>
                    <a:pt x="20" y="81"/>
                    <a:pt x="17" y="78"/>
                  </a:cubicBezTo>
                  <a:cubicBezTo>
                    <a:pt x="14" y="75"/>
                    <a:pt x="15" y="71"/>
                    <a:pt x="14" y="70"/>
                  </a:cubicBezTo>
                  <a:cubicBezTo>
                    <a:pt x="13" y="68"/>
                    <a:pt x="8" y="67"/>
                    <a:pt x="8" y="61"/>
                  </a:cubicBezTo>
                  <a:cubicBezTo>
                    <a:pt x="7" y="58"/>
                    <a:pt x="8" y="53"/>
                    <a:pt x="8" y="48"/>
                  </a:cubicBezTo>
                  <a:lnTo>
                    <a:pt x="8" y="48"/>
                  </a:lnTo>
                  <a:cubicBezTo>
                    <a:pt x="8" y="48"/>
                    <a:pt x="8" y="48"/>
                    <a:pt x="8" y="48"/>
                  </a:cubicBezTo>
                  <a:cubicBezTo>
                    <a:pt x="11" y="49"/>
                    <a:pt x="10" y="50"/>
                    <a:pt x="12" y="51"/>
                  </a:cubicBezTo>
                  <a:cubicBezTo>
                    <a:pt x="14" y="51"/>
                    <a:pt x="18" y="53"/>
                    <a:pt x="19" y="50"/>
                  </a:cubicBezTo>
                  <a:cubicBezTo>
                    <a:pt x="21" y="47"/>
                    <a:pt x="15" y="41"/>
                    <a:pt x="19" y="36"/>
                  </a:cubicBezTo>
                  <a:cubicBezTo>
                    <a:pt x="22" y="33"/>
                    <a:pt x="26" y="36"/>
                    <a:pt x="32" y="32"/>
                  </a:cubicBezTo>
                  <a:cubicBezTo>
                    <a:pt x="33" y="32"/>
                    <a:pt x="33" y="32"/>
                    <a:pt x="34" y="33"/>
                  </a:cubicBezTo>
                  <a:cubicBezTo>
                    <a:pt x="35" y="35"/>
                    <a:pt x="30" y="39"/>
                    <a:pt x="33" y="41"/>
                  </a:cubicBezTo>
                  <a:cubicBezTo>
                    <a:pt x="36" y="42"/>
                    <a:pt x="43" y="37"/>
                    <a:pt x="47" y="40"/>
                  </a:cubicBezTo>
                  <a:cubicBezTo>
                    <a:pt x="50" y="42"/>
                    <a:pt x="47" y="48"/>
                    <a:pt x="48" y="51"/>
                  </a:cubicBezTo>
                  <a:cubicBezTo>
                    <a:pt x="50" y="54"/>
                    <a:pt x="53" y="53"/>
                    <a:pt x="56" y="53"/>
                  </a:cubicBezTo>
                  <a:cubicBezTo>
                    <a:pt x="58" y="53"/>
                    <a:pt x="60" y="53"/>
                    <a:pt x="63" y="51"/>
                  </a:cubicBezTo>
                  <a:cubicBezTo>
                    <a:pt x="65" y="50"/>
                    <a:pt x="69" y="50"/>
                    <a:pt x="71" y="44"/>
                  </a:cubicBezTo>
                  <a:cubicBezTo>
                    <a:pt x="73" y="38"/>
                    <a:pt x="70" y="23"/>
                    <a:pt x="72" y="18"/>
                  </a:cubicBezTo>
                  <a:cubicBezTo>
                    <a:pt x="74" y="12"/>
                    <a:pt x="78" y="17"/>
                    <a:pt x="82" y="16"/>
                  </a:cubicBezTo>
                  <a:cubicBezTo>
                    <a:pt x="86" y="15"/>
                    <a:pt x="88" y="12"/>
                    <a:pt x="94" y="11"/>
                  </a:cubicBezTo>
                  <a:cubicBezTo>
                    <a:pt x="99" y="10"/>
                    <a:pt x="107" y="11"/>
                    <a:pt x="112" y="10"/>
                  </a:cubicBezTo>
                  <a:cubicBezTo>
                    <a:pt x="118" y="8"/>
                    <a:pt x="120" y="3"/>
                    <a:pt x="124" y="3"/>
                  </a:cubicBezTo>
                  <a:cubicBezTo>
                    <a:pt x="127" y="2"/>
                    <a:pt x="128" y="2"/>
                    <a:pt x="130" y="3"/>
                  </a:cubicBezTo>
                  <a:lnTo>
                    <a:pt x="130" y="3"/>
                  </a:lnTo>
                  <a:cubicBezTo>
                    <a:pt x="130" y="8"/>
                    <a:pt x="131" y="17"/>
                    <a:pt x="133" y="22"/>
                  </a:cubicBezTo>
                  <a:cubicBezTo>
                    <a:pt x="136" y="27"/>
                    <a:pt x="141" y="27"/>
                    <a:pt x="143" y="30"/>
                  </a:cubicBezTo>
                  <a:cubicBezTo>
                    <a:pt x="146" y="33"/>
                    <a:pt x="148" y="36"/>
                    <a:pt x="149" y="39"/>
                  </a:cubicBezTo>
                  <a:cubicBezTo>
                    <a:pt x="149" y="43"/>
                    <a:pt x="148" y="46"/>
                    <a:pt x="146" y="48"/>
                  </a:cubicBezTo>
                  <a:cubicBezTo>
                    <a:pt x="143" y="49"/>
                    <a:pt x="138" y="44"/>
                    <a:pt x="136" y="47"/>
                  </a:cubicBezTo>
                  <a:cubicBezTo>
                    <a:pt x="134" y="50"/>
                    <a:pt x="137" y="55"/>
                    <a:pt x="137" y="59"/>
                  </a:cubicBezTo>
                  <a:cubicBezTo>
                    <a:pt x="138" y="64"/>
                    <a:pt x="140" y="69"/>
                    <a:pt x="141" y="73"/>
                  </a:cubicBezTo>
                  <a:cubicBezTo>
                    <a:pt x="141" y="77"/>
                    <a:pt x="141" y="81"/>
                    <a:pt x="140" y="84"/>
                  </a:cubicBezTo>
                  <a:cubicBezTo>
                    <a:pt x="139" y="87"/>
                    <a:pt x="135" y="89"/>
                    <a:pt x="134" y="92"/>
                  </a:cubicBezTo>
                  <a:cubicBezTo>
                    <a:pt x="133" y="95"/>
                    <a:pt x="136" y="99"/>
                    <a:pt x="134" y="101"/>
                  </a:cubicBezTo>
                  <a:cubicBezTo>
                    <a:pt x="132" y="104"/>
                    <a:pt x="124" y="101"/>
                    <a:pt x="123" y="106"/>
                  </a:cubicBezTo>
                  <a:cubicBezTo>
                    <a:pt x="123" y="111"/>
                    <a:pt x="126" y="120"/>
                    <a:pt x="133" y="123"/>
                  </a:cubicBezTo>
                  <a:cubicBezTo>
                    <a:pt x="139" y="125"/>
                    <a:pt x="142" y="123"/>
                    <a:pt x="145" y="122"/>
                  </a:cubicBezTo>
                  <a:close/>
                  <a:moveTo>
                    <a:pt x="130" y="3"/>
                  </a:moveTo>
                  <a:cubicBezTo>
                    <a:pt x="130" y="2"/>
                    <a:pt x="130" y="2"/>
                    <a:pt x="130" y="2"/>
                  </a:cubicBezTo>
                  <a:cubicBezTo>
                    <a:pt x="130" y="2"/>
                    <a:pt x="130" y="2"/>
                    <a:pt x="130" y="3"/>
                  </a:cubicBezTo>
                  <a:close/>
                  <a:moveTo>
                    <a:pt x="130" y="2"/>
                  </a:moveTo>
                  <a:cubicBezTo>
                    <a:pt x="130" y="1"/>
                    <a:pt x="130" y="1"/>
                    <a:pt x="130" y="1"/>
                  </a:cubicBezTo>
                  <a:cubicBezTo>
                    <a:pt x="130" y="1"/>
                    <a:pt x="130" y="1"/>
                    <a:pt x="130" y="2"/>
                  </a:cubicBezTo>
                  <a:close/>
                  <a:moveTo>
                    <a:pt x="130" y="1"/>
                  </a:moveTo>
                  <a:cubicBezTo>
                    <a:pt x="130" y="0"/>
                    <a:pt x="130" y="0"/>
                    <a:pt x="130" y="1"/>
                  </a:cubicBezTo>
                  <a:close/>
                  <a:moveTo>
                    <a:pt x="31" y="32"/>
                  </a:moveTo>
                  <a:cubicBezTo>
                    <a:pt x="31" y="32"/>
                    <a:pt x="31" y="32"/>
                    <a:pt x="31" y="32"/>
                  </a:cubicBezTo>
                  <a:cubicBezTo>
                    <a:pt x="31" y="32"/>
                    <a:pt x="31" y="32"/>
                    <a:pt x="31" y="32"/>
                  </a:cubicBezTo>
                  <a:close/>
                  <a:moveTo>
                    <a:pt x="28" y="32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lose/>
                  <a:moveTo>
                    <a:pt x="27" y="32"/>
                  </a:move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lose/>
                  <a:moveTo>
                    <a:pt x="26" y="32"/>
                  </a:move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lose/>
                  <a:moveTo>
                    <a:pt x="0" y="45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5"/>
                  </a:cubicBezTo>
                  <a:close/>
                  <a:moveTo>
                    <a:pt x="1" y="46"/>
                  </a:moveTo>
                  <a:cubicBezTo>
                    <a:pt x="1" y="46"/>
                    <a:pt x="1" y="46"/>
                    <a:pt x="1" y="46"/>
                  </a:cubicBezTo>
                  <a:cubicBezTo>
                    <a:pt x="1" y="46"/>
                    <a:pt x="1" y="46"/>
                    <a:pt x="1" y="46"/>
                  </a:cubicBezTo>
                  <a:close/>
                  <a:moveTo>
                    <a:pt x="1" y="46"/>
                  </a:moveTo>
                  <a:cubicBezTo>
                    <a:pt x="1" y="46"/>
                    <a:pt x="1" y="46"/>
                    <a:pt x="1" y="46"/>
                  </a:cubicBezTo>
                  <a:cubicBezTo>
                    <a:pt x="1" y="46"/>
                    <a:pt x="1" y="46"/>
                    <a:pt x="1" y="46"/>
                  </a:cubicBezTo>
                  <a:close/>
                  <a:moveTo>
                    <a:pt x="1" y="46"/>
                  </a:moveTo>
                  <a:cubicBezTo>
                    <a:pt x="1" y="46"/>
                    <a:pt x="2" y="46"/>
                    <a:pt x="2" y="46"/>
                  </a:cubicBezTo>
                  <a:cubicBezTo>
                    <a:pt x="2" y="46"/>
                    <a:pt x="1" y="46"/>
                    <a:pt x="1" y="4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2" name="Freeform 27"/>
            <p:cNvSpPr>
              <a:spLocks noEditPoints="1"/>
            </p:cNvSpPr>
            <p:nvPr/>
          </p:nvSpPr>
          <p:spPr bwMode="auto">
            <a:xfrm rot="21439583">
              <a:off x="4121881" y="4514991"/>
              <a:ext cx="620069" cy="1168179"/>
            </a:xfrm>
            <a:custGeom>
              <a:avLst/>
              <a:gdLst/>
              <a:ahLst/>
              <a:cxnLst>
                <a:cxn ang="0">
                  <a:pos x="29" y="37"/>
                </a:cxn>
                <a:cxn ang="0">
                  <a:pos x="29" y="57"/>
                </a:cxn>
                <a:cxn ang="0">
                  <a:pos x="29" y="84"/>
                </a:cxn>
                <a:cxn ang="0">
                  <a:pos x="22" y="95"/>
                </a:cxn>
                <a:cxn ang="0">
                  <a:pos x="25" y="112"/>
                </a:cxn>
                <a:cxn ang="0">
                  <a:pos x="11" y="125"/>
                </a:cxn>
                <a:cxn ang="0">
                  <a:pos x="10" y="146"/>
                </a:cxn>
                <a:cxn ang="0">
                  <a:pos x="18" y="166"/>
                </a:cxn>
                <a:cxn ang="0">
                  <a:pos x="6" y="187"/>
                </a:cxn>
                <a:cxn ang="0">
                  <a:pos x="11" y="206"/>
                </a:cxn>
                <a:cxn ang="0">
                  <a:pos x="17" y="223"/>
                </a:cxn>
                <a:cxn ang="0">
                  <a:pos x="21" y="239"/>
                </a:cxn>
                <a:cxn ang="0">
                  <a:pos x="30" y="236"/>
                </a:cxn>
                <a:cxn ang="0">
                  <a:pos x="45" y="226"/>
                </a:cxn>
                <a:cxn ang="0">
                  <a:pos x="60" y="215"/>
                </a:cxn>
                <a:cxn ang="0">
                  <a:pos x="69" y="204"/>
                </a:cxn>
                <a:cxn ang="0">
                  <a:pos x="68" y="195"/>
                </a:cxn>
                <a:cxn ang="0">
                  <a:pos x="57" y="176"/>
                </a:cxn>
                <a:cxn ang="0">
                  <a:pos x="60" y="153"/>
                </a:cxn>
                <a:cxn ang="0">
                  <a:pos x="58" y="127"/>
                </a:cxn>
                <a:cxn ang="0">
                  <a:pos x="76" y="116"/>
                </a:cxn>
                <a:cxn ang="0">
                  <a:pos x="76" y="100"/>
                </a:cxn>
                <a:cxn ang="0">
                  <a:pos x="95" y="96"/>
                </a:cxn>
                <a:cxn ang="0">
                  <a:pos x="109" y="85"/>
                </a:cxn>
                <a:cxn ang="0">
                  <a:pos x="109" y="58"/>
                </a:cxn>
                <a:cxn ang="0">
                  <a:pos x="102" y="47"/>
                </a:cxn>
                <a:cxn ang="0">
                  <a:pos x="92" y="39"/>
                </a:cxn>
                <a:cxn ang="0">
                  <a:pos x="89" y="30"/>
                </a:cxn>
                <a:cxn ang="0">
                  <a:pos x="81" y="13"/>
                </a:cxn>
                <a:cxn ang="0">
                  <a:pos x="72" y="18"/>
                </a:cxn>
                <a:cxn ang="0">
                  <a:pos x="50" y="21"/>
                </a:cxn>
                <a:cxn ang="0">
                  <a:pos x="34" y="1"/>
                </a:cxn>
                <a:cxn ang="0">
                  <a:pos x="18" y="8"/>
                </a:cxn>
                <a:cxn ang="0">
                  <a:pos x="11" y="221"/>
                </a:cxn>
              </a:cxnLst>
              <a:rect l="0" t="0" r="r" b="b"/>
              <a:pathLst>
                <a:path w="111" h="246">
                  <a:moveTo>
                    <a:pt x="21" y="25"/>
                  </a:moveTo>
                  <a:cubicBezTo>
                    <a:pt x="24" y="28"/>
                    <a:pt x="28" y="32"/>
                    <a:pt x="29" y="37"/>
                  </a:cubicBezTo>
                  <a:cubicBezTo>
                    <a:pt x="29" y="42"/>
                    <a:pt x="25" y="49"/>
                    <a:pt x="25" y="52"/>
                  </a:cubicBezTo>
                  <a:cubicBezTo>
                    <a:pt x="25" y="56"/>
                    <a:pt x="28" y="54"/>
                    <a:pt x="29" y="57"/>
                  </a:cubicBezTo>
                  <a:cubicBezTo>
                    <a:pt x="29" y="60"/>
                    <a:pt x="29" y="68"/>
                    <a:pt x="29" y="71"/>
                  </a:cubicBezTo>
                  <a:cubicBezTo>
                    <a:pt x="29" y="73"/>
                    <a:pt x="31" y="83"/>
                    <a:pt x="29" y="84"/>
                  </a:cubicBezTo>
                  <a:cubicBezTo>
                    <a:pt x="28" y="84"/>
                    <a:pt x="23" y="87"/>
                    <a:pt x="18" y="89"/>
                  </a:cubicBezTo>
                  <a:cubicBezTo>
                    <a:pt x="20" y="91"/>
                    <a:pt x="21" y="94"/>
                    <a:pt x="22" y="95"/>
                  </a:cubicBezTo>
                  <a:cubicBezTo>
                    <a:pt x="26" y="102"/>
                    <a:pt x="24" y="101"/>
                    <a:pt x="24" y="103"/>
                  </a:cubicBezTo>
                  <a:cubicBezTo>
                    <a:pt x="25" y="106"/>
                    <a:pt x="26" y="110"/>
                    <a:pt x="25" y="112"/>
                  </a:cubicBezTo>
                  <a:cubicBezTo>
                    <a:pt x="23" y="115"/>
                    <a:pt x="20" y="112"/>
                    <a:pt x="18" y="115"/>
                  </a:cubicBezTo>
                  <a:cubicBezTo>
                    <a:pt x="15" y="117"/>
                    <a:pt x="12" y="123"/>
                    <a:pt x="11" y="125"/>
                  </a:cubicBezTo>
                  <a:cubicBezTo>
                    <a:pt x="10" y="127"/>
                    <a:pt x="8" y="133"/>
                    <a:pt x="8" y="135"/>
                  </a:cubicBezTo>
                  <a:cubicBezTo>
                    <a:pt x="8" y="137"/>
                    <a:pt x="9" y="145"/>
                    <a:pt x="10" y="146"/>
                  </a:cubicBezTo>
                  <a:cubicBezTo>
                    <a:pt x="11" y="148"/>
                    <a:pt x="15" y="152"/>
                    <a:pt x="16" y="156"/>
                  </a:cubicBezTo>
                  <a:cubicBezTo>
                    <a:pt x="18" y="159"/>
                    <a:pt x="18" y="162"/>
                    <a:pt x="18" y="166"/>
                  </a:cubicBezTo>
                  <a:cubicBezTo>
                    <a:pt x="17" y="170"/>
                    <a:pt x="14" y="176"/>
                    <a:pt x="12" y="179"/>
                  </a:cubicBezTo>
                  <a:cubicBezTo>
                    <a:pt x="10" y="183"/>
                    <a:pt x="8" y="184"/>
                    <a:pt x="6" y="187"/>
                  </a:cubicBezTo>
                  <a:cubicBezTo>
                    <a:pt x="4" y="189"/>
                    <a:pt x="0" y="191"/>
                    <a:pt x="1" y="195"/>
                  </a:cubicBezTo>
                  <a:cubicBezTo>
                    <a:pt x="2" y="199"/>
                    <a:pt x="9" y="201"/>
                    <a:pt x="11" y="206"/>
                  </a:cubicBezTo>
                  <a:cubicBezTo>
                    <a:pt x="13" y="211"/>
                    <a:pt x="12" y="217"/>
                    <a:pt x="11" y="221"/>
                  </a:cubicBezTo>
                  <a:cubicBezTo>
                    <a:pt x="13" y="221"/>
                    <a:pt x="16" y="221"/>
                    <a:pt x="17" y="223"/>
                  </a:cubicBezTo>
                  <a:cubicBezTo>
                    <a:pt x="19" y="224"/>
                    <a:pt x="18" y="227"/>
                    <a:pt x="19" y="230"/>
                  </a:cubicBezTo>
                  <a:cubicBezTo>
                    <a:pt x="19" y="233"/>
                    <a:pt x="19" y="237"/>
                    <a:pt x="21" y="239"/>
                  </a:cubicBezTo>
                  <a:cubicBezTo>
                    <a:pt x="22" y="242"/>
                    <a:pt x="24" y="246"/>
                    <a:pt x="27" y="245"/>
                  </a:cubicBezTo>
                  <a:cubicBezTo>
                    <a:pt x="29" y="244"/>
                    <a:pt x="29" y="239"/>
                    <a:pt x="30" y="236"/>
                  </a:cubicBezTo>
                  <a:cubicBezTo>
                    <a:pt x="32" y="233"/>
                    <a:pt x="33" y="229"/>
                    <a:pt x="36" y="227"/>
                  </a:cubicBezTo>
                  <a:cubicBezTo>
                    <a:pt x="38" y="225"/>
                    <a:pt x="42" y="228"/>
                    <a:pt x="45" y="226"/>
                  </a:cubicBezTo>
                  <a:cubicBezTo>
                    <a:pt x="48" y="224"/>
                    <a:pt x="46" y="218"/>
                    <a:pt x="49" y="215"/>
                  </a:cubicBezTo>
                  <a:cubicBezTo>
                    <a:pt x="52" y="213"/>
                    <a:pt x="57" y="216"/>
                    <a:pt x="60" y="215"/>
                  </a:cubicBezTo>
                  <a:cubicBezTo>
                    <a:pt x="63" y="213"/>
                    <a:pt x="63" y="208"/>
                    <a:pt x="64" y="206"/>
                  </a:cubicBezTo>
                  <a:cubicBezTo>
                    <a:pt x="66" y="205"/>
                    <a:pt x="66" y="201"/>
                    <a:pt x="69" y="204"/>
                  </a:cubicBezTo>
                  <a:cubicBezTo>
                    <a:pt x="70" y="205"/>
                    <a:pt x="70" y="206"/>
                    <a:pt x="71" y="206"/>
                  </a:cubicBezTo>
                  <a:cubicBezTo>
                    <a:pt x="70" y="202"/>
                    <a:pt x="68" y="198"/>
                    <a:pt x="68" y="195"/>
                  </a:cubicBezTo>
                  <a:cubicBezTo>
                    <a:pt x="67" y="187"/>
                    <a:pt x="65" y="189"/>
                    <a:pt x="63" y="186"/>
                  </a:cubicBezTo>
                  <a:cubicBezTo>
                    <a:pt x="61" y="183"/>
                    <a:pt x="59" y="180"/>
                    <a:pt x="57" y="176"/>
                  </a:cubicBezTo>
                  <a:cubicBezTo>
                    <a:pt x="56" y="172"/>
                    <a:pt x="52" y="165"/>
                    <a:pt x="53" y="161"/>
                  </a:cubicBezTo>
                  <a:cubicBezTo>
                    <a:pt x="54" y="157"/>
                    <a:pt x="59" y="156"/>
                    <a:pt x="60" y="153"/>
                  </a:cubicBezTo>
                  <a:cubicBezTo>
                    <a:pt x="61" y="149"/>
                    <a:pt x="58" y="146"/>
                    <a:pt x="58" y="141"/>
                  </a:cubicBezTo>
                  <a:cubicBezTo>
                    <a:pt x="57" y="137"/>
                    <a:pt x="56" y="130"/>
                    <a:pt x="58" y="127"/>
                  </a:cubicBezTo>
                  <a:cubicBezTo>
                    <a:pt x="59" y="123"/>
                    <a:pt x="62" y="127"/>
                    <a:pt x="65" y="125"/>
                  </a:cubicBezTo>
                  <a:cubicBezTo>
                    <a:pt x="69" y="123"/>
                    <a:pt x="74" y="119"/>
                    <a:pt x="76" y="116"/>
                  </a:cubicBezTo>
                  <a:cubicBezTo>
                    <a:pt x="78" y="113"/>
                    <a:pt x="76" y="112"/>
                    <a:pt x="76" y="109"/>
                  </a:cubicBezTo>
                  <a:cubicBezTo>
                    <a:pt x="76" y="106"/>
                    <a:pt x="75" y="102"/>
                    <a:pt x="76" y="100"/>
                  </a:cubicBezTo>
                  <a:cubicBezTo>
                    <a:pt x="77" y="98"/>
                    <a:pt x="79" y="97"/>
                    <a:pt x="82" y="96"/>
                  </a:cubicBezTo>
                  <a:cubicBezTo>
                    <a:pt x="85" y="96"/>
                    <a:pt x="91" y="97"/>
                    <a:pt x="95" y="96"/>
                  </a:cubicBezTo>
                  <a:cubicBezTo>
                    <a:pt x="98" y="96"/>
                    <a:pt x="99" y="95"/>
                    <a:pt x="101" y="93"/>
                  </a:cubicBezTo>
                  <a:cubicBezTo>
                    <a:pt x="104" y="91"/>
                    <a:pt x="107" y="89"/>
                    <a:pt x="109" y="85"/>
                  </a:cubicBezTo>
                  <a:cubicBezTo>
                    <a:pt x="110" y="80"/>
                    <a:pt x="108" y="73"/>
                    <a:pt x="108" y="68"/>
                  </a:cubicBezTo>
                  <a:cubicBezTo>
                    <a:pt x="108" y="64"/>
                    <a:pt x="111" y="66"/>
                    <a:pt x="109" y="58"/>
                  </a:cubicBezTo>
                  <a:cubicBezTo>
                    <a:pt x="109" y="57"/>
                    <a:pt x="108" y="55"/>
                    <a:pt x="108" y="52"/>
                  </a:cubicBezTo>
                  <a:cubicBezTo>
                    <a:pt x="106" y="54"/>
                    <a:pt x="105" y="48"/>
                    <a:pt x="102" y="47"/>
                  </a:cubicBezTo>
                  <a:cubicBezTo>
                    <a:pt x="99" y="46"/>
                    <a:pt x="94" y="49"/>
                    <a:pt x="92" y="47"/>
                  </a:cubicBezTo>
                  <a:cubicBezTo>
                    <a:pt x="89" y="45"/>
                    <a:pt x="91" y="42"/>
                    <a:pt x="92" y="39"/>
                  </a:cubicBezTo>
                  <a:cubicBezTo>
                    <a:pt x="93" y="37"/>
                    <a:pt x="97" y="37"/>
                    <a:pt x="97" y="34"/>
                  </a:cubicBezTo>
                  <a:cubicBezTo>
                    <a:pt x="96" y="32"/>
                    <a:pt x="91" y="31"/>
                    <a:pt x="89" y="30"/>
                  </a:cubicBezTo>
                  <a:cubicBezTo>
                    <a:pt x="88" y="29"/>
                    <a:pt x="85" y="26"/>
                    <a:pt x="85" y="24"/>
                  </a:cubicBezTo>
                  <a:cubicBezTo>
                    <a:pt x="85" y="22"/>
                    <a:pt x="82" y="13"/>
                    <a:pt x="81" y="13"/>
                  </a:cubicBezTo>
                  <a:cubicBezTo>
                    <a:pt x="80" y="13"/>
                    <a:pt x="78" y="13"/>
                    <a:pt x="76" y="14"/>
                  </a:cubicBezTo>
                  <a:cubicBezTo>
                    <a:pt x="75" y="15"/>
                    <a:pt x="74" y="17"/>
                    <a:pt x="72" y="18"/>
                  </a:cubicBezTo>
                  <a:cubicBezTo>
                    <a:pt x="70" y="20"/>
                    <a:pt x="68" y="22"/>
                    <a:pt x="65" y="22"/>
                  </a:cubicBezTo>
                  <a:cubicBezTo>
                    <a:pt x="61" y="23"/>
                    <a:pt x="54" y="23"/>
                    <a:pt x="50" y="21"/>
                  </a:cubicBezTo>
                  <a:cubicBezTo>
                    <a:pt x="45" y="18"/>
                    <a:pt x="40" y="11"/>
                    <a:pt x="37" y="8"/>
                  </a:cubicBezTo>
                  <a:cubicBezTo>
                    <a:pt x="35" y="4"/>
                    <a:pt x="36" y="2"/>
                    <a:pt x="34" y="1"/>
                  </a:cubicBezTo>
                  <a:cubicBezTo>
                    <a:pt x="31" y="0"/>
                    <a:pt x="28" y="1"/>
                    <a:pt x="25" y="2"/>
                  </a:cubicBezTo>
                  <a:cubicBezTo>
                    <a:pt x="23" y="3"/>
                    <a:pt x="20" y="5"/>
                    <a:pt x="18" y="8"/>
                  </a:cubicBezTo>
                  <a:cubicBezTo>
                    <a:pt x="12" y="16"/>
                    <a:pt x="17" y="18"/>
                    <a:pt x="21" y="25"/>
                  </a:cubicBezTo>
                  <a:close/>
                  <a:moveTo>
                    <a:pt x="11" y="221"/>
                  </a:moveTo>
                  <a:cubicBezTo>
                    <a:pt x="9" y="221"/>
                    <a:pt x="9" y="221"/>
                    <a:pt x="11" y="22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3" name="Freeform 29"/>
            <p:cNvSpPr>
              <a:spLocks noEditPoints="1"/>
            </p:cNvSpPr>
            <p:nvPr/>
          </p:nvSpPr>
          <p:spPr bwMode="auto">
            <a:xfrm rot="21439583">
              <a:off x="4791550" y="5206512"/>
              <a:ext cx="1122126" cy="941695"/>
            </a:xfrm>
            <a:custGeom>
              <a:avLst/>
              <a:gdLst/>
              <a:ahLst/>
              <a:cxnLst>
                <a:cxn ang="0">
                  <a:pos x="178" y="1"/>
                </a:cxn>
                <a:cxn ang="0">
                  <a:pos x="197" y="22"/>
                </a:cxn>
                <a:cxn ang="0">
                  <a:pos x="183" y="36"/>
                </a:cxn>
                <a:cxn ang="0">
                  <a:pos x="178" y="55"/>
                </a:cxn>
                <a:cxn ang="0">
                  <a:pos x="170" y="69"/>
                </a:cxn>
                <a:cxn ang="0">
                  <a:pos x="159" y="90"/>
                </a:cxn>
                <a:cxn ang="0">
                  <a:pos x="152" y="106"/>
                </a:cxn>
                <a:cxn ang="0">
                  <a:pos x="145" y="123"/>
                </a:cxn>
                <a:cxn ang="0">
                  <a:pos x="129" y="138"/>
                </a:cxn>
                <a:cxn ang="0">
                  <a:pos x="104" y="164"/>
                </a:cxn>
                <a:cxn ang="0">
                  <a:pos x="82" y="180"/>
                </a:cxn>
                <a:cxn ang="0">
                  <a:pos x="73" y="185"/>
                </a:cxn>
                <a:cxn ang="0">
                  <a:pos x="63" y="193"/>
                </a:cxn>
                <a:cxn ang="0">
                  <a:pos x="62" y="193"/>
                </a:cxn>
                <a:cxn ang="0">
                  <a:pos x="39" y="196"/>
                </a:cxn>
                <a:cxn ang="0">
                  <a:pos x="28" y="180"/>
                </a:cxn>
                <a:cxn ang="0">
                  <a:pos x="7" y="179"/>
                </a:cxn>
                <a:cxn ang="0">
                  <a:pos x="18" y="174"/>
                </a:cxn>
                <a:cxn ang="0">
                  <a:pos x="27" y="162"/>
                </a:cxn>
                <a:cxn ang="0">
                  <a:pos x="31" y="145"/>
                </a:cxn>
                <a:cxn ang="0">
                  <a:pos x="41" y="130"/>
                </a:cxn>
                <a:cxn ang="0">
                  <a:pos x="52" y="121"/>
                </a:cxn>
                <a:cxn ang="0">
                  <a:pos x="65" y="114"/>
                </a:cxn>
                <a:cxn ang="0">
                  <a:pos x="78" y="110"/>
                </a:cxn>
                <a:cxn ang="0">
                  <a:pos x="95" y="104"/>
                </a:cxn>
                <a:cxn ang="0">
                  <a:pos x="106" y="112"/>
                </a:cxn>
                <a:cxn ang="0">
                  <a:pos x="111" y="100"/>
                </a:cxn>
                <a:cxn ang="0">
                  <a:pos x="116" y="85"/>
                </a:cxn>
                <a:cxn ang="0">
                  <a:pos x="129" y="72"/>
                </a:cxn>
                <a:cxn ang="0">
                  <a:pos x="143" y="57"/>
                </a:cxn>
                <a:cxn ang="0">
                  <a:pos x="153" y="47"/>
                </a:cxn>
                <a:cxn ang="0">
                  <a:pos x="157" y="31"/>
                </a:cxn>
                <a:cxn ang="0">
                  <a:pos x="167" y="14"/>
                </a:cxn>
                <a:cxn ang="0">
                  <a:pos x="177" y="0"/>
                </a:cxn>
                <a:cxn ang="0">
                  <a:pos x="55" y="197"/>
                </a:cxn>
                <a:cxn ang="0">
                  <a:pos x="55" y="197"/>
                </a:cxn>
                <a:cxn ang="0">
                  <a:pos x="55" y="197"/>
                </a:cxn>
              </a:cxnLst>
              <a:rect l="0" t="0" r="r" b="b"/>
              <a:pathLst>
                <a:path w="201" h="198">
                  <a:moveTo>
                    <a:pt x="177" y="0"/>
                  </a:moveTo>
                  <a:cubicBezTo>
                    <a:pt x="178" y="0"/>
                    <a:pt x="178" y="0"/>
                    <a:pt x="178" y="1"/>
                  </a:cubicBezTo>
                  <a:cubicBezTo>
                    <a:pt x="182" y="5"/>
                    <a:pt x="194" y="9"/>
                    <a:pt x="198" y="13"/>
                  </a:cubicBezTo>
                  <a:cubicBezTo>
                    <a:pt x="201" y="17"/>
                    <a:pt x="198" y="19"/>
                    <a:pt x="197" y="22"/>
                  </a:cubicBezTo>
                  <a:cubicBezTo>
                    <a:pt x="196" y="26"/>
                    <a:pt x="193" y="31"/>
                    <a:pt x="190" y="33"/>
                  </a:cubicBezTo>
                  <a:cubicBezTo>
                    <a:pt x="188" y="36"/>
                    <a:pt x="185" y="34"/>
                    <a:pt x="183" y="36"/>
                  </a:cubicBezTo>
                  <a:cubicBezTo>
                    <a:pt x="182" y="39"/>
                    <a:pt x="183" y="42"/>
                    <a:pt x="182" y="45"/>
                  </a:cubicBezTo>
                  <a:cubicBezTo>
                    <a:pt x="181" y="49"/>
                    <a:pt x="180" y="53"/>
                    <a:pt x="178" y="55"/>
                  </a:cubicBezTo>
                  <a:cubicBezTo>
                    <a:pt x="176" y="58"/>
                    <a:pt x="172" y="59"/>
                    <a:pt x="171" y="61"/>
                  </a:cubicBezTo>
                  <a:cubicBezTo>
                    <a:pt x="169" y="64"/>
                    <a:pt x="172" y="66"/>
                    <a:pt x="170" y="69"/>
                  </a:cubicBezTo>
                  <a:cubicBezTo>
                    <a:pt x="169" y="72"/>
                    <a:pt x="165" y="72"/>
                    <a:pt x="163" y="76"/>
                  </a:cubicBezTo>
                  <a:cubicBezTo>
                    <a:pt x="161" y="79"/>
                    <a:pt x="160" y="85"/>
                    <a:pt x="159" y="90"/>
                  </a:cubicBezTo>
                  <a:cubicBezTo>
                    <a:pt x="158" y="95"/>
                    <a:pt x="159" y="102"/>
                    <a:pt x="157" y="105"/>
                  </a:cubicBezTo>
                  <a:cubicBezTo>
                    <a:pt x="156" y="108"/>
                    <a:pt x="153" y="103"/>
                    <a:pt x="152" y="106"/>
                  </a:cubicBezTo>
                  <a:cubicBezTo>
                    <a:pt x="151" y="110"/>
                    <a:pt x="153" y="119"/>
                    <a:pt x="152" y="122"/>
                  </a:cubicBezTo>
                  <a:cubicBezTo>
                    <a:pt x="150" y="126"/>
                    <a:pt x="148" y="121"/>
                    <a:pt x="145" y="123"/>
                  </a:cubicBezTo>
                  <a:cubicBezTo>
                    <a:pt x="143" y="125"/>
                    <a:pt x="139" y="133"/>
                    <a:pt x="136" y="135"/>
                  </a:cubicBezTo>
                  <a:cubicBezTo>
                    <a:pt x="133" y="138"/>
                    <a:pt x="133" y="135"/>
                    <a:pt x="129" y="138"/>
                  </a:cubicBezTo>
                  <a:cubicBezTo>
                    <a:pt x="126" y="141"/>
                    <a:pt x="121" y="147"/>
                    <a:pt x="116" y="151"/>
                  </a:cubicBezTo>
                  <a:cubicBezTo>
                    <a:pt x="112" y="156"/>
                    <a:pt x="108" y="161"/>
                    <a:pt x="104" y="164"/>
                  </a:cubicBezTo>
                  <a:cubicBezTo>
                    <a:pt x="100" y="168"/>
                    <a:pt x="95" y="171"/>
                    <a:pt x="91" y="174"/>
                  </a:cubicBezTo>
                  <a:cubicBezTo>
                    <a:pt x="88" y="176"/>
                    <a:pt x="84" y="178"/>
                    <a:pt x="82" y="180"/>
                  </a:cubicBezTo>
                  <a:cubicBezTo>
                    <a:pt x="80" y="182"/>
                    <a:pt x="80" y="183"/>
                    <a:pt x="78" y="184"/>
                  </a:cubicBezTo>
                  <a:cubicBezTo>
                    <a:pt x="77" y="185"/>
                    <a:pt x="75" y="184"/>
                    <a:pt x="73" y="185"/>
                  </a:cubicBezTo>
                  <a:cubicBezTo>
                    <a:pt x="71" y="187"/>
                    <a:pt x="70" y="191"/>
                    <a:pt x="68" y="192"/>
                  </a:cubicBezTo>
                  <a:cubicBezTo>
                    <a:pt x="66" y="193"/>
                    <a:pt x="65" y="192"/>
                    <a:pt x="63" y="193"/>
                  </a:cubicBezTo>
                  <a:cubicBezTo>
                    <a:pt x="61" y="194"/>
                    <a:pt x="59" y="195"/>
                    <a:pt x="56" y="196"/>
                  </a:cubicBezTo>
                  <a:cubicBezTo>
                    <a:pt x="58" y="195"/>
                    <a:pt x="61" y="194"/>
                    <a:pt x="62" y="193"/>
                  </a:cubicBezTo>
                  <a:cubicBezTo>
                    <a:pt x="59" y="191"/>
                    <a:pt x="52" y="194"/>
                    <a:pt x="49" y="193"/>
                  </a:cubicBezTo>
                  <a:cubicBezTo>
                    <a:pt x="45" y="192"/>
                    <a:pt x="43" y="197"/>
                    <a:pt x="39" y="196"/>
                  </a:cubicBezTo>
                  <a:cubicBezTo>
                    <a:pt x="36" y="195"/>
                    <a:pt x="34" y="190"/>
                    <a:pt x="32" y="187"/>
                  </a:cubicBezTo>
                  <a:cubicBezTo>
                    <a:pt x="30" y="185"/>
                    <a:pt x="32" y="181"/>
                    <a:pt x="28" y="180"/>
                  </a:cubicBezTo>
                  <a:cubicBezTo>
                    <a:pt x="24" y="179"/>
                    <a:pt x="17" y="184"/>
                    <a:pt x="12" y="183"/>
                  </a:cubicBezTo>
                  <a:cubicBezTo>
                    <a:pt x="10" y="182"/>
                    <a:pt x="8" y="180"/>
                    <a:pt x="7" y="179"/>
                  </a:cubicBezTo>
                  <a:cubicBezTo>
                    <a:pt x="0" y="184"/>
                    <a:pt x="7" y="178"/>
                    <a:pt x="10" y="176"/>
                  </a:cubicBezTo>
                  <a:cubicBezTo>
                    <a:pt x="13" y="174"/>
                    <a:pt x="16" y="175"/>
                    <a:pt x="18" y="174"/>
                  </a:cubicBezTo>
                  <a:cubicBezTo>
                    <a:pt x="20" y="172"/>
                    <a:pt x="19" y="169"/>
                    <a:pt x="20" y="167"/>
                  </a:cubicBezTo>
                  <a:cubicBezTo>
                    <a:pt x="22" y="165"/>
                    <a:pt x="25" y="165"/>
                    <a:pt x="27" y="162"/>
                  </a:cubicBezTo>
                  <a:cubicBezTo>
                    <a:pt x="29" y="159"/>
                    <a:pt x="31" y="153"/>
                    <a:pt x="31" y="150"/>
                  </a:cubicBezTo>
                  <a:cubicBezTo>
                    <a:pt x="32" y="147"/>
                    <a:pt x="30" y="147"/>
                    <a:pt x="31" y="145"/>
                  </a:cubicBezTo>
                  <a:cubicBezTo>
                    <a:pt x="33" y="143"/>
                    <a:pt x="36" y="145"/>
                    <a:pt x="37" y="142"/>
                  </a:cubicBezTo>
                  <a:cubicBezTo>
                    <a:pt x="39" y="140"/>
                    <a:pt x="38" y="132"/>
                    <a:pt x="41" y="130"/>
                  </a:cubicBezTo>
                  <a:cubicBezTo>
                    <a:pt x="44" y="127"/>
                    <a:pt x="49" y="131"/>
                    <a:pt x="51" y="129"/>
                  </a:cubicBezTo>
                  <a:cubicBezTo>
                    <a:pt x="53" y="127"/>
                    <a:pt x="53" y="123"/>
                    <a:pt x="52" y="121"/>
                  </a:cubicBezTo>
                  <a:cubicBezTo>
                    <a:pt x="55" y="121"/>
                    <a:pt x="58" y="121"/>
                    <a:pt x="60" y="121"/>
                  </a:cubicBezTo>
                  <a:cubicBezTo>
                    <a:pt x="69" y="119"/>
                    <a:pt x="62" y="115"/>
                    <a:pt x="65" y="114"/>
                  </a:cubicBezTo>
                  <a:cubicBezTo>
                    <a:pt x="67" y="113"/>
                    <a:pt x="71" y="117"/>
                    <a:pt x="73" y="116"/>
                  </a:cubicBezTo>
                  <a:cubicBezTo>
                    <a:pt x="76" y="116"/>
                    <a:pt x="75" y="113"/>
                    <a:pt x="78" y="110"/>
                  </a:cubicBezTo>
                  <a:cubicBezTo>
                    <a:pt x="80" y="108"/>
                    <a:pt x="86" y="104"/>
                    <a:pt x="89" y="103"/>
                  </a:cubicBezTo>
                  <a:cubicBezTo>
                    <a:pt x="92" y="101"/>
                    <a:pt x="93" y="102"/>
                    <a:pt x="95" y="104"/>
                  </a:cubicBezTo>
                  <a:cubicBezTo>
                    <a:pt x="97" y="105"/>
                    <a:pt x="97" y="108"/>
                    <a:pt x="99" y="110"/>
                  </a:cubicBezTo>
                  <a:cubicBezTo>
                    <a:pt x="101" y="111"/>
                    <a:pt x="104" y="113"/>
                    <a:pt x="106" y="112"/>
                  </a:cubicBezTo>
                  <a:cubicBezTo>
                    <a:pt x="108" y="110"/>
                    <a:pt x="106" y="106"/>
                    <a:pt x="107" y="104"/>
                  </a:cubicBezTo>
                  <a:cubicBezTo>
                    <a:pt x="107" y="102"/>
                    <a:pt x="109" y="101"/>
                    <a:pt x="111" y="100"/>
                  </a:cubicBezTo>
                  <a:cubicBezTo>
                    <a:pt x="113" y="99"/>
                    <a:pt x="115" y="103"/>
                    <a:pt x="116" y="100"/>
                  </a:cubicBezTo>
                  <a:cubicBezTo>
                    <a:pt x="118" y="97"/>
                    <a:pt x="115" y="89"/>
                    <a:pt x="116" y="85"/>
                  </a:cubicBezTo>
                  <a:cubicBezTo>
                    <a:pt x="117" y="81"/>
                    <a:pt x="120" y="79"/>
                    <a:pt x="122" y="77"/>
                  </a:cubicBezTo>
                  <a:cubicBezTo>
                    <a:pt x="124" y="75"/>
                    <a:pt x="126" y="74"/>
                    <a:pt x="129" y="72"/>
                  </a:cubicBezTo>
                  <a:cubicBezTo>
                    <a:pt x="132" y="70"/>
                    <a:pt x="136" y="68"/>
                    <a:pt x="139" y="65"/>
                  </a:cubicBezTo>
                  <a:cubicBezTo>
                    <a:pt x="141" y="63"/>
                    <a:pt x="141" y="59"/>
                    <a:pt x="143" y="57"/>
                  </a:cubicBezTo>
                  <a:cubicBezTo>
                    <a:pt x="145" y="56"/>
                    <a:pt x="149" y="58"/>
                    <a:pt x="151" y="56"/>
                  </a:cubicBezTo>
                  <a:cubicBezTo>
                    <a:pt x="153" y="54"/>
                    <a:pt x="152" y="49"/>
                    <a:pt x="153" y="47"/>
                  </a:cubicBezTo>
                  <a:cubicBezTo>
                    <a:pt x="154" y="45"/>
                    <a:pt x="157" y="47"/>
                    <a:pt x="158" y="44"/>
                  </a:cubicBezTo>
                  <a:cubicBezTo>
                    <a:pt x="159" y="41"/>
                    <a:pt x="156" y="34"/>
                    <a:pt x="157" y="31"/>
                  </a:cubicBezTo>
                  <a:cubicBezTo>
                    <a:pt x="159" y="27"/>
                    <a:pt x="165" y="29"/>
                    <a:pt x="167" y="26"/>
                  </a:cubicBezTo>
                  <a:cubicBezTo>
                    <a:pt x="169" y="23"/>
                    <a:pt x="167" y="18"/>
                    <a:pt x="167" y="14"/>
                  </a:cubicBezTo>
                  <a:cubicBezTo>
                    <a:pt x="168" y="11"/>
                    <a:pt x="167" y="7"/>
                    <a:pt x="170" y="4"/>
                  </a:cubicBezTo>
                  <a:cubicBezTo>
                    <a:pt x="172" y="2"/>
                    <a:pt x="174" y="1"/>
                    <a:pt x="177" y="0"/>
                  </a:cubicBezTo>
                  <a:close/>
                  <a:moveTo>
                    <a:pt x="56" y="196"/>
                  </a:moveTo>
                  <a:cubicBezTo>
                    <a:pt x="56" y="197"/>
                    <a:pt x="55" y="197"/>
                    <a:pt x="55" y="197"/>
                  </a:cubicBezTo>
                  <a:cubicBezTo>
                    <a:pt x="55" y="197"/>
                    <a:pt x="56" y="197"/>
                    <a:pt x="56" y="196"/>
                  </a:cubicBezTo>
                  <a:close/>
                  <a:moveTo>
                    <a:pt x="55" y="197"/>
                  </a:moveTo>
                  <a:cubicBezTo>
                    <a:pt x="54" y="197"/>
                    <a:pt x="54" y="198"/>
                    <a:pt x="54" y="198"/>
                  </a:cubicBezTo>
                  <a:cubicBezTo>
                    <a:pt x="54" y="198"/>
                    <a:pt x="54" y="197"/>
                    <a:pt x="55" y="19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 rot="21439583">
              <a:off x="3883640" y="5462978"/>
              <a:ext cx="1216136" cy="727131"/>
            </a:xfrm>
            <a:custGeom>
              <a:avLst/>
              <a:gdLst/>
              <a:ahLst/>
              <a:cxnLst>
                <a:cxn ang="0">
                  <a:pos x="97" y="121"/>
                </a:cxn>
                <a:cxn ang="0">
                  <a:pos x="104" y="96"/>
                </a:cxn>
                <a:cxn ang="0">
                  <a:pos x="126" y="100"/>
                </a:cxn>
                <a:cxn ang="0">
                  <a:pos x="121" y="114"/>
                </a:cxn>
                <a:cxn ang="0">
                  <a:pos x="131" y="120"/>
                </a:cxn>
                <a:cxn ang="0">
                  <a:pos x="139" y="139"/>
                </a:cxn>
                <a:cxn ang="0">
                  <a:pos x="149" y="151"/>
                </a:cxn>
                <a:cxn ang="0">
                  <a:pos x="165" y="145"/>
                </a:cxn>
                <a:cxn ang="0">
                  <a:pos x="175" y="130"/>
                </a:cxn>
                <a:cxn ang="0">
                  <a:pos x="185" y="121"/>
                </a:cxn>
                <a:cxn ang="0">
                  <a:pos x="196" y="104"/>
                </a:cxn>
                <a:cxn ang="0">
                  <a:pos x="202" y="96"/>
                </a:cxn>
                <a:cxn ang="0">
                  <a:pos x="216" y="83"/>
                </a:cxn>
                <a:cxn ang="0">
                  <a:pos x="209" y="70"/>
                </a:cxn>
                <a:cxn ang="0">
                  <a:pos x="205" y="60"/>
                </a:cxn>
                <a:cxn ang="0">
                  <a:pos x="196" y="63"/>
                </a:cxn>
                <a:cxn ang="0">
                  <a:pos x="198" y="50"/>
                </a:cxn>
                <a:cxn ang="0">
                  <a:pos x="189" y="43"/>
                </a:cxn>
                <a:cxn ang="0">
                  <a:pos x="190" y="53"/>
                </a:cxn>
                <a:cxn ang="0">
                  <a:pos x="184" y="63"/>
                </a:cxn>
                <a:cxn ang="0">
                  <a:pos x="170" y="56"/>
                </a:cxn>
                <a:cxn ang="0">
                  <a:pos x="157" y="63"/>
                </a:cxn>
                <a:cxn ang="0">
                  <a:pos x="142" y="53"/>
                </a:cxn>
                <a:cxn ang="0">
                  <a:pos x="125" y="38"/>
                </a:cxn>
                <a:cxn ang="0">
                  <a:pos x="117" y="3"/>
                </a:cxn>
                <a:cxn ang="0">
                  <a:pos x="108" y="14"/>
                </a:cxn>
                <a:cxn ang="0">
                  <a:pos x="93" y="25"/>
                </a:cxn>
                <a:cxn ang="0">
                  <a:pos x="78" y="35"/>
                </a:cxn>
                <a:cxn ang="0">
                  <a:pos x="69" y="38"/>
                </a:cxn>
                <a:cxn ang="0">
                  <a:pos x="65" y="22"/>
                </a:cxn>
                <a:cxn ang="0">
                  <a:pos x="50" y="20"/>
                </a:cxn>
                <a:cxn ang="0">
                  <a:pos x="46" y="5"/>
                </a:cxn>
                <a:cxn ang="0">
                  <a:pos x="26" y="5"/>
                </a:cxn>
                <a:cxn ang="0">
                  <a:pos x="23" y="18"/>
                </a:cxn>
                <a:cxn ang="0">
                  <a:pos x="15" y="18"/>
                </a:cxn>
                <a:cxn ang="0">
                  <a:pos x="26" y="27"/>
                </a:cxn>
                <a:cxn ang="0">
                  <a:pos x="24" y="35"/>
                </a:cxn>
                <a:cxn ang="0">
                  <a:pos x="33" y="40"/>
                </a:cxn>
                <a:cxn ang="0">
                  <a:pos x="32" y="54"/>
                </a:cxn>
                <a:cxn ang="0">
                  <a:pos x="25" y="64"/>
                </a:cxn>
                <a:cxn ang="0">
                  <a:pos x="16" y="67"/>
                </a:cxn>
                <a:cxn ang="0">
                  <a:pos x="5" y="77"/>
                </a:cxn>
                <a:cxn ang="0">
                  <a:pos x="23" y="93"/>
                </a:cxn>
                <a:cxn ang="0">
                  <a:pos x="40" y="83"/>
                </a:cxn>
                <a:cxn ang="0">
                  <a:pos x="53" y="76"/>
                </a:cxn>
                <a:cxn ang="0">
                  <a:pos x="70" y="67"/>
                </a:cxn>
                <a:cxn ang="0">
                  <a:pos x="67" y="78"/>
                </a:cxn>
                <a:cxn ang="0">
                  <a:pos x="77" y="99"/>
                </a:cxn>
                <a:cxn ang="0">
                  <a:pos x="85" y="115"/>
                </a:cxn>
                <a:cxn ang="0">
                  <a:pos x="91" y="123"/>
                </a:cxn>
                <a:cxn ang="0">
                  <a:pos x="70" y="99"/>
                </a:cxn>
                <a:cxn ang="0">
                  <a:pos x="70" y="99"/>
                </a:cxn>
                <a:cxn ang="0">
                  <a:pos x="70" y="99"/>
                </a:cxn>
              </a:cxnLst>
              <a:rect l="0" t="0" r="r" b="b"/>
              <a:pathLst>
                <a:path w="218" h="153">
                  <a:moveTo>
                    <a:pt x="91" y="123"/>
                  </a:moveTo>
                  <a:cubicBezTo>
                    <a:pt x="93" y="123"/>
                    <a:pt x="95" y="122"/>
                    <a:pt x="97" y="121"/>
                  </a:cubicBezTo>
                  <a:cubicBezTo>
                    <a:pt x="102" y="117"/>
                    <a:pt x="96" y="108"/>
                    <a:pt x="98" y="103"/>
                  </a:cubicBezTo>
                  <a:cubicBezTo>
                    <a:pt x="99" y="99"/>
                    <a:pt x="100" y="97"/>
                    <a:pt x="104" y="96"/>
                  </a:cubicBezTo>
                  <a:cubicBezTo>
                    <a:pt x="109" y="94"/>
                    <a:pt x="121" y="94"/>
                    <a:pt x="125" y="95"/>
                  </a:cubicBezTo>
                  <a:cubicBezTo>
                    <a:pt x="129" y="96"/>
                    <a:pt x="127" y="98"/>
                    <a:pt x="126" y="100"/>
                  </a:cubicBezTo>
                  <a:cubicBezTo>
                    <a:pt x="125" y="102"/>
                    <a:pt x="121" y="103"/>
                    <a:pt x="120" y="105"/>
                  </a:cubicBezTo>
                  <a:cubicBezTo>
                    <a:pt x="119" y="108"/>
                    <a:pt x="119" y="112"/>
                    <a:pt x="121" y="114"/>
                  </a:cubicBezTo>
                  <a:cubicBezTo>
                    <a:pt x="122" y="115"/>
                    <a:pt x="125" y="113"/>
                    <a:pt x="127" y="114"/>
                  </a:cubicBezTo>
                  <a:cubicBezTo>
                    <a:pt x="129" y="115"/>
                    <a:pt x="130" y="118"/>
                    <a:pt x="131" y="120"/>
                  </a:cubicBezTo>
                  <a:cubicBezTo>
                    <a:pt x="131" y="122"/>
                    <a:pt x="128" y="123"/>
                    <a:pt x="130" y="126"/>
                  </a:cubicBezTo>
                  <a:cubicBezTo>
                    <a:pt x="131" y="129"/>
                    <a:pt x="137" y="136"/>
                    <a:pt x="139" y="139"/>
                  </a:cubicBezTo>
                  <a:cubicBezTo>
                    <a:pt x="142" y="142"/>
                    <a:pt x="143" y="143"/>
                    <a:pt x="145" y="145"/>
                  </a:cubicBezTo>
                  <a:cubicBezTo>
                    <a:pt x="147" y="147"/>
                    <a:pt x="147" y="149"/>
                    <a:pt x="149" y="151"/>
                  </a:cubicBezTo>
                  <a:cubicBezTo>
                    <a:pt x="152" y="152"/>
                    <a:pt x="155" y="153"/>
                    <a:pt x="157" y="152"/>
                  </a:cubicBezTo>
                  <a:cubicBezTo>
                    <a:pt x="160" y="150"/>
                    <a:pt x="163" y="147"/>
                    <a:pt x="165" y="145"/>
                  </a:cubicBezTo>
                  <a:cubicBezTo>
                    <a:pt x="166" y="142"/>
                    <a:pt x="165" y="140"/>
                    <a:pt x="166" y="138"/>
                  </a:cubicBezTo>
                  <a:cubicBezTo>
                    <a:pt x="168" y="135"/>
                    <a:pt x="172" y="132"/>
                    <a:pt x="175" y="130"/>
                  </a:cubicBezTo>
                  <a:cubicBezTo>
                    <a:pt x="178" y="128"/>
                    <a:pt x="181" y="129"/>
                    <a:pt x="183" y="128"/>
                  </a:cubicBezTo>
                  <a:cubicBezTo>
                    <a:pt x="185" y="126"/>
                    <a:pt x="184" y="123"/>
                    <a:pt x="185" y="121"/>
                  </a:cubicBezTo>
                  <a:cubicBezTo>
                    <a:pt x="187" y="119"/>
                    <a:pt x="190" y="119"/>
                    <a:pt x="192" y="116"/>
                  </a:cubicBezTo>
                  <a:cubicBezTo>
                    <a:pt x="194" y="113"/>
                    <a:pt x="196" y="107"/>
                    <a:pt x="196" y="104"/>
                  </a:cubicBezTo>
                  <a:cubicBezTo>
                    <a:pt x="197" y="101"/>
                    <a:pt x="195" y="101"/>
                    <a:pt x="196" y="99"/>
                  </a:cubicBezTo>
                  <a:cubicBezTo>
                    <a:pt x="198" y="97"/>
                    <a:pt x="201" y="99"/>
                    <a:pt x="202" y="96"/>
                  </a:cubicBezTo>
                  <a:cubicBezTo>
                    <a:pt x="204" y="94"/>
                    <a:pt x="203" y="86"/>
                    <a:pt x="206" y="84"/>
                  </a:cubicBezTo>
                  <a:cubicBezTo>
                    <a:pt x="209" y="81"/>
                    <a:pt x="214" y="85"/>
                    <a:pt x="216" y="83"/>
                  </a:cubicBezTo>
                  <a:cubicBezTo>
                    <a:pt x="218" y="81"/>
                    <a:pt x="218" y="77"/>
                    <a:pt x="217" y="74"/>
                  </a:cubicBezTo>
                  <a:cubicBezTo>
                    <a:pt x="216" y="72"/>
                    <a:pt x="211" y="72"/>
                    <a:pt x="209" y="70"/>
                  </a:cubicBezTo>
                  <a:cubicBezTo>
                    <a:pt x="208" y="67"/>
                    <a:pt x="211" y="63"/>
                    <a:pt x="210" y="61"/>
                  </a:cubicBezTo>
                  <a:cubicBezTo>
                    <a:pt x="209" y="58"/>
                    <a:pt x="207" y="58"/>
                    <a:pt x="205" y="60"/>
                  </a:cubicBezTo>
                  <a:cubicBezTo>
                    <a:pt x="203" y="61"/>
                    <a:pt x="204" y="67"/>
                    <a:pt x="202" y="68"/>
                  </a:cubicBezTo>
                  <a:cubicBezTo>
                    <a:pt x="199" y="69"/>
                    <a:pt x="198" y="66"/>
                    <a:pt x="196" y="63"/>
                  </a:cubicBezTo>
                  <a:cubicBezTo>
                    <a:pt x="195" y="61"/>
                    <a:pt x="194" y="57"/>
                    <a:pt x="195" y="54"/>
                  </a:cubicBezTo>
                  <a:cubicBezTo>
                    <a:pt x="195" y="52"/>
                    <a:pt x="198" y="52"/>
                    <a:pt x="198" y="50"/>
                  </a:cubicBezTo>
                  <a:cubicBezTo>
                    <a:pt x="198" y="48"/>
                    <a:pt x="198" y="45"/>
                    <a:pt x="196" y="44"/>
                  </a:cubicBezTo>
                  <a:cubicBezTo>
                    <a:pt x="194" y="42"/>
                    <a:pt x="191" y="42"/>
                    <a:pt x="189" y="43"/>
                  </a:cubicBezTo>
                  <a:cubicBezTo>
                    <a:pt x="187" y="43"/>
                    <a:pt x="186" y="45"/>
                    <a:pt x="186" y="47"/>
                  </a:cubicBezTo>
                  <a:cubicBezTo>
                    <a:pt x="186" y="49"/>
                    <a:pt x="189" y="51"/>
                    <a:pt x="190" y="53"/>
                  </a:cubicBezTo>
                  <a:cubicBezTo>
                    <a:pt x="190" y="55"/>
                    <a:pt x="191" y="58"/>
                    <a:pt x="190" y="60"/>
                  </a:cubicBezTo>
                  <a:cubicBezTo>
                    <a:pt x="188" y="62"/>
                    <a:pt x="186" y="64"/>
                    <a:pt x="184" y="63"/>
                  </a:cubicBezTo>
                  <a:cubicBezTo>
                    <a:pt x="181" y="62"/>
                    <a:pt x="180" y="57"/>
                    <a:pt x="177" y="56"/>
                  </a:cubicBezTo>
                  <a:cubicBezTo>
                    <a:pt x="175" y="55"/>
                    <a:pt x="173" y="55"/>
                    <a:pt x="170" y="56"/>
                  </a:cubicBezTo>
                  <a:cubicBezTo>
                    <a:pt x="167" y="56"/>
                    <a:pt x="162" y="57"/>
                    <a:pt x="160" y="58"/>
                  </a:cubicBezTo>
                  <a:cubicBezTo>
                    <a:pt x="158" y="59"/>
                    <a:pt x="160" y="62"/>
                    <a:pt x="157" y="63"/>
                  </a:cubicBezTo>
                  <a:cubicBezTo>
                    <a:pt x="153" y="63"/>
                    <a:pt x="146" y="64"/>
                    <a:pt x="143" y="62"/>
                  </a:cubicBezTo>
                  <a:cubicBezTo>
                    <a:pt x="140" y="60"/>
                    <a:pt x="144" y="56"/>
                    <a:pt x="142" y="53"/>
                  </a:cubicBezTo>
                  <a:cubicBezTo>
                    <a:pt x="140" y="50"/>
                    <a:pt x="134" y="50"/>
                    <a:pt x="131" y="47"/>
                  </a:cubicBezTo>
                  <a:cubicBezTo>
                    <a:pt x="128" y="45"/>
                    <a:pt x="125" y="42"/>
                    <a:pt x="125" y="38"/>
                  </a:cubicBezTo>
                  <a:cubicBezTo>
                    <a:pt x="124" y="33"/>
                    <a:pt x="128" y="27"/>
                    <a:pt x="126" y="21"/>
                  </a:cubicBezTo>
                  <a:cubicBezTo>
                    <a:pt x="125" y="15"/>
                    <a:pt x="120" y="6"/>
                    <a:pt x="117" y="3"/>
                  </a:cubicBezTo>
                  <a:cubicBezTo>
                    <a:pt x="114" y="0"/>
                    <a:pt x="114" y="4"/>
                    <a:pt x="112" y="5"/>
                  </a:cubicBezTo>
                  <a:cubicBezTo>
                    <a:pt x="111" y="7"/>
                    <a:pt x="111" y="12"/>
                    <a:pt x="108" y="14"/>
                  </a:cubicBezTo>
                  <a:cubicBezTo>
                    <a:pt x="105" y="15"/>
                    <a:pt x="100" y="12"/>
                    <a:pt x="97" y="14"/>
                  </a:cubicBezTo>
                  <a:cubicBezTo>
                    <a:pt x="94" y="17"/>
                    <a:pt x="96" y="23"/>
                    <a:pt x="93" y="25"/>
                  </a:cubicBezTo>
                  <a:cubicBezTo>
                    <a:pt x="90" y="27"/>
                    <a:pt x="86" y="24"/>
                    <a:pt x="84" y="26"/>
                  </a:cubicBezTo>
                  <a:cubicBezTo>
                    <a:pt x="81" y="28"/>
                    <a:pt x="80" y="32"/>
                    <a:pt x="78" y="35"/>
                  </a:cubicBezTo>
                  <a:cubicBezTo>
                    <a:pt x="77" y="38"/>
                    <a:pt x="77" y="43"/>
                    <a:pt x="75" y="44"/>
                  </a:cubicBezTo>
                  <a:cubicBezTo>
                    <a:pt x="72" y="45"/>
                    <a:pt x="70" y="41"/>
                    <a:pt x="69" y="38"/>
                  </a:cubicBezTo>
                  <a:cubicBezTo>
                    <a:pt x="67" y="36"/>
                    <a:pt x="67" y="32"/>
                    <a:pt x="67" y="29"/>
                  </a:cubicBezTo>
                  <a:cubicBezTo>
                    <a:pt x="66" y="26"/>
                    <a:pt x="67" y="23"/>
                    <a:pt x="65" y="22"/>
                  </a:cubicBezTo>
                  <a:cubicBezTo>
                    <a:pt x="63" y="20"/>
                    <a:pt x="59" y="21"/>
                    <a:pt x="56" y="20"/>
                  </a:cubicBezTo>
                  <a:cubicBezTo>
                    <a:pt x="54" y="20"/>
                    <a:pt x="52" y="21"/>
                    <a:pt x="50" y="20"/>
                  </a:cubicBezTo>
                  <a:cubicBezTo>
                    <a:pt x="48" y="20"/>
                    <a:pt x="46" y="19"/>
                    <a:pt x="45" y="17"/>
                  </a:cubicBezTo>
                  <a:cubicBezTo>
                    <a:pt x="44" y="14"/>
                    <a:pt x="48" y="8"/>
                    <a:pt x="46" y="5"/>
                  </a:cubicBezTo>
                  <a:cubicBezTo>
                    <a:pt x="44" y="2"/>
                    <a:pt x="42" y="2"/>
                    <a:pt x="37" y="3"/>
                  </a:cubicBezTo>
                  <a:cubicBezTo>
                    <a:pt x="34" y="4"/>
                    <a:pt x="30" y="4"/>
                    <a:pt x="26" y="5"/>
                  </a:cubicBezTo>
                  <a:cubicBezTo>
                    <a:pt x="27" y="7"/>
                    <a:pt x="27" y="9"/>
                    <a:pt x="27" y="11"/>
                  </a:cubicBezTo>
                  <a:cubicBezTo>
                    <a:pt x="26" y="14"/>
                    <a:pt x="25" y="17"/>
                    <a:pt x="23" y="18"/>
                  </a:cubicBezTo>
                  <a:cubicBezTo>
                    <a:pt x="21" y="19"/>
                    <a:pt x="17" y="16"/>
                    <a:pt x="15" y="17"/>
                  </a:cubicBezTo>
                  <a:cubicBezTo>
                    <a:pt x="15" y="17"/>
                    <a:pt x="14" y="18"/>
                    <a:pt x="15" y="18"/>
                  </a:cubicBezTo>
                  <a:cubicBezTo>
                    <a:pt x="17" y="22"/>
                    <a:pt x="18" y="26"/>
                    <a:pt x="20" y="27"/>
                  </a:cubicBezTo>
                  <a:cubicBezTo>
                    <a:pt x="24" y="30"/>
                    <a:pt x="24" y="27"/>
                    <a:pt x="26" y="27"/>
                  </a:cubicBezTo>
                  <a:cubicBezTo>
                    <a:pt x="27" y="28"/>
                    <a:pt x="29" y="29"/>
                    <a:pt x="29" y="31"/>
                  </a:cubicBezTo>
                  <a:cubicBezTo>
                    <a:pt x="28" y="32"/>
                    <a:pt x="24" y="33"/>
                    <a:pt x="24" y="35"/>
                  </a:cubicBezTo>
                  <a:cubicBezTo>
                    <a:pt x="24" y="37"/>
                    <a:pt x="26" y="37"/>
                    <a:pt x="28" y="38"/>
                  </a:cubicBezTo>
                  <a:cubicBezTo>
                    <a:pt x="29" y="39"/>
                    <a:pt x="32" y="39"/>
                    <a:pt x="33" y="40"/>
                  </a:cubicBezTo>
                  <a:cubicBezTo>
                    <a:pt x="34" y="42"/>
                    <a:pt x="35" y="44"/>
                    <a:pt x="34" y="46"/>
                  </a:cubicBezTo>
                  <a:cubicBezTo>
                    <a:pt x="34" y="48"/>
                    <a:pt x="34" y="52"/>
                    <a:pt x="32" y="54"/>
                  </a:cubicBezTo>
                  <a:cubicBezTo>
                    <a:pt x="30" y="56"/>
                    <a:pt x="26" y="54"/>
                    <a:pt x="25" y="56"/>
                  </a:cubicBezTo>
                  <a:cubicBezTo>
                    <a:pt x="24" y="58"/>
                    <a:pt x="27" y="62"/>
                    <a:pt x="25" y="64"/>
                  </a:cubicBezTo>
                  <a:cubicBezTo>
                    <a:pt x="23" y="65"/>
                    <a:pt x="20" y="61"/>
                    <a:pt x="18" y="61"/>
                  </a:cubicBezTo>
                  <a:cubicBezTo>
                    <a:pt x="16" y="62"/>
                    <a:pt x="19" y="66"/>
                    <a:pt x="16" y="67"/>
                  </a:cubicBezTo>
                  <a:cubicBezTo>
                    <a:pt x="13" y="67"/>
                    <a:pt x="6" y="63"/>
                    <a:pt x="3" y="66"/>
                  </a:cubicBezTo>
                  <a:cubicBezTo>
                    <a:pt x="0" y="68"/>
                    <a:pt x="8" y="74"/>
                    <a:pt x="5" y="77"/>
                  </a:cubicBezTo>
                  <a:cubicBezTo>
                    <a:pt x="9" y="79"/>
                    <a:pt x="12" y="80"/>
                    <a:pt x="15" y="82"/>
                  </a:cubicBezTo>
                  <a:cubicBezTo>
                    <a:pt x="18" y="85"/>
                    <a:pt x="20" y="91"/>
                    <a:pt x="23" y="93"/>
                  </a:cubicBezTo>
                  <a:cubicBezTo>
                    <a:pt x="27" y="94"/>
                    <a:pt x="31" y="94"/>
                    <a:pt x="34" y="92"/>
                  </a:cubicBezTo>
                  <a:cubicBezTo>
                    <a:pt x="38" y="90"/>
                    <a:pt x="39" y="86"/>
                    <a:pt x="40" y="83"/>
                  </a:cubicBezTo>
                  <a:cubicBezTo>
                    <a:pt x="42" y="79"/>
                    <a:pt x="40" y="74"/>
                    <a:pt x="43" y="72"/>
                  </a:cubicBezTo>
                  <a:cubicBezTo>
                    <a:pt x="47" y="70"/>
                    <a:pt x="50" y="77"/>
                    <a:pt x="53" y="76"/>
                  </a:cubicBezTo>
                  <a:cubicBezTo>
                    <a:pt x="56" y="76"/>
                    <a:pt x="54" y="72"/>
                    <a:pt x="57" y="70"/>
                  </a:cubicBezTo>
                  <a:cubicBezTo>
                    <a:pt x="61" y="68"/>
                    <a:pt x="67" y="67"/>
                    <a:pt x="70" y="67"/>
                  </a:cubicBezTo>
                  <a:cubicBezTo>
                    <a:pt x="73" y="68"/>
                    <a:pt x="73" y="71"/>
                    <a:pt x="72" y="73"/>
                  </a:cubicBezTo>
                  <a:cubicBezTo>
                    <a:pt x="71" y="75"/>
                    <a:pt x="67" y="74"/>
                    <a:pt x="67" y="78"/>
                  </a:cubicBezTo>
                  <a:cubicBezTo>
                    <a:pt x="67" y="83"/>
                    <a:pt x="70" y="91"/>
                    <a:pt x="70" y="97"/>
                  </a:cubicBezTo>
                  <a:cubicBezTo>
                    <a:pt x="74" y="97"/>
                    <a:pt x="75" y="98"/>
                    <a:pt x="77" y="99"/>
                  </a:cubicBezTo>
                  <a:cubicBezTo>
                    <a:pt x="80" y="100"/>
                    <a:pt x="82" y="101"/>
                    <a:pt x="84" y="104"/>
                  </a:cubicBezTo>
                  <a:cubicBezTo>
                    <a:pt x="85" y="107"/>
                    <a:pt x="84" y="112"/>
                    <a:pt x="85" y="115"/>
                  </a:cubicBezTo>
                  <a:cubicBezTo>
                    <a:pt x="86" y="118"/>
                    <a:pt x="88" y="119"/>
                    <a:pt x="90" y="121"/>
                  </a:cubicBezTo>
                  <a:cubicBezTo>
                    <a:pt x="90" y="122"/>
                    <a:pt x="91" y="123"/>
                    <a:pt x="91" y="123"/>
                  </a:cubicBezTo>
                  <a:close/>
                  <a:moveTo>
                    <a:pt x="70" y="99"/>
                  </a:moveTo>
                  <a:lnTo>
                    <a:pt x="70" y="99"/>
                  </a:lnTo>
                  <a:cubicBezTo>
                    <a:pt x="70" y="99"/>
                    <a:pt x="70" y="99"/>
                    <a:pt x="70" y="99"/>
                  </a:cubicBezTo>
                  <a:close/>
                  <a:moveTo>
                    <a:pt x="70" y="99"/>
                  </a:moveTo>
                  <a:cubicBezTo>
                    <a:pt x="70" y="99"/>
                    <a:pt x="70" y="99"/>
                    <a:pt x="70" y="99"/>
                  </a:cubicBezTo>
                  <a:cubicBezTo>
                    <a:pt x="70" y="99"/>
                    <a:pt x="70" y="99"/>
                    <a:pt x="70" y="99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5" name="Freeform 39"/>
            <p:cNvSpPr>
              <a:spLocks/>
            </p:cNvSpPr>
            <p:nvPr/>
          </p:nvSpPr>
          <p:spPr bwMode="auto">
            <a:xfrm rot="21439583">
              <a:off x="2304714" y="3906334"/>
              <a:ext cx="814091" cy="1311220"/>
            </a:xfrm>
            <a:custGeom>
              <a:avLst/>
              <a:gdLst/>
              <a:ahLst/>
              <a:cxnLst>
                <a:cxn ang="0">
                  <a:pos x="4" y="241"/>
                </a:cxn>
                <a:cxn ang="0">
                  <a:pos x="4" y="232"/>
                </a:cxn>
                <a:cxn ang="0">
                  <a:pos x="9" y="217"/>
                </a:cxn>
                <a:cxn ang="0">
                  <a:pos x="21" y="213"/>
                </a:cxn>
                <a:cxn ang="0">
                  <a:pos x="19" y="193"/>
                </a:cxn>
                <a:cxn ang="0">
                  <a:pos x="15" y="176"/>
                </a:cxn>
                <a:cxn ang="0">
                  <a:pos x="31" y="167"/>
                </a:cxn>
                <a:cxn ang="0">
                  <a:pos x="37" y="152"/>
                </a:cxn>
                <a:cxn ang="0">
                  <a:pos x="45" y="143"/>
                </a:cxn>
                <a:cxn ang="0">
                  <a:pos x="56" y="148"/>
                </a:cxn>
                <a:cxn ang="0">
                  <a:pos x="64" y="137"/>
                </a:cxn>
                <a:cxn ang="0">
                  <a:pos x="72" y="124"/>
                </a:cxn>
                <a:cxn ang="0">
                  <a:pos x="80" y="116"/>
                </a:cxn>
                <a:cxn ang="0">
                  <a:pos x="79" y="98"/>
                </a:cxn>
                <a:cxn ang="0">
                  <a:pos x="71" y="87"/>
                </a:cxn>
                <a:cxn ang="0">
                  <a:pos x="65" y="79"/>
                </a:cxn>
                <a:cxn ang="0">
                  <a:pos x="75" y="73"/>
                </a:cxn>
                <a:cxn ang="0">
                  <a:pos x="60" y="63"/>
                </a:cxn>
                <a:cxn ang="0">
                  <a:pos x="77" y="40"/>
                </a:cxn>
                <a:cxn ang="0">
                  <a:pos x="90" y="18"/>
                </a:cxn>
                <a:cxn ang="0">
                  <a:pos x="101" y="1"/>
                </a:cxn>
                <a:cxn ang="0">
                  <a:pos x="121" y="5"/>
                </a:cxn>
                <a:cxn ang="0">
                  <a:pos x="138" y="12"/>
                </a:cxn>
                <a:cxn ang="0">
                  <a:pos x="145" y="26"/>
                </a:cxn>
                <a:cxn ang="0">
                  <a:pos x="139" y="53"/>
                </a:cxn>
                <a:cxn ang="0">
                  <a:pos x="135" y="70"/>
                </a:cxn>
                <a:cxn ang="0">
                  <a:pos x="126" y="85"/>
                </a:cxn>
                <a:cxn ang="0">
                  <a:pos x="123" y="104"/>
                </a:cxn>
                <a:cxn ang="0">
                  <a:pos x="120" y="127"/>
                </a:cxn>
                <a:cxn ang="0">
                  <a:pos x="122" y="144"/>
                </a:cxn>
                <a:cxn ang="0">
                  <a:pos x="126" y="160"/>
                </a:cxn>
                <a:cxn ang="0">
                  <a:pos x="126" y="171"/>
                </a:cxn>
                <a:cxn ang="0">
                  <a:pos x="116" y="173"/>
                </a:cxn>
                <a:cxn ang="0">
                  <a:pos x="107" y="175"/>
                </a:cxn>
                <a:cxn ang="0">
                  <a:pos x="94" y="194"/>
                </a:cxn>
                <a:cxn ang="0">
                  <a:pos x="84" y="203"/>
                </a:cxn>
                <a:cxn ang="0">
                  <a:pos x="94" y="217"/>
                </a:cxn>
                <a:cxn ang="0">
                  <a:pos x="98" y="238"/>
                </a:cxn>
                <a:cxn ang="0">
                  <a:pos x="86" y="243"/>
                </a:cxn>
                <a:cxn ang="0">
                  <a:pos x="70" y="232"/>
                </a:cxn>
                <a:cxn ang="0">
                  <a:pos x="75" y="250"/>
                </a:cxn>
                <a:cxn ang="0">
                  <a:pos x="82" y="272"/>
                </a:cxn>
                <a:cxn ang="0">
                  <a:pos x="68" y="270"/>
                </a:cxn>
                <a:cxn ang="0">
                  <a:pos x="56" y="273"/>
                </a:cxn>
                <a:cxn ang="0">
                  <a:pos x="54" y="257"/>
                </a:cxn>
                <a:cxn ang="0">
                  <a:pos x="36" y="255"/>
                </a:cxn>
                <a:cxn ang="0">
                  <a:pos x="26" y="247"/>
                </a:cxn>
                <a:cxn ang="0">
                  <a:pos x="15" y="240"/>
                </a:cxn>
              </a:cxnLst>
              <a:rect l="0" t="0" r="r" b="b"/>
              <a:pathLst>
                <a:path w="146" h="276">
                  <a:moveTo>
                    <a:pt x="5" y="246"/>
                  </a:moveTo>
                  <a:cubicBezTo>
                    <a:pt x="5" y="244"/>
                    <a:pt x="4" y="242"/>
                    <a:pt x="4" y="241"/>
                  </a:cubicBezTo>
                  <a:cubicBezTo>
                    <a:pt x="3" y="238"/>
                    <a:pt x="0" y="238"/>
                    <a:pt x="0" y="236"/>
                  </a:cubicBezTo>
                  <a:cubicBezTo>
                    <a:pt x="0" y="234"/>
                    <a:pt x="3" y="234"/>
                    <a:pt x="4" y="232"/>
                  </a:cubicBezTo>
                  <a:cubicBezTo>
                    <a:pt x="5" y="230"/>
                    <a:pt x="7" y="227"/>
                    <a:pt x="8" y="225"/>
                  </a:cubicBezTo>
                  <a:cubicBezTo>
                    <a:pt x="9" y="222"/>
                    <a:pt x="8" y="219"/>
                    <a:pt x="9" y="217"/>
                  </a:cubicBezTo>
                  <a:cubicBezTo>
                    <a:pt x="10" y="215"/>
                    <a:pt x="11" y="214"/>
                    <a:pt x="13" y="214"/>
                  </a:cubicBezTo>
                  <a:cubicBezTo>
                    <a:pt x="16" y="213"/>
                    <a:pt x="20" y="217"/>
                    <a:pt x="21" y="213"/>
                  </a:cubicBezTo>
                  <a:cubicBezTo>
                    <a:pt x="23" y="209"/>
                    <a:pt x="23" y="199"/>
                    <a:pt x="23" y="195"/>
                  </a:cubicBezTo>
                  <a:cubicBezTo>
                    <a:pt x="22" y="191"/>
                    <a:pt x="19" y="195"/>
                    <a:pt x="19" y="193"/>
                  </a:cubicBezTo>
                  <a:cubicBezTo>
                    <a:pt x="18" y="190"/>
                    <a:pt x="21" y="184"/>
                    <a:pt x="20" y="181"/>
                  </a:cubicBezTo>
                  <a:cubicBezTo>
                    <a:pt x="20" y="178"/>
                    <a:pt x="16" y="178"/>
                    <a:pt x="15" y="176"/>
                  </a:cubicBezTo>
                  <a:cubicBezTo>
                    <a:pt x="14" y="174"/>
                    <a:pt x="14" y="174"/>
                    <a:pt x="17" y="172"/>
                  </a:cubicBezTo>
                  <a:cubicBezTo>
                    <a:pt x="20" y="170"/>
                    <a:pt x="28" y="170"/>
                    <a:pt x="31" y="167"/>
                  </a:cubicBezTo>
                  <a:cubicBezTo>
                    <a:pt x="34" y="163"/>
                    <a:pt x="30" y="155"/>
                    <a:pt x="32" y="152"/>
                  </a:cubicBezTo>
                  <a:cubicBezTo>
                    <a:pt x="33" y="149"/>
                    <a:pt x="36" y="153"/>
                    <a:pt x="37" y="152"/>
                  </a:cubicBezTo>
                  <a:cubicBezTo>
                    <a:pt x="39" y="150"/>
                    <a:pt x="38" y="145"/>
                    <a:pt x="40" y="143"/>
                  </a:cubicBezTo>
                  <a:cubicBezTo>
                    <a:pt x="41" y="142"/>
                    <a:pt x="43" y="142"/>
                    <a:pt x="45" y="143"/>
                  </a:cubicBezTo>
                  <a:cubicBezTo>
                    <a:pt x="46" y="144"/>
                    <a:pt x="46" y="148"/>
                    <a:pt x="48" y="149"/>
                  </a:cubicBezTo>
                  <a:cubicBezTo>
                    <a:pt x="50" y="151"/>
                    <a:pt x="54" y="150"/>
                    <a:pt x="56" y="148"/>
                  </a:cubicBezTo>
                  <a:cubicBezTo>
                    <a:pt x="58" y="147"/>
                    <a:pt x="56" y="143"/>
                    <a:pt x="57" y="141"/>
                  </a:cubicBezTo>
                  <a:cubicBezTo>
                    <a:pt x="59" y="139"/>
                    <a:pt x="63" y="140"/>
                    <a:pt x="64" y="137"/>
                  </a:cubicBezTo>
                  <a:cubicBezTo>
                    <a:pt x="65" y="134"/>
                    <a:pt x="62" y="127"/>
                    <a:pt x="64" y="124"/>
                  </a:cubicBezTo>
                  <a:cubicBezTo>
                    <a:pt x="66" y="121"/>
                    <a:pt x="70" y="123"/>
                    <a:pt x="72" y="124"/>
                  </a:cubicBezTo>
                  <a:cubicBezTo>
                    <a:pt x="75" y="125"/>
                    <a:pt x="77" y="131"/>
                    <a:pt x="80" y="129"/>
                  </a:cubicBezTo>
                  <a:cubicBezTo>
                    <a:pt x="82" y="126"/>
                    <a:pt x="81" y="119"/>
                    <a:pt x="80" y="116"/>
                  </a:cubicBezTo>
                  <a:cubicBezTo>
                    <a:pt x="80" y="112"/>
                    <a:pt x="75" y="111"/>
                    <a:pt x="74" y="108"/>
                  </a:cubicBezTo>
                  <a:cubicBezTo>
                    <a:pt x="74" y="105"/>
                    <a:pt x="78" y="101"/>
                    <a:pt x="79" y="98"/>
                  </a:cubicBezTo>
                  <a:cubicBezTo>
                    <a:pt x="79" y="95"/>
                    <a:pt x="79" y="92"/>
                    <a:pt x="77" y="90"/>
                  </a:cubicBezTo>
                  <a:cubicBezTo>
                    <a:pt x="76" y="88"/>
                    <a:pt x="73" y="87"/>
                    <a:pt x="71" y="87"/>
                  </a:cubicBezTo>
                  <a:cubicBezTo>
                    <a:pt x="69" y="86"/>
                    <a:pt x="66" y="87"/>
                    <a:pt x="65" y="85"/>
                  </a:cubicBezTo>
                  <a:cubicBezTo>
                    <a:pt x="63" y="84"/>
                    <a:pt x="63" y="81"/>
                    <a:pt x="65" y="79"/>
                  </a:cubicBezTo>
                  <a:cubicBezTo>
                    <a:pt x="67" y="78"/>
                    <a:pt x="72" y="79"/>
                    <a:pt x="74" y="78"/>
                  </a:cubicBezTo>
                  <a:cubicBezTo>
                    <a:pt x="76" y="77"/>
                    <a:pt x="77" y="75"/>
                    <a:pt x="75" y="73"/>
                  </a:cubicBezTo>
                  <a:cubicBezTo>
                    <a:pt x="73" y="72"/>
                    <a:pt x="66" y="71"/>
                    <a:pt x="64" y="69"/>
                  </a:cubicBezTo>
                  <a:cubicBezTo>
                    <a:pt x="61" y="67"/>
                    <a:pt x="59" y="67"/>
                    <a:pt x="60" y="63"/>
                  </a:cubicBezTo>
                  <a:cubicBezTo>
                    <a:pt x="62" y="59"/>
                    <a:pt x="68" y="53"/>
                    <a:pt x="70" y="49"/>
                  </a:cubicBezTo>
                  <a:cubicBezTo>
                    <a:pt x="73" y="45"/>
                    <a:pt x="75" y="44"/>
                    <a:pt x="77" y="40"/>
                  </a:cubicBezTo>
                  <a:cubicBezTo>
                    <a:pt x="79" y="35"/>
                    <a:pt x="80" y="27"/>
                    <a:pt x="82" y="23"/>
                  </a:cubicBezTo>
                  <a:cubicBezTo>
                    <a:pt x="84" y="20"/>
                    <a:pt x="88" y="21"/>
                    <a:pt x="90" y="18"/>
                  </a:cubicBezTo>
                  <a:cubicBezTo>
                    <a:pt x="92" y="15"/>
                    <a:pt x="92" y="11"/>
                    <a:pt x="94" y="8"/>
                  </a:cubicBezTo>
                  <a:cubicBezTo>
                    <a:pt x="96" y="5"/>
                    <a:pt x="98" y="2"/>
                    <a:pt x="101" y="1"/>
                  </a:cubicBezTo>
                  <a:cubicBezTo>
                    <a:pt x="104" y="0"/>
                    <a:pt x="108" y="1"/>
                    <a:pt x="112" y="2"/>
                  </a:cubicBezTo>
                  <a:cubicBezTo>
                    <a:pt x="115" y="2"/>
                    <a:pt x="117" y="4"/>
                    <a:pt x="121" y="5"/>
                  </a:cubicBezTo>
                  <a:cubicBezTo>
                    <a:pt x="124" y="6"/>
                    <a:pt x="130" y="5"/>
                    <a:pt x="133" y="6"/>
                  </a:cubicBezTo>
                  <a:cubicBezTo>
                    <a:pt x="136" y="7"/>
                    <a:pt x="136" y="11"/>
                    <a:pt x="138" y="12"/>
                  </a:cubicBezTo>
                  <a:cubicBezTo>
                    <a:pt x="140" y="13"/>
                    <a:pt x="142" y="13"/>
                    <a:pt x="144" y="13"/>
                  </a:cubicBezTo>
                  <a:cubicBezTo>
                    <a:pt x="144" y="15"/>
                    <a:pt x="146" y="22"/>
                    <a:pt x="145" y="26"/>
                  </a:cubicBezTo>
                  <a:cubicBezTo>
                    <a:pt x="144" y="29"/>
                    <a:pt x="141" y="28"/>
                    <a:pt x="140" y="33"/>
                  </a:cubicBezTo>
                  <a:cubicBezTo>
                    <a:pt x="139" y="38"/>
                    <a:pt x="140" y="49"/>
                    <a:pt x="139" y="53"/>
                  </a:cubicBezTo>
                  <a:cubicBezTo>
                    <a:pt x="138" y="58"/>
                    <a:pt x="134" y="55"/>
                    <a:pt x="133" y="58"/>
                  </a:cubicBezTo>
                  <a:cubicBezTo>
                    <a:pt x="133" y="61"/>
                    <a:pt x="137" y="67"/>
                    <a:pt x="135" y="70"/>
                  </a:cubicBezTo>
                  <a:cubicBezTo>
                    <a:pt x="133" y="73"/>
                    <a:pt x="126" y="68"/>
                    <a:pt x="124" y="72"/>
                  </a:cubicBezTo>
                  <a:cubicBezTo>
                    <a:pt x="122" y="75"/>
                    <a:pt x="126" y="82"/>
                    <a:pt x="126" y="85"/>
                  </a:cubicBezTo>
                  <a:cubicBezTo>
                    <a:pt x="125" y="88"/>
                    <a:pt x="122" y="88"/>
                    <a:pt x="121" y="91"/>
                  </a:cubicBezTo>
                  <a:cubicBezTo>
                    <a:pt x="121" y="94"/>
                    <a:pt x="123" y="100"/>
                    <a:pt x="123" y="104"/>
                  </a:cubicBezTo>
                  <a:cubicBezTo>
                    <a:pt x="123" y="109"/>
                    <a:pt x="122" y="114"/>
                    <a:pt x="122" y="117"/>
                  </a:cubicBezTo>
                  <a:cubicBezTo>
                    <a:pt x="121" y="121"/>
                    <a:pt x="121" y="125"/>
                    <a:pt x="120" y="127"/>
                  </a:cubicBezTo>
                  <a:cubicBezTo>
                    <a:pt x="119" y="130"/>
                    <a:pt x="116" y="131"/>
                    <a:pt x="117" y="134"/>
                  </a:cubicBezTo>
                  <a:cubicBezTo>
                    <a:pt x="117" y="137"/>
                    <a:pt x="121" y="140"/>
                    <a:pt x="122" y="144"/>
                  </a:cubicBezTo>
                  <a:cubicBezTo>
                    <a:pt x="123" y="147"/>
                    <a:pt x="119" y="151"/>
                    <a:pt x="120" y="154"/>
                  </a:cubicBezTo>
                  <a:cubicBezTo>
                    <a:pt x="121" y="157"/>
                    <a:pt x="125" y="157"/>
                    <a:pt x="126" y="160"/>
                  </a:cubicBezTo>
                  <a:cubicBezTo>
                    <a:pt x="126" y="162"/>
                    <a:pt x="122" y="163"/>
                    <a:pt x="123" y="167"/>
                  </a:cubicBezTo>
                  <a:cubicBezTo>
                    <a:pt x="124" y="168"/>
                    <a:pt x="124" y="169"/>
                    <a:pt x="126" y="171"/>
                  </a:cubicBezTo>
                  <a:cubicBezTo>
                    <a:pt x="122" y="169"/>
                    <a:pt x="119" y="167"/>
                    <a:pt x="117" y="167"/>
                  </a:cubicBezTo>
                  <a:cubicBezTo>
                    <a:pt x="113" y="168"/>
                    <a:pt x="116" y="171"/>
                    <a:pt x="116" y="173"/>
                  </a:cubicBezTo>
                  <a:cubicBezTo>
                    <a:pt x="116" y="175"/>
                    <a:pt x="120" y="178"/>
                    <a:pt x="117" y="179"/>
                  </a:cubicBezTo>
                  <a:cubicBezTo>
                    <a:pt x="114" y="180"/>
                    <a:pt x="110" y="172"/>
                    <a:pt x="107" y="175"/>
                  </a:cubicBezTo>
                  <a:cubicBezTo>
                    <a:pt x="103" y="178"/>
                    <a:pt x="106" y="188"/>
                    <a:pt x="104" y="192"/>
                  </a:cubicBezTo>
                  <a:cubicBezTo>
                    <a:pt x="101" y="196"/>
                    <a:pt x="98" y="194"/>
                    <a:pt x="94" y="194"/>
                  </a:cubicBezTo>
                  <a:cubicBezTo>
                    <a:pt x="91" y="194"/>
                    <a:pt x="85" y="192"/>
                    <a:pt x="82" y="194"/>
                  </a:cubicBezTo>
                  <a:cubicBezTo>
                    <a:pt x="80" y="196"/>
                    <a:pt x="84" y="201"/>
                    <a:pt x="84" y="203"/>
                  </a:cubicBezTo>
                  <a:cubicBezTo>
                    <a:pt x="84" y="204"/>
                    <a:pt x="85" y="209"/>
                    <a:pt x="87" y="211"/>
                  </a:cubicBezTo>
                  <a:cubicBezTo>
                    <a:pt x="89" y="212"/>
                    <a:pt x="94" y="217"/>
                    <a:pt x="94" y="217"/>
                  </a:cubicBezTo>
                  <a:cubicBezTo>
                    <a:pt x="94" y="217"/>
                    <a:pt x="97" y="222"/>
                    <a:pt x="98" y="225"/>
                  </a:cubicBezTo>
                  <a:cubicBezTo>
                    <a:pt x="98" y="227"/>
                    <a:pt x="98" y="237"/>
                    <a:pt x="98" y="238"/>
                  </a:cubicBezTo>
                  <a:cubicBezTo>
                    <a:pt x="97" y="239"/>
                    <a:pt x="95" y="242"/>
                    <a:pt x="93" y="243"/>
                  </a:cubicBezTo>
                  <a:cubicBezTo>
                    <a:pt x="91" y="244"/>
                    <a:pt x="89" y="245"/>
                    <a:pt x="86" y="243"/>
                  </a:cubicBezTo>
                  <a:cubicBezTo>
                    <a:pt x="83" y="242"/>
                    <a:pt x="81" y="236"/>
                    <a:pt x="78" y="234"/>
                  </a:cubicBezTo>
                  <a:cubicBezTo>
                    <a:pt x="75" y="233"/>
                    <a:pt x="72" y="229"/>
                    <a:pt x="70" y="232"/>
                  </a:cubicBezTo>
                  <a:cubicBezTo>
                    <a:pt x="68" y="235"/>
                    <a:pt x="70" y="242"/>
                    <a:pt x="71" y="245"/>
                  </a:cubicBezTo>
                  <a:cubicBezTo>
                    <a:pt x="72" y="248"/>
                    <a:pt x="74" y="249"/>
                    <a:pt x="75" y="250"/>
                  </a:cubicBezTo>
                  <a:cubicBezTo>
                    <a:pt x="77" y="252"/>
                    <a:pt x="80" y="251"/>
                    <a:pt x="81" y="255"/>
                  </a:cubicBezTo>
                  <a:cubicBezTo>
                    <a:pt x="82" y="259"/>
                    <a:pt x="83" y="268"/>
                    <a:pt x="82" y="272"/>
                  </a:cubicBezTo>
                  <a:cubicBezTo>
                    <a:pt x="80" y="276"/>
                    <a:pt x="77" y="275"/>
                    <a:pt x="75" y="274"/>
                  </a:cubicBezTo>
                  <a:cubicBezTo>
                    <a:pt x="72" y="274"/>
                    <a:pt x="70" y="271"/>
                    <a:pt x="68" y="270"/>
                  </a:cubicBezTo>
                  <a:cubicBezTo>
                    <a:pt x="66" y="269"/>
                    <a:pt x="66" y="266"/>
                    <a:pt x="63" y="267"/>
                  </a:cubicBezTo>
                  <a:cubicBezTo>
                    <a:pt x="60" y="267"/>
                    <a:pt x="58" y="273"/>
                    <a:pt x="56" y="273"/>
                  </a:cubicBezTo>
                  <a:cubicBezTo>
                    <a:pt x="53" y="273"/>
                    <a:pt x="55" y="269"/>
                    <a:pt x="54" y="267"/>
                  </a:cubicBezTo>
                  <a:cubicBezTo>
                    <a:pt x="54" y="264"/>
                    <a:pt x="55" y="259"/>
                    <a:pt x="54" y="257"/>
                  </a:cubicBezTo>
                  <a:cubicBezTo>
                    <a:pt x="52" y="254"/>
                    <a:pt x="48" y="253"/>
                    <a:pt x="45" y="253"/>
                  </a:cubicBezTo>
                  <a:cubicBezTo>
                    <a:pt x="42" y="252"/>
                    <a:pt x="39" y="254"/>
                    <a:pt x="36" y="255"/>
                  </a:cubicBezTo>
                  <a:cubicBezTo>
                    <a:pt x="33" y="255"/>
                    <a:pt x="29" y="256"/>
                    <a:pt x="27" y="255"/>
                  </a:cubicBezTo>
                  <a:cubicBezTo>
                    <a:pt x="24" y="253"/>
                    <a:pt x="27" y="249"/>
                    <a:pt x="26" y="247"/>
                  </a:cubicBezTo>
                  <a:cubicBezTo>
                    <a:pt x="24" y="245"/>
                    <a:pt x="21" y="245"/>
                    <a:pt x="19" y="244"/>
                  </a:cubicBezTo>
                  <a:cubicBezTo>
                    <a:pt x="17" y="243"/>
                    <a:pt x="21" y="241"/>
                    <a:pt x="15" y="240"/>
                  </a:cubicBezTo>
                  <a:cubicBezTo>
                    <a:pt x="12" y="240"/>
                    <a:pt x="9" y="243"/>
                    <a:pt x="5" y="24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6" name="Freeform 11"/>
            <p:cNvSpPr>
              <a:spLocks/>
            </p:cNvSpPr>
            <p:nvPr/>
          </p:nvSpPr>
          <p:spPr bwMode="auto">
            <a:xfrm rot="21439583">
              <a:off x="4449148" y="1136390"/>
              <a:ext cx="1462165" cy="2828491"/>
            </a:xfrm>
            <a:custGeom>
              <a:avLst/>
              <a:gdLst/>
              <a:ahLst/>
              <a:cxnLst>
                <a:cxn ang="0">
                  <a:pos x="29" y="581"/>
                </a:cxn>
                <a:cxn ang="0">
                  <a:pos x="45" y="592"/>
                </a:cxn>
                <a:cxn ang="0">
                  <a:pos x="64" y="557"/>
                </a:cxn>
                <a:cxn ang="0">
                  <a:pos x="106" y="544"/>
                </a:cxn>
                <a:cxn ang="0">
                  <a:pos x="128" y="538"/>
                </a:cxn>
                <a:cxn ang="0">
                  <a:pos x="134" y="509"/>
                </a:cxn>
                <a:cxn ang="0">
                  <a:pos x="157" y="494"/>
                </a:cxn>
                <a:cxn ang="0">
                  <a:pos x="169" y="522"/>
                </a:cxn>
                <a:cxn ang="0">
                  <a:pos x="184" y="518"/>
                </a:cxn>
                <a:cxn ang="0">
                  <a:pos x="194" y="491"/>
                </a:cxn>
                <a:cxn ang="0">
                  <a:pos x="221" y="472"/>
                </a:cxn>
                <a:cxn ang="0">
                  <a:pos x="224" y="444"/>
                </a:cxn>
                <a:cxn ang="0">
                  <a:pos x="222" y="413"/>
                </a:cxn>
                <a:cxn ang="0">
                  <a:pos x="231" y="389"/>
                </a:cxn>
                <a:cxn ang="0">
                  <a:pos x="237" y="352"/>
                </a:cxn>
                <a:cxn ang="0">
                  <a:pos x="246" y="319"/>
                </a:cxn>
                <a:cxn ang="0">
                  <a:pos x="257" y="289"/>
                </a:cxn>
                <a:cxn ang="0">
                  <a:pos x="255" y="268"/>
                </a:cxn>
                <a:cxn ang="0">
                  <a:pos x="242" y="265"/>
                </a:cxn>
                <a:cxn ang="0">
                  <a:pos x="228" y="243"/>
                </a:cxn>
                <a:cxn ang="0">
                  <a:pos x="215" y="218"/>
                </a:cxn>
                <a:cxn ang="0">
                  <a:pos x="222" y="199"/>
                </a:cxn>
                <a:cxn ang="0">
                  <a:pos x="229" y="170"/>
                </a:cxn>
                <a:cxn ang="0">
                  <a:pos x="213" y="167"/>
                </a:cxn>
                <a:cxn ang="0">
                  <a:pos x="201" y="146"/>
                </a:cxn>
                <a:cxn ang="0">
                  <a:pos x="211" y="131"/>
                </a:cxn>
                <a:cxn ang="0">
                  <a:pos x="203" y="103"/>
                </a:cxn>
                <a:cxn ang="0">
                  <a:pos x="192" y="74"/>
                </a:cxn>
                <a:cxn ang="0">
                  <a:pos x="149" y="62"/>
                </a:cxn>
                <a:cxn ang="0">
                  <a:pos x="157" y="42"/>
                </a:cxn>
                <a:cxn ang="0">
                  <a:pos x="166" y="31"/>
                </a:cxn>
                <a:cxn ang="0">
                  <a:pos x="159" y="7"/>
                </a:cxn>
                <a:cxn ang="0">
                  <a:pos x="147" y="14"/>
                </a:cxn>
                <a:cxn ang="0">
                  <a:pos x="126" y="30"/>
                </a:cxn>
                <a:cxn ang="0">
                  <a:pos x="107" y="40"/>
                </a:cxn>
                <a:cxn ang="0">
                  <a:pos x="89" y="45"/>
                </a:cxn>
                <a:cxn ang="0">
                  <a:pos x="86" y="76"/>
                </a:cxn>
                <a:cxn ang="0">
                  <a:pos x="82" y="90"/>
                </a:cxn>
                <a:cxn ang="0">
                  <a:pos x="70" y="123"/>
                </a:cxn>
                <a:cxn ang="0">
                  <a:pos x="83" y="144"/>
                </a:cxn>
                <a:cxn ang="0">
                  <a:pos x="98" y="163"/>
                </a:cxn>
                <a:cxn ang="0">
                  <a:pos x="79" y="204"/>
                </a:cxn>
                <a:cxn ang="0">
                  <a:pos x="65" y="220"/>
                </a:cxn>
                <a:cxn ang="0">
                  <a:pos x="64" y="239"/>
                </a:cxn>
                <a:cxn ang="0">
                  <a:pos x="38" y="248"/>
                </a:cxn>
                <a:cxn ang="0">
                  <a:pos x="15" y="263"/>
                </a:cxn>
                <a:cxn ang="0">
                  <a:pos x="18" y="289"/>
                </a:cxn>
                <a:cxn ang="0">
                  <a:pos x="0" y="315"/>
                </a:cxn>
                <a:cxn ang="0">
                  <a:pos x="6" y="346"/>
                </a:cxn>
                <a:cxn ang="0">
                  <a:pos x="45" y="368"/>
                </a:cxn>
                <a:cxn ang="0">
                  <a:pos x="40" y="392"/>
                </a:cxn>
                <a:cxn ang="0">
                  <a:pos x="22" y="405"/>
                </a:cxn>
                <a:cxn ang="0">
                  <a:pos x="33" y="433"/>
                </a:cxn>
                <a:cxn ang="0">
                  <a:pos x="36" y="468"/>
                </a:cxn>
                <a:cxn ang="0">
                  <a:pos x="16" y="493"/>
                </a:cxn>
                <a:cxn ang="0">
                  <a:pos x="5" y="508"/>
                </a:cxn>
                <a:cxn ang="0">
                  <a:pos x="13" y="523"/>
                </a:cxn>
                <a:cxn ang="0">
                  <a:pos x="9" y="554"/>
                </a:cxn>
                <a:cxn ang="0">
                  <a:pos x="8" y="572"/>
                </a:cxn>
              </a:cxnLst>
              <a:rect l="0" t="0" r="r" b="b"/>
              <a:pathLst>
                <a:path w="262" h="595">
                  <a:moveTo>
                    <a:pt x="16" y="574"/>
                  </a:moveTo>
                  <a:cubicBezTo>
                    <a:pt x="17" y="576"/>
                    <a:pt x="12" y="580"/>
                    <a:pt x="15" y="582"/>
                  </a:cubicBezTo>
                  <a:cubicBezTo>
                    <a:pt x="18" y="583"/>
                    <a:pt x="25" y="578"/>
                    <a:pt x="29" y="581"/>
                  </a:cubicBezTo>
                  <a:cubicBezTo>
                    <a:pt x="32" y="583"/>
                    <a:pt x="29" y="589"/>
                    <a:pt x="30" y="592"/>
                  </a:cubicBezTo>
                  <a:cubicBezTo>
                    <a:pt x="32" y="595"/>
                    <a:pt x="35" y="594"/>
                    <a:pt x="38" y="594"/>
                  </a:cubicBezTo>
                  <a:cubicBezTo>
                    <a:pt x="40" y="594"/>
                    <a:pt x="42" y="594"/>
                    <a:pt x="45" y="592"/>
                  </a:cubicBezTo>
                  <a:cubicBezTo>
                    <a:pt x="47" y="591"/>
                    <a:pt x="51" y="591"/>
                    <a:pt x="53" y="585"/>
                  </a:cubicBezTo>
                  <a:cubicBezTo>
                    <a:pt x="55" y="579"/>
                    <a:pt x="52" y="564"/>
                    <a:pt x="54" y="559"/>
                  </a:cubicBezTo>
                  <a:cubicBezTo>
                    <a:pt x="56" y="553"/>
                    <a:pt x="60" y="558"/>
                    <a:pt x="64" y="557"/>
                  </a:cubicBezTo>
                  <a:cubicBezTo>
                    <a:pt x="68" y="556"/>
                    <a:pt x="70" y="553"/>
                    <a:pt x="76" y="552"/>
                  </a:cubicBezTo>
                  <a:cubicBezTo>
                    <a:pt x="81" y="551"/>
                    <a:pt x="89" y="552"/>
                    <a:pt x="94" y="551"/>
                  </a:cubicBezTo>
                  <a:cubicBezTo>
                    <a:pt x="100" y="549"/>
                    <a:pt x="102" y="544"/>
                    <a:pt x="106" y="544"/>
                  </a:cubicBezTo>
                  <a:cubicBezTo>
                    <a:pt x="109" y="543"/>
                    <a:pt x="110" y="543"/>
                    <a:pt x="112" y="544"/>
                  </a:cubicBezTo>
                  <a:cubicBezTo>
                    <a:pt x="112" y="539"/>
                    <a:pt x="113" y="536"/>
                    <a:pt x="117" y="534"/>
                  </a:cubicBezTo>
                  <a:cubicBezTo>
                    <a:pt x="121" y="533"/>
                    <a:pt x="125" y="539"/>
                    <a:pt x="128" y="538"/>
                  </a:cubicBezTo>
                  <a:cubicBezTo>
                    <a:pt x="132" y="536"/>
                    <a:pt x="128" y="531"/>
                    <a:pt x="128" y="528"/>
                  </a:cubicBezTo>
                  <a:cubicBezTo>
                    <a:pt x="127" y="524"/>
                    <a:pt x="126" y="518"/>
                    <a:pt x="127" y="514"/>
                  </a:cubicBezTo>
                  <a:cubicBezTo>
                    <a:pt x="128" y="511"/>
                    <a:pt x="133" y="513"/>
                    <a:pt x="134" y="509"/>
                  </a:cubicBezTo>
                  <a:cubicBezTo>
                    <a:pt x="135" y="505"/>
                    <a:pt x="128" y="497"/>
                    <a:pt x="132" y="494"/>
                  </a:cubicBezTo>
                  <a:cubicBezTo>
                    <a:pt x="136" y="491"/>
                    <a:pt x="143" y="499"/>
                    <a:pt x="147" y="499"/>
                  </a:cubicBezTo>
                  <a:cubicBezTo>
                    <a:pt x="152" y="499"/>
                    <a:pt x="154" y="491"/>
                    <a:pt x="157" y="494"/>
                  </a:cubicBezTo>
                  <a:cubicBezTo>
                    <a:pt x="160" y="496"/>
                    <a:pt x="155" y="504"/>
                    <a:pt x="157" y="507"/>
                  </a:cubicBezTo>
                  <a:cubicBezTo>
                    <a:pt x="160" y="510"/>
                    <a:pt x="166" y="508"/>
                    <a:pt x="168" y="511"/>
                  </a:cubicBezTo>
                  <a:cubicBezTo>
                    <a:pt x="170" y="514"/>
                    <a:pt x="168" y="518"/>
                    <a:pt x="169" y="522"/>
                  </a:cubicBezTo>
                  <a:cubicBezTo>
                    <a:pt x="170" y="526"/>
                    <a:pt x="171" y="531"/>
                    <a:pt x="173" y="533"/>
                  </a:cubicBezTo>
                  <a:cubicBezTo>
                    <a:pt x="176" y="536"/>
                    <a:pt x="180" y="540"/>
                    <a:pt x="182" y="536"/>
                  </a:cubicBezTo>
                  <a:cubicBezTo>
                    <a:pt x="185" y="532"/>
                    <a:pt x="182" y="522"/>
                    <a:pt x="184" y="518"/>
                  </a:cubicBezTo>
                  <a:cubicBezTo>
                    <a:pt x="185" y="513"/>
                    <a:pt x="190" y="515"/>
                    <a:pt x="190" y="512"/>
                  </a:cubicBezTo>
                  <a:cubicBezTo>
                    <a:pt x="191" y="509"/>
                    <a:pt x="186" y="506"/>
                    <a:pt x="186" y="502"/>
                  </a:cubicBezTo>
                  <a:cubicBezTo>
                    <a:pt x="187" y="498"/>
                    <a:pt x="192" y="496"/>
                    <a:pt x="194" y="491"/>
                  </a:cubicBezTo>
                  <a:cubicBezTo>
                    <a:pt x="195" y="487"/>
                    <a:pt x="191" y="481"/>
                    <a:pt x="194" y="477"/>
                  </a:cubicBezTo>
                  <a:cubicBezTo>
                    <a:pt x="198" y="473"/>
                    <a:pt x="207" y="472"/>
                    <a:pt x="212" y="471"/>
                  </a:cubicBezTo>
                  <a:cubicBezTo>
                    <a:pt x="216" y="470"/>
                    <a:pt x="217" y="474"/>
                    <a:pt x="221" y="472"/>
                  </a:cubicBezTo>
                  <a:cubicBezTo>
                    <a:pt x="225" y="469"/>
                    <a:pt x="229" y="465"/>
                    <a:pt x="233" y="455"/>
                  </a:cubicBezTo>
                  <a:cubicBezTo>
                    <a:pt x="231" y="452"/>
                    <a:pt x="233" y="451"/>
                    <a:pt x="232" y="449"/>
                  </a:cubicBezTo>
                  <a:cubicBezTo>
                    <a:pt x="230" y="446"/>
                    <a:pt x="227" y="446"/>
                    <a:pt x="224" y="444"/>
                  </a:cubicBezTo>
                  <a:cubicBezTo>
                    <a:pt x="222" y="442"/>
                    <a:pt x="217" y="439"/>
                    <a:pt x="216" y="435"/>
                  </a:cubicBezTo>
                  <a:cubicBezTo>
                    <a:pt x="215" y="430"/>
                    <a:pt x="217" y="423"/>
                    <a:pt x="218" y="419"/>
                  </a:cubicBezTo>
                  <a:cubicBezTo>
                    <a:pt x="219" y="415"/>
                    <a:pt x="221" y="415"/>
                    <a:pt x="222" y="413"/>
                  </a:cubicBezTo>
                  <a:cubicBezTo>
                    <a:pt x="224" y="411"/>
                    <a:pt x="224" y="409"/>
                    <a:pt x="225" y="405"/>
                  </a:cubicBezTo>
                  <a:cubicBezTo>
                    <a:pt x="225" y="402"/>
                    <a:pt x="225" y="396"/>
                    <a:pt x="226" y="393"/>
                  </a:cubicBezTo>
                  <a:cubicBezTo>
                    <a:pt x="227" y="390"/>
                    <a:pt x="230" y="393"/>
                    <a:pt x="231" y="389"/>
                  </a:cubicBezTo>
                  <a:cubicBezTo>
                    <a:pt x="232" y="384"/>
                    <a:pt x="231" y="374"/>
                    <a:pt x="231" y="369"/>
                  </a:cubicBezTo>
                  <a:cubicBezTo>
                    <a:pt x="231" y="364"/>
                    <a:pt x="230" y="362"/>
                    <a:pt x="231" y="359"/>
                  </a:cubicBezTo>
                  <a:cubicBezTo>
                    <a:pt x="233" y="356"/>
                    <a:pt x="236" y="355"/>
                    <a:pt x="237" y="352"/>
                  </a:cubicBezTo>
                  <a:cubicBezTo>
                    <a:pt x="239" y="349"/>
                    <a:pt x="237" y="344"/>
                    <a:pt x="238" y="341"/>
                  </a:cubicBezTo>
                  <a:cubicBezTo>
                    <a:pt x="239" y="338"/>
                    <a:pt x="243" y="340"/>
                    <a:pt x="245" y="336"/>
                  </a:cubicBezTo>
                  <a:cubicBezTo>
                    <a:pt x="246" y="332"/>
                    <a:pt x="245" y="322"/>
                    <a:pt x="246" y="319"/>
                  </a:cubicBezTo>
                  <a:cubicBezTo>
                    <a:pt x="247" y="315"/>
                    <a:pt x="250" y="321"/>
                    <a:pt x="251" y="316"/>
                  </a:cubicBezTo>
                  <a:cubicBezTo>
                    <a:pt x="252" y="312"/>
                    <a:pt x="250" y="300"/>
                    <a:pt x="252" y="295"/>
                  </a:cubicBezTo>
                  <a:cubicBezTo>
                    <a:pt x="253" y="290"/>
                    <a:pt x="255" y="291"/>
                    <a:pt x="257" y="289"/>
                  </a:cubicBezTo>
                  <a:cubicBezTo>
                    <a:pt x="259" y="286"/>
                    <a:pt x="261" y="282"/>
                    <a:pt x="261" y="279"/>
                  </a:cubicBezTo>
                  <a:cubicBezTo>
                    <a:pt x="262" y="276"/>
                    <a:pt x="262" y="273"/>
                    <a:pt x="261" y="271"/>
                  </a:cubicBezTo>
                  <a:cubicBezTo>
                    <a:pt x="259" y="269"/>
                    <a:pt x="257" y="267"/>
                    <a:pt x="255" y="268"/>
                  </a:cubicBezTo>
                  <a:cubicBezTo>
                    <a:pt x="253" y="268"/>
                    <a:pt x="253" y="274"/>
                    <a:pt x="250" y="274"/>
                  </a:cubicBezTo>
                  <a:cubicBezTo>
                    <a:pt x="248" y="275"/>
                    <a:pt x="246" y="271"/>
                    <a:pt x="245" y="270"/>
                  </a:cubicBezTo>
                  <a:cubicBezTo>
                    <a:pt x="243" y="268"/>
                    <a:pt x="243" y="267"/>
                    <a:pt x="242" y="265"/>
                  </a:cubicBezTo>
                  <a:cubicBezTo>
                    <a:pt x="241" y="264"/>
                    <a:pt x="241" y="263"/>
                    <a:pt x="238" y="262"/>
                  </a:cubicBezTo>
                  <a:cubicBezTo>
                    <a:pt x="236" y="261"/>
                    <a:pt x="229" y="264"/>
                    <a:pt x="227" y="260"/>
                  </a:cubicBezTo>
                  <a:cubicBezTo>
                    <a:pt x="225" y="255"/>
                    <a:pt x="229" y="247"/>
                    <a:pt x="228" y="243"/>
                  </a:cubicBezTo>
                  <a:cubicBezTo>
                    <a:pt x="227" y="239"/>
                    <a:pt x="224" y="240"/>
                    <a:pt x="222" y="237"/>
                  </a:cubicBezTo>
                  <a:cubicBezTo>
                    <a:pt x="220" y="235"/>
                    <a:pt x="218" y="232"/>
                    <a:pt x="217" y="229"/>
                  </a:cubicBezTo>
                  <a:cubicBezTo>
                    <a:pt x="216" y="226"/>
                    <a:pt x="215" y="221"/>
                    <a:pt x="215" y="218"/>
                  </a:cubicBezTo>
                  <a:cubicBezTo>
                    <a:pt x="215" y="215"/>
                    <a:pt x="214" y="213"/>
                    <a:pt x="216" y="211"/>
                  </a:cubicBezTo>
                  <a:cubicBezTo>
                    <a:pt x="217" y="209"/>
                    <a:pt x="220" y="209"/>
                    <a:pt x="222" y="207"/>
                  </a:cubicBezTo>
                  <a:cubicBezTo>
                    <a:pt x="223" y="205"/>
                    <a:pt x="221" y="201"/>
                    <a:pt x="222" y="199"/>
                  </a:cubicBezTo>
                  <a:cubicBezTo>
                    <a:pt x="223" y="197"/>
                    <a:pt x="226" y="200"/>
                    <a:pt x="227" y="197"/>
                  </a:cubicBezTo>
                  <a:cubicBezTo>
                    <a:pt x="228" y="194"/>
                    <a:pt x="229" y="189"/>
                    <a:pt x="229" y="184"/>
                  </a:cubicBezTo>
                  <a:cubicBezTo>
                    <a:pt x="229" y="180"/>
                    <a:pt x="230" y="174"/>
                    <a:pt x="229" y="170"/>
                  </a:cubicBezTo>
                  <a:cubicBezTo>
                    <a:pt x="229" y="167"/>
                    <a:pt x="227" y="166"/>
                    <a:pt x="225" y="166"/>
                  </a:cubicBezTo>
                  <a:cubicBezTo>
                    <a:pt x="224" y="165"/>
                    <a:pt x="223" y="167"/>
                    <a:pt x="220" y="167"/>
                  </a:cubicBezTo>
                  <a:cubicBezTo>
                    <a:pt x="218" y="168"/>
                    <a:pt x="215" y="168"/>
                    <a:pt x="213" y="167"/>
                  </a:cubicBezTo>
                  <a:cubicBezTo>
                    <a:pt x="210" y="167"/>
                    <a:pt x="208" y="164"/>
                    <a:pt x="206" y="163"/>
                  </a:cubicBezTo>
                  <a:cubicBezTo>
                    <a:pt x="204" y="162"/>
                    <a:pt x="202" y="162"/>
                    <a:pt x="201" y="159"/>
                  </a:cubicBezTo>
                  <a:cubicBezTo>
                    <a:pt x="200" y="156"/>
                    <a:pt x="200" y="149"/>
                    <a:pt x="201" y="146"/>
                  </a:cubicBezTo>
                  <a:cubicBezTo>
                    <a:pt x="202" y="143"/>
                    <a:pt x="204" y="143"/>
                    <a:pt x="206" y="142"/>
                  </a:cubicBezTo>
                  <a:cubicBezTo>
                    <a:pt x="207" y="140"/>
                    <a:pt x="209" y="140"/>
                    <a:pt x="210" y="138"/>
                  </a:cubicBezTo>
                  <a:cubicBezTo>
                    <a:pt x="211" y="136"/>
                    <a:pt x="211" y="134"/>
                    <a:pt x="211" y="131"/>
                  </a:cubicBezTo>
                  <a:cubicBezTo>
                    <a:pt x="210" y="129"/>
                    <a:pt x="208" y="126"/>
                    <a:pt x="207" y="125"/>
                  </a:cubicBezTo>
                  <a:cubicBezTo>
                    <a:pt x="206" y="123"/>
                    <a:pt x="204" y="125"/>
                    <a:pt x="203" y="121"/>
                  </a:cubicBezTo>
                  <a:cubicBezTo>
                    <a:pt x="203" y="117"/>
                    <a:pt x="204" y="108"/>
                    <a:pt x="203" y="103"/>
                  </a:cubicBezTo>
                  <a:cubicBezTo>
                    <a:pt x="203" y="98"/>
                    <a:pt x="201" y="96"/>
                    <a:pt x="200" y="92"/>
                  </a:cubicBezTo>
                  <a:cubicBezTo>
                    <a:pt x="199" y="89"/>
                    <a:pt x="197" y="85"/>
                    <a:pt x="196" y="82"/>
                  </a:cubicBezTo>
                  <a:cubicBezTo>
                    <a:pt x="195" y="79"/>
                    <a:pt x="195" y="77"/>
                    <a:pt x="192" y="74"/>
                  </a:cubicBezTo>
                  <a:cubicBezTo>
                    <a:pt x="189" y="71"/>
                    <a:pt x="184" y="67"/>
                    <a:pt x="178" y="65"/>
                  </a:cubicBezTo>
                  <a:cubicBezTo>
                    <a:pt x="173" y="63"/>
                    <a:pt x="162" y="64"/>
                    <a:pt x="158" y="64"/>
                  </a:cubicBezTo>
                  <a:cubicBezTo>
                    <a:pt x="153" y="64"/>
                    <a:pt x="151" y="64"/>
                    <a:pt x="149" y="62"/>
                  </a:cubicBezTo>
                  <a:cubicBezTo>
                    <a:pt x="147" y="61"/>
                    <a:pt x="147" y="58"/>
                    <a:pt x="149" y="57"/>
                  </a:cubicBezTo>
                  <a:cubicBezTo>
                    <a:pt x="150" y="55"/>
                    <a:pt x="154" y="57"/>
                    <a:pt x="155" y="55"/>
                  </a:cubicBezTo>
                  <a:cubicBezTo>
                    <a:pt x="157" y="52"/>
                    <a:pt x="154" y="45"/>
                    <a:pt x="157" y="42"/>
                  </a:cubicBezTo>
                  <a:cubicBezTo>
                    <a:pt x="160" y="40"/>
                    <a:pt x="164" y="45"/>
                    <a:pt x="167" y="43"/>
                  </a:cubicBezTo>
                  <a:cubicBezTo>
                    <a:pt x="170" y="42"/>
                    <a:pt x="171" y="37"/>
                    <a:pt x="171" y="35"/>
                  </a:cubicBezTo>
                  <a:cubicBezTo>
                    <a:pt x="171" y="32"/>
                    <a:pt x="167" y="33"/>
                    <a:pt x="166" y="31"/>
                  </a:cubicBezTo>
                  <a:cubicBezTo>
                    <a:pt x="165" y="29"/>
                    <a:pt x="167" y="25"/>
                    <a:pt x="166" y="22"/>
                  </a:cubicBezTo>
                  <a:cubicBezTo>
                    <a:pt x="166" y="19"/>
                    <a:pt x="163" y="18"/>
                    <a:pt x="161" y="15"/>
                  </a:cubicBezTo>
                  <a:cubicBezTo>
                    <a:pt x="160" y="13"/>
                    <a:pt x="161" y="9"/>
                    <a:pt x="159" y="7"/>
                  </a:cubicBezTo>
                  <a:cubicBezTo>
                    <a:pt x="158" y="5"/>
                    <a:pt x="155" y="4"/>
                    <a:pt x="153" y="3"/>
                  </a:cubicBezTo>
                  <a:cubicBezTo>
                    <a:pt x="151" y="2"/>
                    <a:pt x="149" y="0"/>
                    <a:pt x="147" y="3"/>
                  </a:cubicBezTo>
                  <a:cubicBezTo>
                    <a:pt x="146" y="5"/>
                    <a:pt x="146" y="11"/>
                    <a:pt x="147" y="14"/>
                  </a:cubicBezTo>
                  <a:cubicBezTo>
                    <a:pt x="148" y="17"/>
                    <a:pt x="152" y="17"/>
                    <a:pt x="153" y="20"/>
                  </a:cubicBezTo>
                  <a:cubicBezTo>
                    <a:pt x="153" y="23"/>
                    <a:pt x="156" y="29"/>
                    <a:pt x="150" y="31"/>
                  </a:cubicBezTo>
                  <a:cubicBezTo>
                    <a:pt x="145" y="33"/>
                    <a:pt x="132" y="28"/>
                    <a:pt x="126" y="30"/>
                  </a:cubicBezTo>
                  <a:cubicBezTo>
                    <a:pt x="121" y="32"/>
                    <a:pt x="127" y="39"/>
                    <a:pt x="124" y="40"/>
                  </a:cubicBezTo>
                  <a:cubicBezTo>
                    <a:pt x="120" y="41"/>
                    <a:pt x="115" y="35"/>
                    <a:pt x="112" y="34"/>
                  </a:cubicBezTo>
                  <a:cubicBezTo>
                    <a:pt x="108" y="34"/>
                    <a:pt x="110" y="39"/>
                    <a:pt x="107" y="40"/>
                  </a:cubicBezTo>
                  <a:cubicBezTo>
                    <a:pt x="105" y="40"/>
                    <a:pt x="102" y="39"/>
                    <a:pt x="99" y="37"/>
                  </a:cubicBezTo>
                  <a:cubicBezTo>
                    <a:pt x="96" y="35"/>
                    <a:pt x="95" y="26"/>
                    <a:pt x="92" y="29"/>
                  </a:cubicBezTo>
                  <a:cubicBezTo>
                    <a:pt x="88" y="32"/>
                    <a:pt x="89" y="39"/>
                    <a:pt x="89" y="45"/>
                  </a:cubicBezTo>
                  <a:cubicBezTo>
                    <a:pt x="89" y="50"/>
                    <a:pt x="91" y="58"/>
                    <a:pt x="91" y="61"/>
                  </a:cubicBezTo>
                  <a:cubicBezTo>
                    <a:pt x="90" y="65"/>
                    <a:pt x="87" y="64"/>
                    <a:pt x="87" y="67"/>
                  </a:cubicBezTo>
                  <a:cubicBezTo>
                    <a:pt x="86" y="69"/>
                    <a:pt x="85" y="73"/>
                    <a:pt x="86" y="76"/>
                  </a:cubicBezTo>
                  <a:cubicBezTo>
                    <a:pt x="87" y="80"/>
                    <a:pt x="92" y="82"/>
                    <a:pt x="93" y="85"/>
                  </a:cubicBezTo>
                  <a:cubicBezTo>
                    <a:pt x="94" y="88"/>
                    <a:pt x="95" y="90"/>
                    <a:pt x="92" y="91"/>
                  </a:cubicBezTo>
                  <a:cubicBezTo>
                    <a:pt x="90" y="92"/>
                    <a:pt x="84" y="85"/>
                    <a:pt x="82" y="90"/>
                  </a:cubicBezTo>
                  <a:cubicBezTo>
                    <a:pt x="79" y="94"/>
                    <a:pt x="83" y="107"/>
                    <a:pt x="81" y="112"/>
                  </a:cubicBezTo>
                  <a:cubicBezTo>
                    <a:pt x="78" y="117"/>
                    <a:pt x="72" y="109"/>
                    <a:pt x="69" y="112"/>
                  </a:cubicBezTo>
                  <a:cubicBezTo>
                    <a:pt x="67" y="115"/>
                    <a:pt x="69" y="120"/>
                    <a:pt x="70" y="123"/>
                  </a:cubicBezTo>
                  <a:cubicBezTo>
                    <a:pt x="71" y="126"/>
                    <a:pt x="72" y="128"/>
                    <a:pt x="75" y="129"/>
                  </a:cubicBezTo>
                  <a:cubicBezTo>
                    <a:pt x="77" y="131"/>
                    <a:pt x="80" y="126"/>
                    <a:pt x="82" y="129"/>
                  </a:cubicBezTo>
                  <a:cubicBezTo>
                    <a:pt x="84" y="132"/>
                    <a:pt x="81" y="140"/>
                    <a:pt x="83" y="144"/>
                  </a:cubicBezTo>
                  <a:cubicBezTo>
                    <a:pt x="85" y="148"/>
                    <a:pt x="91" y="147"/>
                    <a:pt x="93" y="149"/>
                  </a:cubicBezTo>
                  <a:cubicBezTo>
                    <a:pt x="96" y="151"/>
                    <a:pt x="98" y="153"/>
                    <a:pt x="99" y="155"/>
                  </a:cubicBezTo>
                  <a:cubicBezTo>
                    <a:pt x="99" y="158"/>
                    <a:pt x="99" y="160"/>
                    <a:pt x="98" y="163"/>
                  </a:cubicBezTo>
                  <a:cubicBezTo>
                    <a:pt x="97" y="166"/>
                    <a:pt x="93" y="169"/>
                    <a:pt x="91" y="171"/>
                  </a:cubicBezTo>
                  <a:cubicBezTo>
                    <a:pt x="88" y="174"/>
                    <a:pt x="85" y="171"/>
                    <a:pt x="83" y="177"/>
                  </a:cubicBezTo>
                  <a:cubicBezTo>
                    <a:pt x="81" y="183"/>
                    <a:pt x="81" y="198"/>
                    <a:pt x="79" y="204"/>
                  </a:cubicBezTo>
                  <a:cubicBezTo>
                    <a:pt x="77" y="209"/>
                    <a:pt x="75" y="205"/>
                    <a:pt x="73" y="207"/>
                  </a:cubicBezTo>
                  <a:cubicBezTo>
                    <a:pt x="72" y="209"/>
                    <a:pt x="74" y="212"/>
                    <a:pt x="72" y="214"/>
                  </a:cubicBezTo>
                  <a:cubicBezTo>
                    <a:pt x="71" y="217"/>
                    <a:pt x="67" y="218"/>
                    <a:pt x="65" y="220"/>
                  </a:cubicBezTo>
                  <a:cubicBezTo>
                    <a:pt x="63" y="222"/>
                    <a:pt x="61" y="222"/>
                    <a:pt x="61" y="225"/>
                  </a:cubicBezTo>
                  <a:cubicBezTo>
                    <a:pt x="62" y="227"/>
                    <a:pt x="66" y="228"/>
                    <a:pt x="66" y="231"/>
                  </a:cubicBezTo>
                  <a:cubicBezTo>
                    <a:pt x="66" y="234"/>
                    <a:pt x="66" y="237"/>
                    <a:pt x="64" y="239"/>
                  </a:cubicBezTo>
                  <a:cubicBezTo>
                    <a:pt x="61" y="240"/>
                    <a:pt x="55" y="237"/>
                    <a:pt x="52" y="239"/>
                  </a:cubicBezTo>
                  <a:cubicBezTo>
                    <a:pt x="49" y="241"/>
                    <a:pt x="51" y="246"/>
                    <a:pt x="49" y="248"/>
                  </a:cubicBezTo>
                  <a:cubicBezTo>
                    <a:pt x="46" y="250"/>
                    <a:pt x="40" y="245"/>
                    <a:pt x="38" y="248"/>
                  </a:cubicBezTo>
                  <a:cubicBezTo>
                    <a:pt x="35" y="251"/>
                    <a:pt x="40" y="258"/>
                    <a:pt x="37" y="261"/>
                  </a:cubicBezTo>
                  <a:cubicBezTo>
                    <a:pt x="34" y="264"/>
                    <a:pt x="29" y="261"/>
                    <a:pt x="25" y="261"/>
                  </a:cubicBezTo>
                  <a:cubicBezTo>
                    <a:pt x="21" y="262"/>
                    <a:pt x="16" y="259"/>
                    <a:pt x="15" y="263"/>
                  </a:cubicBezTo>
                  <a:cubicBezTo>
                    <a:pt x="14" y="267"/>
                    <a:pt x="21" y="268"/>
                    <a:pt x="23" y="272"/>
                  </a:cubicBezTo>
                  <a:cubicBezTo>
                    <a:pt x="24" y="275"/>
                    <a:pt x="24" y="280"/>
                    <a:pt x="23" y="283"/>
                  </a:cubicBezTo>
                  <a:cubicBezTo>
                    <a:pt x="22" y="286"/>
                    <a:pt x="21" y="288"/>
                    <a:pt x="18" y="289"/>
                  </a:cubicBezTo>
                  <a:cubicBezTo>
                    <a:pt x="16" y="290"/>
                    <a:pt x="11" y="284"/>
                    <a:pt x="9" y="288"/>
                  </a:cubicBezTo>
                  <a:cubicBezTo>
                    <a:pt x="6" y="293"/>
                    <a:pt x="9" y="304"/>
                    <a:pt x="8" y="308"/>
                  </a:cubicBezTo>
                  <a:cubicBezTo>
                    <a:pt x="6" y="313"/>
                    <a:pt x="1" y="312"/>
                    <a:pt x="0" y="315"/>
                  </a:cubicBezTo>
                  <a:cubicBezTo>
                    <a:pt x="0" y="317"/>
                    <a:pt x="4" y="316"/>
                    <a:pt x="5" y="319"/>
                  </a:cubicBezTo>
                  <a:cubicBezTo>
                    <a:pt x="5" y="322"/>
                    <a:pt x="4" y="328"/>
                    <a:pt x="4" y="332"/>
                  </a:cubicBezTo>
                  <a:cubicBezTo>
                    <a:pt x="4" y="337"/>
                    <a:pt x="3" y="341"/>
                    <a:pt x="6" y="346"/>
                  </a:cubicBezTo>
                  <a:cubicBezTo>
                    <a:pt x="9" y="350"/>
                    <a:pt x="16" y="357"/>
                    <a:pt x="22" y="360"/>
                  </a:cubicBezTo>
                  <a:cubicBezTo>
                    <a:pt x="28" y="363"/>
                    <a:pt x="36" y="359"/>
                    <a:pt x="40" y="361"/>
                  </a:cubicBezTo>
                  <a:cubicBezTo>
                    <a:pt x="45" y="362"/>
                    <a:pt x="45" y="365"/>
                    <a:pt x="45" y="368"/>
                  </a:cubicBezTo>
                  <a:cubicBezTo>
                    <a:pt x="45" y="371"/>
                    <a:pt x="41" y="373"/>
                    <a:pt x="41" y="376"/>
                  </a:cubicBezTo>
                  <a:cubicBezTo>
                    <a:pt x="41" y="380"/>
                    <a:pt x="45" y="384"/>
                    <a:pt x="45" y="387"/>
                  </a:cubicBezTo>
                  <a:cubicBezTo>
                    <a:pt x="45" y="390"/>
                    <a:pt x="41" y="389"/>
                    <a:pt x="40" y="392"/>
                  </a:cubicBezTo>
                  <a:cubicBezTo>
                    <a:pt x="39" y="394"/>
                    <a:pt x="47" y="397"/>
                    <a:pt x="43" y="399"/>
                  </a:cubicBezTo>
                  <a:cubicBezTo>
                    <a:pt x="38" y="400"/>
                    <a:pt x="27" y="397"/>
                    <a:pt x="23" y="399"/>
                  </a:cubicBezTo>
                  <a:cubicBezTo>
                    <a:pt x="19" y="400"/>
                    <a:pt x="23" y="402"/>
                    <a:pt x="22" y="405"/>
                  </a:cubicBezTo>
                  <a:cubicBezTo>
                    <a:pt x="20" y="407"/>
                    <a:pt x="14" y="411"/>
                    <a:pt x="14" y="416"/>
                  </a:cubicBezTo>
                  <a:cubicBezTo>
                    <a:pt x="13" y="421"/>
                    <a:pt x="16" y="430"/>
                    <a:pt x="20" y="433"/>
                  </a:cubicBezTo>
                  <a:cubicBezTo>
                    <a:pt x="24" y="437"/>
                    <a:pt x="30" y="429"/>
                    <a:pt x="33" y="433"/>
                  </a:cubicBezTo>
                  <a:cubicBezTo>
                    <a:pt x="36" y="437"/>
                    <a:pt x="32" y="446"/>
                    <a:pt x="33" y="450"/>
                  </a:cubicBezTo>
                  <a:cubicBezTo>
                    <a:pt x="34" y="454"/>
                    <a:pt x="38" y="454"/>
                    <a:pt x="39" y="457"/>
                  </a:cubicBezTo>
                  <a:cubicBezTo>
                    <a:pt x="39" y="460"/>
                    <a:pt x="38" y="466"/>
                    <a:pt x="36" y="468"/>
                  </a:cubicBezTo>
                  <a:cubicBezTo>
                    <a:pt x="34" y="470"/>
                    <a:pt x="33" y="464"/>
                    <a:pt x="28" y="468"/>
                  </a:cubicBezTo>
                  <a:cubicBezTo>
                    <a:pt x="24" y="472"/>
                    <a:pt x="14" y="484"/>
                    <a:pt x="12" y="489"/>
                  </a:cubicBezTo>
                  <a:cubicBezTo>
                    <a:pt x="9" y="494"/>
                    <a:pt x="15" y="491"/>
                    <a:pt x="16" y="493"/>
                  </a:cubicBezTo>
                  <a:cubicBezTo>
                    <a:pt x="17" y="496"/>
                    <a:pt x="19" y="499"/>
                    <a:pt x="16" y="501"/>
                  </a:cubicBezTo>
                  <a:cubicBezTo>
                    <a:pt x="14" y="503"/>
                    <a:pt x="10" y="500"/>
                    <a:pt x="8" y="501"/>
                  </a:cubicBezTo>
                  <a:cubicBezTo>
                    <a:pt x="5" y="503"/>
                    <a:pt x="8" y="507"/>
                    <a:pt x="5" y="508"/>
                  </a:cubicBezTo>
                  <a:cubicBezTo>
                    <a:pt x="5" y="509"/>
                    <a:pt x="4" y="509"/>
                    <a:pt x="3" y="509"/>
                  </a:cubicBezTo>
                  <a:cubicBezTo>
                    <a:pt x="4" y="512"/>
                    <a:pt x="4" y="515"/>
                    <a:pt x="5" y="517"/>
                  </a:cubicBezTo>
                  <a:cubicBezTo>
                    <a:pt x="7" y="520"/>
                    <a:pt x="12" y="521"/>
                    <a:pt x="13" y="523"/>
                  </a:cubicBezTo>
                  <a:cubicBezTo>
                    <a:pt x="15" y="525"/>
                    <a:pt x="16" y="527"/>
                    <a:pt x="15" y="529"/>
                  </a:cubicBezTo>
                  <a:cubicBezTo>
                    <a:pt x="14" y="532"/>
                    <a:pt x="9" y="532"/>
                    <a:pt x="8" y="536"/>
                  </a:cubicBezTo>
                  <a:cubicBezTo>
                    <a:pt x="7" y="541"/>
                    <a:pt x="9" y="551"/>
                    <a:pt x="9" y="554"/>
                  </a:cubicBezTo>
                  <a:cubicBezTo>
                    <a:pt x="9" y="557"/>
                    <a:pt x="11" y="556"/>
                    <a:pt x="11" y="557"/>
                  </a:cubicBezTo>
                  <a:cubicBezTo>
                    <a:pt x="11" y="558"/>
                    <a:pt x="8" y="565"/>
                    <a:pt x="8" y="566"/>
                  </a:cubicBezTo>
                  <a:cubicBezTo>
                    <a:pt x="8" y="567"/>
                    <a:pt x="6" y="571"/>
                    <a:pt x="8" y="572"/>
                  </a:cubicBezTo>
                  <a:cubicBezTo>
                    <a:pt x="10" y="574"/>
                    <a:pt x="14" y="572"/>
                    <a:pt x="16" y="57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7" name="Freeform 31"/>
            <p:cNvSpPr>
              <a:spLocks noEditPoints="1"/>
            </p:cNvSpPr>
            <p:nvPr/>
          </p:nvSpPr>
          <p:spPr bwMode="auto">
            <a:xfrm rot="21439583">
              <a:off x="4403946" y="4657555"/>
              <a:ext cx="832093" cy="926370"/>
            </a:xfrm>
            <a:custGeom>
              <a:avLst/>
              <a:gdLst/>
              <a:ahLst/>
              <a:cxnLst>
                <a:cxn ang="0">
                  <a:pos x="69" y="21"/>
                </a:cxn>
                <a:cxn ang="0">
                  <a:pos x="79" y="17"/>
                </a:cxn>
                <a:cxn ang="0">
                  <a:pos x="92" y="22"/>
                </a:cxn>
                <a:cxn ang="0">
                  <a:pos x="109" y="13"/>
                </a:cxn>
                <a:cxn ang="0">
                  <a:pos x="137" y="12"/>
                </a:cxn>
                <a:cxn ang="0">
                  <a:pos x="144" y="26"/>
                </a:cxn>
                <a:cxn ang="0">
                  <a:pos x="148" y="33"/>
                </a:cxn>
                <a:cxn ang="0">
                  <a:pos x="144" y="39"/>
                </a:cxn>
                <a:cxn ang="0">
                  <a:pos x="140" y="56"/>
                </a:cxn>
                <a:cxn ang="0">
                  <a:pos x="142" y="65"/>
                </a:cxn>
                <a:cxn ang="0">
                  <a:pos x="143" y="79"/>
                </a:cxn>
                <a:cxn ang="0">
                  <a:pos x="138" y="91"/>
                </a:cxn>
                <a:cxn ang="0">
                  <a:pos x="131" y="94"/>
                </a:cxn>
                <a:cxn ang="0">
                  <a:pos x="116" y="99"/>
                </a:cxn>
                <a:cxn ang="0">
                  <a:pos x="107" y="114"/>
                </a:cxn>
                <a:cxn ang="0">
                  <a:pos x="105" y="124"/>
                </a:cxn>
                <a:cxn ang="0">
                  <a:pos x="99" y="132"/>
                </a:cxn>
                <a:cxn ang="0">
                  <a:pos x="89" y="126"/>
                </a:cxn>
                <a:cxn ang="0">
                  <a:pos x="80" y="133"/>
                </a:cxn>
                <a:cxn ang="0">
                  <a:pos x="70" y="149"/>
                </a:cxn>
                <a:cxn ang="0">
                  <a:pos x="56" y="155"/>
                </a:cxn>
                <a:cxn ang="0">
                  <a:pos x="51" y="170"/>
                </a:cxn>
                <a:cxn ang="0">
                  <a:pos x="58" y="187"/>
                </a:cxn>
                <a:cxn ang="0">
                  <a:pos x="40" y="188"/>
                </a:cxn>
                <a:cxn ang="0">
                  <a:pos x="26" y="195"/>
                </a:cxn>
                <a:cxn ang="0">
                  <a:pos x="19" y="171"/>
                </a:cxn>
                <a:cxn ang="0">
                  <a:pos x="11" y="151"/>
                </a:cxn>
                <a:cxn ang="0">
                  <a:pos x="1" y="126"/>
                </a:cxn>
                <a:cxn ang="0">
                  <a:pos x="6" y="106"/>
                </a:cxn>
                <a:cxn ang="0">
                  <a:pos x="13" y="90"/>
                </a:cxn>
                <a:cxn ang="0">
                  <a:pos x="24" y="74"/>
                </a:cxn>
                <a:cxn ang="0">
                  <a:pos x="30" y="61"/>
                </a:cxn>
                <a:cxn ang="0">
                  <a:pos x="49" y="58"/>
                </a:cxn>
                <a:cxn ang="0">
                  <a:pos x="56" y="33"/>
                </a:cxn>
                <a:cxn ang="0">
                  <a:pos x="56" y="18"/>
                </a:cxn>
                <a:cxn ang="0">
                  <a:pos x="18" y="170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42" y="2"/>
                </a:cxn>
                <a:cxn ang="0">
                  <a:pos x="142" y="2"/>
                </a:cxn>
                <a:cxn ang="0">
                  <a:pos x="142" y="2"/>
                </a:cxn>
                <a:cxn ang="0">
                  <a:pos x="143" y="0"/>
                </a:cxn>
                <a:cxn ang="0">
                  <a:pos x="143" y="0"/>
                </a:cxn>
                <a:cxn ang="0">
                  <a:pos x="143" y="0"/>
                </a:cxn>
              </a:cxnLst>
              <a:rect l="0" t="0" r="r" b="b"/>
              <a:pathLst>
                <a:path w="149" h="195">
                  <a:moveTo>
                    <a:pt x="56" y="18"/>
                  </a:moveTo>
                  <a:cubicBezTo>
                    <a:pt x="59" y="20"/>
                    <a:pt x="65" y="20"/>
                    <a:pt x="69" y="21"/>
                  </a:cubicBezTo>
                  <a:cubicBezTo>
                    <a:pt x="72" y="22"/>
                    <a:pt x="73" y="26"/>
                    <a:pt x="76" y="25"/>
                  </a:cubicBezTo>
                  <a:cubicBezTo>
                    <a:pt x="78" y="24"/>
                    <a:pt x="77" y="19"/>
                    <a:pt x="79" y="17"/>
                  </a:cubicBezTo>
                  <a:cubicBezTo>
                    <a:pt x="81" y="16"/>
                    <a:pt x="83" y="16"/>
                    <a:pt x="85" y="17"/>
                  </a:cubicBezTo>
                  <a:cubicBezTo>
                    <a:pt x="88" y="18"/>
                    <a:pt x="88" y="21"/>
                    <a:pt x="92" y="22"/>
                  </a:cubicBezTo>
                  <a:cubicBezTo>
                    <a:pt x="96" y="23"/>
                    <a:pt x="102" y="24"/>
                    <a:pt x="106" y="22"/>
                  </a:cubicBezTo>
                  <a:cubicBezTo>
                    <a:pt x="109" y="20"/>
                    <a:pt x="106" y="15"/>
                    <a:pt x="109" y="13"/>
                  </a:cubicBezTo>
                  <a:cubicBezTo>
                    <a:pt x="111" y="11"/>
                    <a:pt x="114" y="12"/>
                    <a:pt x="119" y="12"/>
                  </a:cubicBezTo>
                  <a:cubicBezTo>
                    <a:pt x="123" y="11"/>
                    <a:pt x="131" y="12"/>
                    <a:pt x="137" y="12"/>
                  </a:cubicBezTo>
                  <a:cubicBezTo>
                    <a:pt x="139" y="14"/>
                    <a:pt x="141" y="16"/>
                    <a:pt x="142" y="18"/>
                  </a:cubicBezTo>
                  <a:cubicBezTo>
                    <a:pt x="145" y="23"/>
                    <a:pt x="144" y="24"/>
                    <a:pt x="144" y="26"/>
                  </a:cubicBezTo>
                  <a:cubicBezTo>
                    <a:pt x="144" y="29"/>
                    <a:pt x="143" y="30"/>
                    <a:pt x="144" y="31"/>
                  </a:cubicBezTo>
                  <a:cubicBezTo>
                    <a:pt x="144" y="33"/>
                    <a:pt x="147" y="32"/>
                    <a:pt x="148" y="33"/>
                  </a:cubicBezTo>
                  <a:cubicBezTo>
                    <a:pt x="149" y="34"/>
                    <a:pt x="149" y="36"/>
                    <a:pt x="148" y="37"/>
                  </a:cubicBezTo>
                  <a:cubicBezTo>
                    <a:pt x="147" y="38"/>
                    <a:pt x="145" y="36"/>
                    <a:pt x="144" y="39"/>
                  </a:cubicBezTo>
                  <a:cubicBezTo>
                    <a:pt x="143" y="42"/>
                    <a:pt x="144" y="48"/>
                    <a:pt x="144" y="51"/>
                  </a:cubicBezTo>
                  <a:cubicBezTo>
                    <a:pt x="143" y="54"/>
                    <a:pt x="141" y="54"/>
                    <a:pt x="140" y="56"/>
                  </a:cubicBezTo>
                  <a:cubicBezTo>
                    <a:pt x="139" y="58"/>
                    <a:pt x="137" y="59"/>
                    <a:pt x="138" y="61"/>
                  </a:cubicBezTo>
                  <a:cubicBezTo>
                    <a:pt x="138" y="63"/>
                    <a:pt x="141" y="63"/>
                    <a:pt x="142" y="65"/>
                  </a:cubicBezTo>
                  <a:cubicBezTo>
                    <a:pt x="143" y="67"/>
                    <a:pt x="145" y="69"/>
                    <a:pt x="145" y="72"/>
                  </a:cubicBezTo>
                  <a:cubicBezTo>
                    <a:pt x="145" y="74"/>
                    <a:pt x="144" y="77"/>
                    <a:pt x="143" y="79"/>
                  </a:cubicBezTo>
                  <a:cubicBezTo>
                    <a:pt x="142" y="81"/>
                    <a:pt x="139" y="79"/>
                    <a:pt x="138" y="81"/>
                  </a:cubicBezTo>
                  <a:cubicBezTo>
                    <a:pt x="137" y="83"/>
                    <a:pt x="137" y="88"/>
                    <a:pt x="138" y="91"/>
                  </a:cubicBezTo>
                  <a:cubicBezTo>
                    <a:pt x="138" y="91"/>
                    <a:pt x="138" y="92"/>
                    <a:pt x="138" y="92"/>
                  </a:cubicBezTo>
                  <a:cubicBezTo>
                    <a:pt x="135" y="93"/>
                    <a:pt x="133" y="93"/>
                    <a:pt x="131" y="94"/>
                  </a:cubicBezTo>
                  <a:cubicBezTo>
                    <a:pt x="127" y="96"/>
                    <a:pt x="130" y="100"/>
                    <a:pt x="127" y="101"/>
                  </a:cubicBezTo>
                  <a:cubicBezTo>
                    <a:pt x="124" y="102"/>
                    <a:pt x="120" y="99"/>
                    <a:pt x="116" y="99"/>
                  </a:cubicBezTo>
                  <a:cubicBezTo>
                    <a:pt x="113" y="100"/>
                    <a:pt x="109" y="101"/>
                    <a:pt x="107" y="104"/>
                  </a:cubicBezTo>
                  <a:cubicBezTo>
                    <a:pt x="105" y="107"/>
                    <a:pt x="108" y="111"/>
                    <a:pt x="107" y="114"/>
                  </a:cubicBezTo>
                  <a:cubicBezTo>
                    <a:pt x="106" y="116"/>
                    <a:pt x="103" y="115"/>
                    <a:pt x="102" y="118"/>
                  </a:cubicBezTo>
                  <a:cubicBezTo>
                    <a:pt x="102" y="120"/>
                    <a:pt x="104" y="122"/>
                    <a:pt x="105" y="124"/>
                  </a:cubicBezTo>
                  <a:cubicBezTo>
                    <a:pt x="106" y="127"/>
                    <a:pt x="109" y="130"/>
                    <a:pt x="107" y="132"/>
                  </a:cubicBezTo>
                  <a:cubicBezTo>
                    <a:pt x="105" y="134"/>
                    <a:pt x="102" y="133"/>
                    <a:pt x="99" y="132"/>
                  </a:cubicBezTo>
                  <a:cubicBezTo>
                    <a:pt x="97" y="130"/>
                    <a:pt x="96" y="124"/>
                    <a:pt x="94" y="123"/>
                  </a:cubicBezTo>
                  <a:cubicBezTo>
                    <a:pt x="91" y="122"/>
                    <a:pt x="90" y="125"/>
                    <a:pt x="89" y="126"/>
                  </a:cubicBezTo>
                  <a:cubicBezTo>
                    <a:pt x="88" y="128"/>
                    <a:pt x="90" y="130"/>
                    <a:pt x="88" y="132"/>
                  </a:cubicBezTo>
                  <a:cubicBezTo>
                    <a:pt x="86" y="133"/>
                    <a:pt x="82" y="132"/>
                    <a:pt x="80" y="133"/>
                  </a:cubicBezTo>
                  <a:cubicBezTo>
                    <a:pt x="77" y="134"/>
                    <a:pt x="75" y="134"/>
                    <a:pt x="73" y="137"/>
                  </a:cubicBezTo>
                  <a:cubicBezTo>
                    <a:pt x="71" y="140"/>
                    <a:pt x="72" y="146"/>
                    <a:pt x="70" y="149"/>
                  </a:cubicBezTo>
                  <a:cubicBezTo>
                    <a:pt x="68" y="152"/>
                    <a:pt x="65" y="152"/>
                    <a:pt x="63" y="153"/>
                  </a:cubicBezTo>
                  <a:cubicBezTo>
                    <a:pt x="60" y="154"/>
                    <a:pt x="58" y="154"/>
                    <a:pt x="56" y="155"/>
                  </a:cubicBezTo>
                  <a:cubicBezTo>
                    <a:pt x="54" y="156"/>
                    <a:pt x="52" y="157"/>
                    <a:pt x="51" y="159"/>
                  </a:cubicBezTo>
                  <a:cubicBezTo>
                    <a:pt x="50" y="162"/>
                    <a:pt x="50" y="167"/>
                    <a:pt x="51" y="170"/>
                  </a:cubicBezTo>
                  <a:cubicBezTo>
                    <a:pt x="52" y="173"/>
                    <a:pt x="55" y="174"/>
                    <a:pt x="56" y="177"/>
                  </a:cubicBezTo>
                  <a:cubicBezTo>
                    <a:pt x="57" y="180"/>
                    <a:pt x="59" y="184"/>
                    <a:pt x="58" y="187"/>
                  </a:cubicBezTo>
                  <a:cubicBezTo>
                    <a:pt x="57" y="190"/>
                    <a:pt x="54" y="193"/>
                    <a:pt x="51" y="193"/>
                  </a:cubicBezTo>
                  <a:cubicBezTo>
                    <a:pt x="47" y="193"/>
                    <a:pt x="43" y="188"/>
                    <a:pt x="40" y="188"/>
                  </a:cubicBezTo>
                  <a:cubicBezTo>
                    <a:pt x="37" y="188"/>
                    <a:pt x="37" y="190"/>
                    <a:pt x="32" y="191"/>
                  </a:cubicBezTo>
                  <a:cubicBezTo>
                    <a:pt x="30" y="191"/>
                    <a:pt x="28" y="194"/>
                    <a:pt x="26" y="195"/>
                  </a:cubicBezTo>
                  <a:cubicBezTo>
                    <a:pt x="26" y="192"/>
                    <a:pt x="27" y="190"/>
                    <a:pt x="26" y="187"/>
                  </a:cubicBezTo>
                  <a:cubicBezTo>
                    <a:pt x="25" y="182"/>
                    <a:pt x="22" y="175"/>
                    <a:pt x="19" y="171"/>
                  </a:cubicBezTo>
                  <a:cubicBezTo>
                    <a:pt x="18" y="167"/>
                    <a:pt x="16" y="163"/>
                    <a:pt x="16" y="160"/>
                  </a:cubicBezTo>
                  <a:cubicBezTo>
                    <a:pt x="15" y="152"/>
                    <a:pt x="13" y="154"/>
                    <a:pt x="11" y="151"/>
                  </a:cubicBezTo>
                  <a:cubicBezTo>
                    <a:pt x="9" y="148"/>
                    <a:pt x="7" y="145"/>
                    <a:pt x="5" y="141"/>
                  </a:cubicBezTo>
                  <a:cubicBezTo>
                    <a:pt x="4" y="137"/>
                    <a:pt x="0" y="130"/>
                    <a:pt x="1" y="126"/>
                  </a:cubicBezTo>
                  <a:cubicBezTo>
                    <a:pt x="2" y="122"/>
                    <a:pt x="7" y="121"/>
                    <a:pt x="8" y="118"/>
                  </a:cubicBezTo>
                  <a:cubicBezTo>
                    <a:pt x="9" y="114"/>
                    <a:pt x="6" y="111"/>
                    <a:pt x="6" y="106"/>
                  </a:cubicBezTo>
                  <a:cubicBezTo>
                    <a:pt x="5" y="102"/>
                    <a:pt x="4" y="95"/>
                    <a:pt x="6" y="92"/>
                  </a:cubicBezTo>
                  <a:cubicBezTo>
                    <a:pt x="7" y="88"/>
                    <a:pt x="10" y="92"/>
                    <a:pt x="13" y="90"/>
                  </a:cubicBezTo>
                  <a:cubicBezTo>
                    <a:pt x="17" y="88"/>
                    <a:pt x="22" y="84"/>
                    <a:pt x="24" y="81"/>
                  </a:cubicBezTo>
                  <a:cubicBezTo>
                    <a:pt x="26" y="78"/>
                    <a:pt x="24" y="77"/>
                    <a:pt x="24" y="74"/>
                  </a:cubicBezTo>
                  <a:cubicBezTo>
                    <a:pt x="24" y="71"/>
                    <a:pt x="23" y="67"/>
                    <a:pt x="24" y="65"/>
                  </a:cubicBezTo>
                  <a:cubicBezTo>
                    <a:pt x="25" y="63"/>
                    <a:pt x="27" y="62"/>
                    <a:pt x="30" y="61"/>
                  </a:cubicBezTo>
                  <a:cubicBezTo>
                    <a:pt x="33" y="61"/>
                    <a:pt x="39" y="62"/>
                    <a:pt x="43" y="61"/>
                  </a:cubicBezTo>
                  <a:cubicBezTo>
                    <a:pt x="46" y="61"/>
                    <a:pt x="47" y="60"/>
                    <a:pt x="49" y="58"/>
                  </a:cubicBezTo>
                  <a:cubicBezTo>
                    <a:pt x="52" y="56"/>
                    <a:pt x="55" y="54"/>
                    <a:pt x="57" y="50"/>
                  </a:cubicBezTo>
                  <a:cubicBezTo>
                    <a:pt x="58" y="45"/>
                    <a:pt x="56" y="38"/>
                    <a:pt x="56" y="33"/>
                  </a:cubicBezTo>
                  <a:cubicBezTo>
                    <a:pt x="56" y="29"/>
                    <a:pt x="59" y="31"/>
                    <a:pt x="57" y="23"/>
                  </a:cubicBezTo>
                  <a:cubicBezTo>
                    <a:pt x="57" y="22"/>
                    <a:pt x="57" y="20"/>
                    <a:pt x="56" y="18"/>
                  </a:cubicBezTo>
                  <a:close/>
                  <a:moveTo>
                    <a:pt x="17" y="169"/>
                  </a:moveTo>
                  <a:cubicBezTo>
                    <a:pt x="17" y="169"/>
                    <a:pt x="18" y="170"/>
                    <a:pt x="18" y="170"/>
                  </a:cubicBezTo>
                  <a:cubicBezTo>
                    <a:pt x="18" y="170"/>
                    <a:pt x="17" y="169"/>
                    <a:pt x="17" y="169"/>
                  </a:cubicBezTo>
                  <a:close/>
                  <a:moveTo>
                    <a:pt x="141" y="11"/>
                  </a:moveTo>
                  <a:cubicBezTo>
                    <a:pt x="141" y="11"/>
                    <a:pt x="141" y="11"/>
                    <a:pt x="141" y="11"/>
                  </a:cubicBezTo>
                  <a:cubicBezTo>
                    <a:pt x="141" y="11"/>
                    <a:pt x="141" y="11"/>
                    <a:pt x="141" y="11"/>
                  </a:cubicBezTo>
                  <a:close/>
                  <a:moveTo>
                    <a:pt x="141" y="11"/>
                  </a:moveTo>
                  <a:cubicBezTo>
                    <a:pt x="141" y="11"/>
                    <a:pt x="141" y="11"/>
                    <a:pt x="141" y="11"/>
                  </a:cubicBezTo>
                  <a:cubicBezTo>
                    <a:pt x="141" y="11"/>
                    <a:pt x="141" y="11"/>
                    <a:pt x="141" y="11"/>
                  </a:cubicBezTo>
                  <a:close/>
                  <a:moveTo>
                    <a:pt x="141" y="11"/>
                  </a:moveTo>
                  <a:cubicBezTo>
                    <a:pt x="142" y="11"/>
                    <a:pt x="142" y="11"/>
                    <a:pt x="142" y="11"/>
                  </a:cubicBezTo>
                  <a:cubicBezTo>
                    <a:pt x="142" y="11"/>
                    <a:pt x="142" y="11"/>
                    <a:pt x="141" y="11"/>
                  </a:cubicBezTo>
                  <a:close/>
                  <a:moveTo>
                    <a:pt x="142" y="2"/>
                  </a:moveTo>
                  <a:cubicBezTo>
                    <a:pt x="142" y="2"/>
                    <a:pt x="142" y="2"/>
                    <a:pt x="142" y="2"/>
                  </a:cubicBezTo>
                  <a:cubicBezTo>
                    <a:pt x="142" y="2"/>
                    <a:pt x="142" y="2"/>
                    <a:pt x="142" y="2"/>
                  </a:cubicBezTo>
                  <a:close/>
                  <a:moveTo>
                    <a:pt x="142" y="2"/>
                  </a:moveTo>
                  <a:cubicBezTo>
                    <a:pt x="142" y="1"/>
                    <a:pt x="142" y="1"/>
                    <a:pt x="142" y="1"/>
                  </a:cubicBezTo>
                  <a:cubicBezTo>
                    <a:pt x="142" y="1"/>
                    <a:pt x="142" y="1"/>
                    <a:pt x="142" y="2"/>
                  </a:cubicBezTo>
                  <a:close/>
                  <a:moveTo>
                    <a:pt x="142" y="1"/>
                  </a:moveTo>
                  <a:cubicBezTo>
                    <a:pt x="143" y="1"/>
                    <a:pt x="143" y="0"/>
                    <a:pt x="143" y="0"/>
                  </a:cubicBezTo>
                  <a:cubicBezTo>
                    <a:pt x="143" y="0"/>
                    <a:pt x="143" y="1"/>
                    <a:pt x="142" y="1"/>
                  </a:cubicBezTo>
                  <a:close/>
                  <a:moveTo>
                    <a:pt x="143" y="0"/>
                  </a:move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143" y="0"/>
                    <a:pt x="143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8" name="Freeform 30"/>
            <p:cNvSpPr>
              <a:spLocks/>
            </p:cNvSpPr>
            <p:nvPr/>
          </p:nvSpPr>
          <p:spPr bwMode="auto">
            <a:xfrm rot="21439583">
              <a:off x="5140642" y="3925142"/>
              <a:ext cx="888099" cy="1265244"/>
            </a:xfrm>
            <a:custGeom>
              <a:avLst/>
              <a:gdLst/>
              <a:ahLst/>
              <a:cxnLst>
                <a:cxn ang="0">
                  <a:pos x="151" y="77"/>
                </a:cxn>
                <a:cxn ang="0">
                  <a:pos x="130" y="81"/>
                </a:cxn>
                <a:cxn ang="0">
                  <a:pos x="115" y="86"/>
                </a:cxn>
                <a:cxn ang="0">
                  <a:pos x="99" y="93"/>
                </a:cxn>
                <a:cxn ang="0">
                  <a:pos x="94" y="107"/>
                </a:cxn>
                <a:cxn ang="0">
                  <a:pos x="101" y="125"/>
                </a:cxn>
                <a:cxn ang="0">
                  <a:pos x="114" y="135"/>
                </a:cxn>
                <a:cxn ang="0">
                  <a:pos x="110" y="154"/>
                </a:cxn>
                <a:cxn ang="0">
                  <a:pos x="103" y="175"/>
                </a:cxn>
                <a:cxn ang="0">
                  <a:pos x="102" y="206"/>
                </a:cxn>
                <a:cxn ang="0">
                  <a:pos x="108" y="231"/>
                </a:cxn>
                <a:cxn ang="0">
                  <a:pos x="108" y="243"/>
                </a:cxn>
                <a:cxn ang="0">
                  <a:pos x="107" y="266"/>
                </a:cxn>
                <a:cxn ang="0">
                  <a:pos x="94" y="257"/>
                </a:cxn>
                <a:cxn ang="0">
                  <a:pos x="82" y="239"/>
                </a:cxn>
                <a:cxn ang="0">
                  <a:pos x="68" y="239"/>
                </a:cxn>
                <a:cxn ang="0">
                  <a:pos x="58" y="244"/>
                </a:cxn>
                <a:cxn ang="0">
                  <a:pos x="45" y="237"/>
                </a:cxn>
                <a:cxn ang="0">
                  <a:pos x="36" y="244"/>
                </a:cxn>
                <a:cxn ang="0">
                  <a:pos x="19" y="246"/>
                </a:cxn>
                <a:cxn ang="0">
                  <a:pos x="4" y="244"/>
                </a:cxn>
                <a:cxn ang="0">
                  <a:pos x="1" y="229"/>
                </a:cxn>
                <a:cxn ang="0">
                  <a:pos x="8" y="220"/>
                </a:cxn>
                <a:cxn ang="0">
                  <a:pos x="1" y="209"/>
                </a:cxn>
                <a:cxn ang="0">
                  <a:pos x="7" y="199"/>
                </a:cxn>
                <a:cxn ang="0">
                  <a:pos x="11" y="185"/>
                </a:cxn>
                <a:cxn ang="0">
                  <a:pos x="7" y="179"/>
                </a:cxn>
                <a:cxn ang="0">
                  <a:pos x="5" y="166"/>
                </a:cxn>
                <a:cxn ang="0">
                  <a:pos x="5" y="159"/>
                </a:cxn>
                <a:cxn ang="0">
                  <a:pos x="13" y="142"/>
                </a:cxn>
                <a:cxn ang="0">
                  <a:pos x="17" y="117"/>
                </a:cxn>
                <a:cxn ang="0">
                  <a:pos x="26" y="87"/>
                </a:cxn>
                <a:cxn ang="0">
                  <a:pos x="28" y="76"/>
                </a:cxn>
                <a:cxn ang="0">
                  <a:pos x="23" y="71"/>
                </a:cxn>
                <a:cxn ang="0">
                  <a:pos x="47" y="53"/>
                </a:cxn>
                <a:cxn ang="0">
                  <a:pos x="61" y="46"/>
                </a:cxn>
                <a:cxn ang="0">
                  <a:pos x="76" y="14"/>
                </a:cxn>
                <a:cxn ang="0">
                  <a:pos x="103" y="11"/>
                </a:cxn>
                <a:cxn ang="0">
                  <a:pos x="112" y="46"/>
                </a:cxn>
                <a:cxn ang="0">
                  <a:pos x="130" y="51"/>
                </a:cxn>
                <a:cxn ang="0">
                  <a:pos x="156" y="63"/>
                </a:cxn>
              </a:cxnLst>
              <a:rect l="0" t="0" r="r" b="b"/>
              <a:pathLst>
                <a:path w="159" h="266">
                  <a:moveTo>
                    <a:pt x="155" y="65"/>
                  </a:moveTo>
                  <a:cubicBezTo>
                    <a:pt x="153" y="68"/>
                    <a:pt x="154" y="74"/>
                    <a:pt x="151" y="77"/>
                  </a:cubicBezTo>
                  <a:cubicBezTo>
                    <a:pt x="148" y="79"/>
                    <a:pt x="143" y="76"/>
                    <a:pt x="140" y="77"/>
                  </a:cubicBezTo>
                  <a:cubicBezTo>
                    <a:pt x="136" y="78"/>
                    <a:pt x="133" y="81"/>
                    <a:pt x="130" y="81"/>
                  </a:cubicBezTo>
                  <a:cubicBezTo>
                    <a:pt x="127" y="82"/>
                    <a:pt x="125" y="80"/>
                    <a:pt x="122" y="81"/>
                  </a:cubicBezTo>
                  <a:cubicBezTo>
                    <a:pt x="119" y="81"/>
                    <a:pt x="117" y="84"/>
                    <a:pt x="115" y="86"/>
                  </a:cubicBezTo>
                  <a:cubicBezTo>
                    <a:pt x="113" y="88"/>
                    <a:pt x="114" y="91"/>
                    <a:pt x="111" y="93"/>
                  </a:cubicBezTo>
                  <a:cubicBezTo>
                    <a:pt x="108" y="94"/>
                    <a:pt x="102" y="90"/>
                    <a:pt x="99" y="93"/>
                  </a:cubicBezTo>
                  <a:cubicBezTo>
                    <a:pt x="96" y="96"/>
                    <a:pt x="100" y="103"/>
                    <a:pt x="99" y="105"/>
                  </a:cubicBezTo>
                  <a:cubicBezTo>
                    <a:pt x="98" y="108"/>
                    <a:pt x="95" y="105"/>
                    <a:pt x="94" y="107"/>
                  </a:cubicBezTo>
                  <a:cubicBezTo>
                    <a:pt x="94" y="110"/>
                    <a:pt x="94" y="118"/>
                    <a:pt x="95" y="121"/>
                  </a:cubicBezTo>
                  <a:cubicBezTo>
                    <a:pt x="96" y="124"/>
                    <a:pt x="98" y="124"/>
                    <a:pt x="101" y="125"/>
                  </a:cubicBezTo>
                  <a:cubicBezTo>
                    <a:pt x="103" y="125"/>
                    <a:pt x="107" y="124"/>
                    <a:pt x="110" y="126"/>
                  </a:cubicBezTo>
                  <a:cubicBezTo>
                    <a:pt x="112" y="128"/>
                    <a:pt x="113" y="131"/>
                    <a:pt x="114" y="135"/>
                  </a:cubicBezTo>
                  <a:cubicBezTo>
                    <a:pt x="114" y="139"/>
                    <a:pt x="114" y="146"/>
                    <a:pt x="114" y="149"/>
                  </a:cubicBezTo>
                  <a:cubicBezTo>
                    <a:pt x="113" y="153"/>
                    <a:pt x="111" y="151"/>
                    <a:pt x="110" y="154"/>
                  </a:cubicBezTo>
                  <a:cubicBezTo>
                    <a:pt x="109" y="158"/>
                    <a:pt x="110" y="166"/>
                    <a:pt x="108" y="169"/>
                  </a:cubicBezTo>
                  <a:cubicBezTo>
                    <a:pt x="107" y="173"/>
                    <a:pt x="104" y="171"/>
                    <a:pt x="103" y="175"/>
                  </a:cubicBezTo>
                  <a:cubicBezTo>
                    <a:pt x="102" y="178"/>
                    <a:pt x="104" y="186"/>
                    <a:pt x="104" y="191"/>
                  </a:cubicBezTo>
                  <a:cubicBezTo>
                    <a:pt x="104" y="196"/>
                    <a:pt x="101" y="202"/>
                    <a:pt x="102" y="206"/>
                  </a:cubicBezTo>
                  <a:cubicBezTo>
                    <a:pt x="102" y="210"/>
                    <a:pt x="107" y="207"/>
                    <a:pt x="108" y="211"/>
                  </a:cubicBezTo>
                  <a:cubicBezTo>
                    <a:pt x="109" y="216"/>
                    <a:pt x="108" y="226"/>
                    <a:pt x="108" y="231"/>
                  </a:cubicBezTo>
                  <a:cubicBezTo>
                    <a:pt x="107" y="235"/>
                    <a:pt x="106" y="236"/>
                    <a:pt x="106" y="239"/>
                  </a:cubicBezTo>
                  <a:cubicBezTo>
                    <a:pt x="106" y="241"/>
                    <a:pt x="108" y="239"/>
                    <a:pt x="108" y="243"/>
                  </a:cubicBezTo>
                  <a:cubicBezTo>
                    <a:pt x="109" y="248"/>
                    <a:pt x="110" y="259"/>
                    <a:pt x="109" y="263"/>
                  </a:cubicBezTo>
                  <a:cubicBezTo>
                    <a:pt x="109" y="265"/>
                    <a:pt x="108" y="265"/>
                    <a:pt x="107" y="266"/>
                  </a:cubicBezTo>
                  <a:cubicBezTo>
                    <a:pt x="106" y="264"/>
                    <a:pt x="105" y="261"/>
                    <a:pt x="103" y="261"/>
                  </a:cubicBezTo>
                  <a:cubicBezTo>
                    <a:pt x="99" y="259"/>
                    <a:pt x="97" y="258"/>
                    <a:pt x="94" y="257"/>
                  </a:cubicBezTo>
                  <a:cubicBezTo>
                    <a:pt x="92" y="255"/>
                    <a:pt x="92" y="253"/>
                    <a:pt x="90" y="250"/>
                  </a:cubicBezTo>
                  <a:cubicBezTo>
                    <a:pt x="88" y="247"/>
                    <a:pt x="84" y="242"/>
                    <a:pt x="82" y="239"/>
                  </a:cubicBezTo>
                  <a:cubicBezTo>
                    <a:pt x="79" y="236"/>
                    <a:pt x="78" y="235"/>
                    <a:pt x="75" y="235"/>
                  </a:cubicBezTo>
                  <a:cubicBezTo>
                    <a:pt x="73" y="235"/>
                    <a:pt x="70" y="237"/>
                    <a:pt x="68" y="239"/>
                  </a:cubicBezTo>
                  <a:cubicBezTo>
                    <a:pt x="66" y="240"/>
                    <a:pt x="65" y="242"/>
                    <a:pt x="64" y="243"/>
                  </a:cubicBezTo>
                  <a:cubicBezTo>
                    <a:pt x="62" y="244"/>
                    <a:pt x="60" y="245"/>
                    <a:pt x="58" y="244"/>
                  </a:cubicBezTo>
                  <a:cubicBezTo>
                    <a:pt x="56" y="244"/>
                    <a:pt x="55" y="241"/>
                    <a:pt x="53" y="239"/>
                  </a:cubicBezTo>
                  <a:cubicBezTo>
                    <a:pt x="51" y="238"/>
                    <a:pt x="48" y="237"/>
                    <a:pt x="45" y="237"/>
                  </a:cubicBezTo>
                  <a:cubicBezTo>
                    <a:pt x="43" y="237"/>
                    <a:pt x="42" y="238"/>
                    <a:pt x="40" y="239"/>
                  </a:cubicBezTo>
                  <a:cubicBezTo>
                    <a:pt x="39" y="241"/>
                    <a:pt x="39" y="243"/>
                    <a:pt x="36" y="244"/>
                  </a:cubicBezTo>
                  <a:cubicBezTo>
                    <a:pt x="32" y="244"/>
                    <a:pt x="25" y="242"/>
                    <a:pt x="22" y="243"/>
                  </a:cubicBezTo>
                  <a:cubicBezTo>
                    <a:pt x="19" y="243"/>
                    <a:pt x="21" y="245"/>
                    <a:pt x="19" y="246"/>
                  </a:cubicBezTo>
                  <a:cubicBezTo>
                    <a:pt x="18" y="247"/>
                    <a:pt x="14" y="249"/>
                    <a:pt x="12" y="249"/>
                  </a:cubicBezTo>
                  <a:cubicBezTo>
                    <a:pt x="9" y="248"/>
                    <a:pt x="6" y="246"/>
                    <a:pt x="4" y="244"/>
                  </a:cubicBezTo>
                  <a:cubicBezTo>
                    <a:pt x="3" y="243"/>
                    <a:pt x="1" y="242"/>
                    <a:pt x="1" y="239"/>
                  </a:cubicBezTo>
                  <a:cubicBezTo>
                    <a:pt x="0" y="236"/>
                    <a:pt x="0" y="231"/>
                    <a:pt x="1" y="229"/>
                  </a:cubicBezTo>
                  <a:cubicBezTo>
                    <a:pt x="2" y="227"/>
                    <a:pt x="5" y="229"/>
                    <a:pt x="6" y="227"/>
                  </a:cubicBezTo>
                  <a:cubicBezTo>
                    <a:pt x="7" y="225"/>
                    <a:pt x="8" y="222"/>
                    <a:pt x="8" y="220"/>
                  </a:cubicBezTo>
                  <a:cubicBezTo>
                    <a:pt x="8" y="217"/>
                    <a:pt x="6" y="215"/>
                    <a:pt x="5" y="213"/>
                  </a:cubicBezTo>
                  <a:cubicBezTo>
                    <a:pt x="4" y="211"/>
                    <a:pt x="1" y="211"/>
                    <a:pt x="1" y="209"/>
                  </a:cubicBezTo>
                  <a:cubicBezTo>
                    <a:pt x="0" y="207"/>
                    <a:pt x="2" y="206"/>
                    <a:pt x="3" y="204"/>
                  </a:cubicBezTo>
                  <a:cubicBezTo>
                    <a:pt x="4" y="202"/>
                    <a:pt x="6" y="202"/>
                    <a:pt x="7" y="199"/>
                  </a:cubicBezTo>
                  <a:cubicBezTo>
                    <a:pt x="7" y="196"/>
                    <a:pt x="6" y="190"/>
                    <a:pt x="7" y="187"/>
                  </a:cubicBezTo>
                  <a:cubicBezTo>
                    <a:pt x="8" y="184"/>
                    <a:pt x="10" y="186"/>
                    <a:pt x="11" y="185"/>
                  </a:cubicBezTo>
                  <a:cubicBezTo>
                    <a:pt x="12" y="184"/>
                    <a:pt x="12" y="182"/>
                    <a:pt x="11" y="181"/>
                  </a:cubicBezTo>
                  <a:cubicBezTo>
                    <a:pt x="10" y="180"/>
                    <a:pt x="7" y="181"/>
                    <a:pt x="7" y="179"/>
                  </a:cubicBezTo>
                  <a:cubicBezTo>
                    <a:pt x="6" y="178"/>
                    <a:pt x="7" y="177"/>
                    <a:pt x="7" y="174"/>
                  </a:cubicBezTo>
                  <a:cubicBezTo>
                    <a:pt x="7" y="172"/>
                    <a:pt x="8" y="171"/>
                    <a:pt x="5" y="166"/>
                  </a:cubicBezTo>
                  <a:cubicBezTo>
                    <a:pt x="4" y="164"/>
                    <a:pt x="2" y="162"/>
                    <a:pt x="0" y="160"/>
                  </a:cubicBezTo>
                  <a:cubicBezTo>
                    <a:pt x="2" y="160"/>
                    <a:pt x="3" y="159"/>
                    <a:pt x="5" y="159"/>
                  </a:cubicBezTo>
                  <a:cubicBezTo>
                    <a:pt x="9" y="157"/>
                    <a:pt x="3" y="153"/>
                    <a:pt x="5" y="150"/>
                  </a:cubicBezTo>
                  <a:cubicBezTo>
                    <a:pt x="6" y="147"/>
                    <a:pt x="11" y="145"/>
                    <a:pt x="13" y="142"/>
                  </a:cubicBezTo>
                  <a:cubicBezTo>
                    <a:pt x="15" y="139"/>
                    <a:pt x="15" y="138"/>
                    <a:pt x="16" y="134"/>
                  </a:cubicBezTo>
                  <a:cubicBezTo>
                    <a:pt x="16" y="129"/>
                    <a:pt x="15" y="122"/>
                    <a:pt x="17" y="117"/>
                  </a:cubicBezTo>
                  <a:cubicBezTo>
                    <a:pt x="19" y="113"/>
                    <a:pt x="24" y="114"/>
                    <a:pt x="26" y="108"/>
                  </a:cubicBezTo>
                  <a:cubicBezTo>
                    <a:pt x="28" y="103"/>
                    <a:pt x="25" y="91"/>
                    <a:pt x="26" y="87"/>
                  </a:cubicBezTo>
                  <a:cubicBezTo>
                    <a:pt x="27" y="83"/>
                    <a:pt x="29" y="86"/>
                    <a:pt x="29" y="84"/>
                  </a:cubicBezTo>
                  <a:cubicBezTo>
                    <a:pt x="30" y="81"/>
                    <a:pt x="30" y="79"/>
                    <a:pt x="28" y="76"/>
                  </a:cubicBezTo>
                  <a:cubicBezTo>
                    <a:pt x="27" y="74"/>
                    <a:pt x="24" y="73"/>
                    <a:pt x="22" y="72"/>
                  </a:cubicBezTo>
                  <a:cubicBezTo>
                    <a:pt x="22" y="72"/>
                    <a:pt x="23" y="71"/>
                    <a:pt x="23" y="71"/>
                  </a:cubicBezTo>
                  <a:cubicBezTo>
                    <a:pt x="25" y="70"/>
                    <a:pt x="31" y="70"/>
                    <a:pt x="35" y="67"/>
                  </a:cubicBezTo>
                  <a:cubicBezTo>
                    <a:pt x="39" y="64"/>
                    <a:pt x="45" y="57"/>
                    <a:pt x="47" y="53"/>
                  </a:cubicBezTo>
                  <a:cubicBezTo>
                    <a:pt x="50" y="49"/>
                    <a:pt x="47" y="46"/>
                    <a:pt x="50" y="45"/>
                  </a:cubicBezTo>
                  <a:cubicBezTo>
                    <a:pt x="53" y="43"/>
                    <a:pt x="59" y="49"/>
                    <a:pt x="61" y="46"/>
                  </a:cubicBezTo>
                  <a:cubicBezTo>
                    <a:pt x="64" y="42"/>
                    <a:pt x="60" y="35"/>
                    <a:pt x="62" y="29"/>
                  </a:cubicBezTo>
                  <a:cubicBezTo>
                    <a:pt x="65" y="23"/>
                    <a:pt x="72" y="19"/>
                    <a:pt x="76" y="14"/>
                  </a:cubicBezTo>
                  <a:cubicBezTo>
                    <a:pt x="81" y="10"/>
                    <a:pt x="85" y="2"/>
                    <a:pt x="90" y="1"/>
                  </a:cubicBezTo>
                  <a:cubicBezTo>
                    <a:pt x="96" y="0"/>
                    <a:pt x="100" y="5"/>
                    <a:pt x="103" y="11"/>
                  </a:cubicBezTo>
                  <a:cubicBezTo>
                    <a:pt x="106" y="17"/>
                    <a:pt x="104" y="28"/>
                    <a:pt x="106" y="34"/>
                  </a:cubicBezTo>
                  <a:cubicBezTo>
                    <a:pt x="108" y="40"/>
                    <a:pt x="108" y="44"/>
                    <a:pt x="112" y="46"/>
                  </a:cubicBezTo>
                  <a:cubicBezTo>
                    <a:pt x="116" y="47"/>
                    <a:pt x="122" y="42"/>
                    <a:pt x="126" y="43"/>
                  </a:cubicBezTo>
                  <a:cubicBezTo>
                    <a:pt x="129" y="44"/>
                    <a:pt x="126" y="51"/>
                    <a:pt x="130" y="51"/>
                  </a:cubicBezTo>
                  <a:cubicBezTo>
                    <a:pt x="134" y="50"/>
                    <a:pt x="132" y="36"/>
                    <a:pt x="140" y="41"/>
                  </a:cubicBezTo>
                  <a:cubicBezTo>
                    <a:pt x="145" y="45"/>
                    <a:pt x="149" y="54"/>
                    <a:pt x="156" y="63"/>
                  </a:cubicBezTo>
                  <a:cubicBezTo>
                    <a:pt x="159" y="58"/>
                    <a:pt x="156" y="62"/>
                    <a:pt x="155" y="6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9" name="Freeform 28"/>
            <p:cNvSpPr>
              <a:spLocks noEditPoints="1"/>
            </p:cNvSpPr>
            <p:nvPr/>
          </p:nvSpPr>
          <p:spPr bwMode="auto">
            <a:xfrm rot="21439583">
              <a:off x="4551520" y="5058294"/>
              <a:ext cx="1228136" cy="732240"/>
            </a:xfrm>
            <a:custGeom>
              <a:avLst/>
              <a:gdLst/>
              <a:ahLst/>
              <a:cxnLst>
                <a:cxn ang="0">
                  <a:pos x="16" y="101"/>
                </a:cxn>
                <a:cxn ang="0">
                  <a:pos x="34" y="100"/>
                </a:cxn>
                <a:cxn ang="0">
                  <a:pos x="27" y="83"/>
                </a:cxn>
                <a:cxn ang="0">
                  <a:pos x="32" y="68"/>
                </a:cxn>
                <a:cxn ang="0">
                  <a:pos x="46" y="62"/>
                </a:cxn>
                <a:cxn ang="0">
                  <a:pos x="56" y="46"/>
                </a:cxn>
                <a:cxn ang="0">
                  <a:pos x="65" y="39"/>
                </a:cxn>
                <a:cxn ang="0">
                  <a:pos x="75" y="45"/>
                </a:cxn>
                <a:cxn ang="0">
                  <a:pos x="81" y="37"/>
                </a:cxn>
                <a:cxn ang="0">
                  <a:pos x="83" y="27"/>
                </a:cxn>
                <a:cxn ang="0">
                  <a:pos x="92" y="12"/>
                </a:cxn>
                <a:cxn ang="0">
                  <a:pos x="107" y="7"/>
                </a:cxn>
                <a:cxn ang="0">
                  <a:pos x="117" y="9"/>
                </a:cxn>
                <a:cxn ang="0">
                  <a:pos x="132" y="11"/>
                </a:cxn>
                <a:cxn ang="0">
                  <a:pos x="149" y="9"/>
                </a:cxn>
                <a:cxn ang="0">
                  <a:pos x="158" y="2"/>
                </a:cxn>
                <a:cxn ang="0">
                  <a:pos x="171" y="9"/>
                </a:cxn>
                <a:cxn ang="0">
                  <a:pos x="181" y="4"/>
                </a:cxn>
                <a:cxn ang="0">
                  <a:pos x="195" y="4"/>
                </a:cxn>
                <a:cxn ang="0">
                  <a:pos x="207" y="22"/>
                </a:cxn>
                <a:cxn ang="0">
                  <a:pos x="220" y="31"/>
                </a:cxn>
                <a:cxn ang="0">
                  <a:pos x="211" y="37"/>
                </a:cxn>
                <a:cxn ang="0">
                  <a:pos x="208" y="59"/>
                </a:cxn>
                <a:cxn ang="0">
                  <a:pos x="199" y="77"/>
                </a:cxn>
                <a:cxn ang="0">
                  <a:pos x="192" y="89"/>
                </a:cxn>
                <a:cxn ang="0">
                  <a:pos x="180" y="98"/>
                </a:cxn>
                <a:cxn ang="0">
                  <a:pos x="163" y="110"/>
                </a:cxn>
                <a:cxn ang="0">
                  <a:pos x="157" y="133"/>
                </a:cxn>
                <a:cxn ang="0">
                  <a:pos x="148" y="137"/>
                </a:cxn>
                <a:cxn ang="0">
                  <a:pos x="140" y="143"/>
                </a:cxn>
                <a:cxn ang="0">
                  <a:pos x="130" y="136"/>
                </a:cxn>
                <a:cxn ang="0">
                  <a:pos x="114" y="149"/>
                </a:cxn>
                <a:cxn ang="0">
                  <a:pos x="101" y="154"/>
                </a:cxn>
                <a:cxn ang="0">
                  <a:pos x="85" y="149"/>
                </a:cxn>
                <a:cxn ang="0">
                  <a:pos x="81" y="139"/>
                </a:cxn>
                <a:cxn ang="0">
                  <a:pos x="72" y="142"/>
                </a:cxn>
                <a:cxn ang="0">
                  <a:pos x="74" y="129"/>
                </a:cxn>
                <a:cxn ang="0">
                  <a:pos x="65" y="122"/>
                </a:cxn>
                <a:cxn ang="0">
                  <a:pos x="66" y="132"/>
                </a:cxn>
                <a:cxn ang="0">
                  <a:pos x="60" y="142"/>
                </a:cxn>
                <a:cxn ang="0">
                  <a:pos x="46" y="135"/>
                </a:cxn>
                <a:cxn ang="0">
                  <a:pos x="33" y="142"/>
                </a:cxn>
                <a:cxn ang="0">
                  <a:pos x="18" y="132"/>
                </a:cxn>
                <a:cxn ang="0">
                  <a:pos x="1" y="117"/>
                </a:cxn>
                <a:cxn ang="0">
                  <a:pos x="114" y="4"/>
                </a:cxn>
                <a:cxn ang="0">
                  <a:pos x="114" y="4"/>
                </a:cxn>
                <a:cxn ang="0">
                  <a:pos x="114" y="5"/>
                </a:cxn>
              </a:cxnLst>
              <a:rect l="0" t="0" r="r" b="b"/>
              <a:pathLst>
                <a:path w="220" h="154">
                  <a:moveTo>
                    <a:pt x="8" y="104"/>
                  </a:moveTo>
                  <a:cubicBezTo>
                    <a:pt x="13" y="103"/>
                    <a:pt x="13" y="101"/>
                    <a:pt x="16" y="101"/>
                  </a:cubicBezTo>
                  <a:cubicBezTo>
                    <a:pt x="19" y="101"/>
                    <a:pt x="23" y="106"/>
                    <a:pt x="27" y="106"/>
                  </a:cubicBezTo>
                  <a:cubicBezTo>
                    <a:pt x="30" y="106"/>
                    <a:pt x="33" y="103"/>
                    <a:pt x="34" y="100"/>
                  </a:cubicBezTo>
                  <a:cubicBezTo>
                    <a:pt x="35" y="97"/>
                    <a:pt x="33" y="93"/>
                    <a:pt x="32" y="90"/>
                  </a:cubicBezTo>
                  <a:cubicBezTo>
                    <a:pt x="31" y="87"/>
                    <a:pt x="28" y="86"/>
                    <a:pt x="27" y="83"/>
                  </a:cubicBezTo>
                  <a:cubicBezTo>
                    <a:pt x="26" y="80"/>
                    <a:pt x="26" y="75"/>
                    <a:pt x="27" y="72"/>
                  </a:cubicBezTo>
                  <a:cubicBezTo>
                    <a:pt x="28" y="70"/>
                    <a:pt x="30" y="69"/>
                    <a:pt x="32" y="68"/>
                  </a:cubicBezTo>
                  <a:cubicBezTo>
                    <a:pt x="34" y="67"/>
                    <a:pt x="36" y="67"/>
                    <a:pt x="39" y="66"/>
                  </a:cubicBezTo>
                  <a:cubicBezTo>
                    <a:pt x="41" y="65"/>
                    <a:pt x="44" y="65"/>
                    <a:pt x="46" y="62"/>
                  </a:cubicBezTo>
                  <a:cubicBezTo>
                    <a:pt x="48" y="59"/>
                    <a:pt x="47" y="53"/>
                    <a:pt x="49" y="50"/>
                  </a:cubicBezTo>
                  <a:cubicBezTo>
                    <a:pt x="51" y="47"/>
                    <a:pt x="53" y="47"/>
                    <a:pt x="56" y="46"/>
                  </a:cubicBezTo>
                  <a:cubicBezTo>
                    <a:pt x="58" y="45"/>
                    <a:pt x="62" y="46"/>
                    <a:pt x="64" y="45"/>
                  </a:cubicBezTo>
                  <a:cubicBezTo>
                    <a:pt x="66" y="43"/>
                    <a:pt x="64" y="41"/>
                    <a:pt x="65" y="39"/>
                  </a:cubicBezTo>
                  <a:cubicBezTo>
                    <a:pt x="66" y="38"/>
                    <a:pt x="67" y="35"/>
                    <a:pt x="70" y="36"/>
                  </a:cubicBezTo>
                  <a:cubicBezTo>
                    <a:pt x="72" y="37"/>
                    <a:pt x="73" y="43"/>
                    <a:pt x="75" y="45"/>
                  </a:cubicBezTo>
                  <a:cubicBezTo>
                    <a:pt x="78" y="46"/>
                    <a:pt x="81" y="47"/>
                    <a:pt x="83" y="45"/>
                  </a:cubicBezTo>
                  <a:cubicBezTo>
                    <a:pt x="85" y="43"/>
                    <a:pt x="82" y="40"/>
                    <a:pt x="81" y="37"/>
                  </a:cubicBezTo>
                  <a:cubicBezTo>
                    <a:pt x="80" y="35"/>
                    <a:pt x="78" y="33"/>
                    <a:pt x="78" y="31"/>
                  </a:cubicBezTo>
                  <a:cubicBezTo>
                    <a:pt x="79" y="28"/>
                    <a:pt x="82" y="29"/>
                    <a:pt x="83" y="27"/>
                  </a:cubicBezTo>
                  <a:cubicBezTo>
                    <a:pt x="84" y="24"/>
                    <a:pt x="81" y="20"/>
                    <a:pt x="83" y="17"/>
                  </a:cubicBezTo>
                  <a:cubicBezTo>
                    <a:pt x="85" y="14"/>
                    <a:pt x="89" y="13"/>
                    <a:pt x="92" y="12"/>
                  </a:cubicBezTo>
                  <a:cubicBezTo>
                    <a:pt x="96" y="12"/>
                    <a:pt x="100" y="15"/>
                    <a:pt x="103" y="14"/>
                  </a:cubicBezTo>
                  <a:cubicBezTo>
                    <a:pt x="106" y="13"/>
                    <a:pt x="103" y="9"/>
                    <a:pt x="107" y="7"/>
                  </a:cubicBezTo>
                  <a:cubicBezTo>
                    <a:pt x="109" y="6"/>
                    <a:pt x="111" y="6"/>
                    <a:pt x="114" y="5"/>
                  </a:cubicBezTo>
                  <a:cubicBezTo>
                    <a:pt x="115" y="7"/>
                    <a:pt x="116" y="8"/>
                    <a:pt x="117" y="9"/>
                  </a:cubicBezTo>
                  <a:cubicBezTo>
                    <a:pt x="119" y="11"/>
                    <a:pt x="122" y="13"/>
                    <a:pt x="125" y="14"/>
                  </a:cubicBezTo>
                  <a:cubicBezTo>
                    <a:pt x="127" y="14"/>
                    <a:pt x="131" y="12"/>
                    <a:pt x="132" y="11"/>
                  </a:cubicBezTo>
                  <a:cubicBezTo>
                    <a:pt x="134" y="10"/>
                    <a:pt x="132" y="8"/>
                    <a:pt x="135" y="8"/>
                  </a:cubicBezTo>
                  <a:cubicBezTo>
                    <a:pt x="138" y="7"/>
                    <a:pt x="145" y="9"/>
                    <a:pt x="149" y="9"/>
                  </a:cubicBezTo>
                  <a:cubicBezTo>
                    <a:pt x="152" y="8"/>
                    <a:pt x="152" y="6"/>
                    <a:pt x="153" y="4"/>
                  </a:cubicBezTo>
                  <a:cubicBezTo>
                    <a:pt x="155" y="3"/>
                    <a:pt x="156" y="2"/>
                    <a:pt x="158" y="2"/>
                  </a:cubicBezTo>
                  <a:cubicBezTo>
                    <a:pt x="161" y="2"/>
                    <a:pt x="164" y="3"/>
                    <a:pt x="166" y="4"/>
                  </a:cubicBezTo>
                  <a:cubicBezTo>
                    <a:pt x="168" y="6"/>
                    <a:pt x="169" y="9"/>
                    <a:pt x="171" y="9"/>
                  </a:cubicBezTo>
                  <a:cubicBezTo>
                    <a:pt x="173" y="10"/>
                    <a:pt x="175" y="9"/>
                    <a:pt x="177" y="8"/>
                  </a:cubicBezTo>
                  <a:cubicBezTo>
                    <a:pt x="178" y="7"/>
                    <a:pt x="179" y="5"/>
                    <a:pt x="181" y="4"/>
                  </a:cubicBezTo>
                  <a:cubicBezTo>
                    <a:pt x="183" y="2"/>
                    <a:pt x="186" y="0"/>
                    <a:pt x="188" y="0"/>
                  </a:cubicBezTo>
                  <a:cubicBezTo>
                    <a:pt x="191" y="0"/>
                    <a:pt x="192" y="1"/>
                    <a:pt x="195" y="4"/>
                  </a:cubicBezTo>
                  <a:cubicBezTo>
                    <a:pt x="197" y="7"/>
                    <a:pt x="201" y="12"/>
                    <a:pt x="203" y="15"/>
                  </a:cubicBezTo>
                  <a:cubicBezTo>
                    <a:pt x="205" y="18"/>
                    <a:pt x="205" y="20"/>
                    <a:pt x="207" y="22"/>
                  </a:cubicBezTo>
                  <a:cubicBezTo>
                    <a:pt x="210" y="23"/>
                    <a:pt x="212" y="24"/>
                    <a:pt x="216" y="26"/>
                  </a:cubicBezTo>
                  <a:cubicBezTo>
                    <a:pt x="218" y="26"/>
                    <a:pt x="219" y="29"/>
                    <a:pt x="220" y="31"/>
                  </a:cubicBezTo>
                  <a:cubicBezTo>
                    <a:pt x="219" y="31"/>
                    <a:pt x="219" y="32"/>
                    <a:pt x="218" y="33"/>
                  </a:cubicBezTo>
                  <a:cubicBezTo>
                    <a:pt x="215" y="34"/>
                    <a:pt x="213" y="35"/>
                    <a:pt x="211" y="37"/>
                  </a:cubicBezTo>
                  <a:cubicBezTo>
                    <a:pt x="208" y="40"/>
                    <a:pt x="209" y="44"/>
                    <a:pt x="208" y="47"/>
                  </a:cubicBezTo>
                  <a:cubicBezTo>
                    <a:pt x="208" y="51"/>
                    <a:pt x="210" y="56"/>
                    <a:pt x="208" y="59"/>
                  </a:cubicBezTo>
                  <a:cubicBezTo>
                    <a:pt x="206" y="62"/>
                    <a:pt x="200" y="60"/>
                    <a:pt x="198" y="64"/>
                  </a:cubicBezTo>
                  <a:cubicBezTo>
                    <a:pt x="197" y="67"/>
                    <a:pt x="200" y="74"/>
                    <a:pt x="199" y="77"/>
                  </a:cubicBezTo>
                  <a:cubicBezTo>
                    <a:pt x="198" y="80"/>
                    <a:pt x="195" y="78"/>
                    <a:pt x="194" y="80"/>
                  </a:cubicBezTo>
                  <a:cubicBezTo>
                    <a:pt x="193" y="82"/>
                    <a:pt x="194" y="87"/>
                    <a:pt x="192" y="89"/>
                  </a:cubicBezTo>
                  <a:cubicBezTo>
                    <a:pt x="190" y="91"/>
                    <a:pt x="186" y="89"/>
                    <a:pt x="184" y="90"/>
                  </a:cubicBezTo>
                  <a:cubicBezTo>
                    <a:pt x="182" y="92"/>
                    <a:pt x="182" y="96"/>
                    <a:pt x="180" y="98"/>
                  </a:cubicBezTo>
                  <a:cubicBezTo>
                    <a:pt x="177" y="101"/>
                    <a:pt x="173" y="103"/>
                    <a:pt x="170" y="105"/>
                  </a:cubicBezTo>
                  <a:cubicBezTo>
                    <a:pt x="167" y="107"/>
                    <a:pt x="165" y="108"/>
                    <a:pt x="163" y="110"/>
                  </a:cubicBezTo>
                  <a:cubicBezTo>
                    <a:pt x="161" y="112"/>
                    <a:pt x="158" y="114"/>
                    <a:pt x="157" y="118"/>
                  </a:cubicBezTo>
                  <a:cubicBezTo>
                    <a:pt x="156" y="122"/>
                    <a:pt x="159" y="130"/>
                    <a:pt x="157" y="133"/>
                  </a:cubicBezTo>
                  <a:cubicBezTo>
                    <a:pt x="156" y="136"/>
                    <a:pt x="154" y="132"/>
                    <a:pt x="152" y="133"/>
                  </a:cubicBezTo>
                  <a:cubicBezTo>
                    <a:pt x="150" y="134"/>
                    <a:pt x="148" y="135"/>
                    <a:pt x="148" y="137"/>
                  </a:cubicBezTo>
                  <a:cubicBezTo>
                    <a:pt x="147" y="139"/>
                    <a:pt x="149" y="143"/>
                    <a:pt x="147" y="145"/>
                  </a:cubicBezTo>
                  <a:cubicBezTo>
                    <a:pt x="145" y="146"/>
                    <a:pt x="142" y="144"/>
                    <a:pt x="140" y="143"/>
                  </a:cubicBezTo>
                  <a:cubicBezTo>
                    <a:pt x="138" y="141"/>
                    <a:pt x="138" y="138"/>
                    <a:pt x="136" y="137"/>
                  </a:cubicBezTo>
                  <a:cubicBezTo>
                    <a:pt x="134" y="135"/>
                    <a:pt x="133" y="134"/>
                    <a:pt x="130" y="136"/>
                  </a:cubicBezTo>
                  <a:cubicBezTo>
                    <a:pt x="127" y="137"/>
                    <a:pt x="121" y="141"/>
                    <a:pt x="119" y="143"/>
                  </a:cubicBezTo>
                  <a:cubicBezTo>
                    <a:pt x="116" y="146"/>
                    <a:pt x="117" y="149"/>
                    <a:pt x="114" y="149"/>
                  </a:cubicBezTo>
                  <a:cubicBezTo>
                    <a:pt x="112" y="150"/>
                    <a:pt x="108" y="146"/>
                    <a:pt x="106" y="147"/>
                  </a:cubicBezTo>
                  <a:cubicBezTo>
                    <a:pt x="103" y="148"/>
                    <a:pt x="110" y="152"/>
                    <a:pt x="101" y="154"/>
                  </a:cubicBezTo>
                  <a:cubicBezTo>
                    <a:pt x="99" y="154"/>
                    <a:pt x="96" y="154"/>
                    <a:pt x="93" y="154"/>
                  </a:cubicBezTo>
                  <a:cubicBezTo>
                    <a:pt x="92" y="150"/>
                    <a:pt x="87" y="152"/>
                    <a:pt x="85" y="149"/>
                  </a:cubicBezTo>
                  <a:cubicBezTo>
                    <a:pt x="84" y="146"/>
                    <a:pt x="87" y="142"/>
                    <a:pt x="86" y="140"/>
                  </a:cubicBezTo>
                  <a:cubicBezTo>
                    <a:pt x="85" y="137"/>
                    <a:pt x="83" y="137"/>
                    <a:pt x="81" y="139"/>
                  </a:cubicBezTo>
                  <a:cubicBezTo>
                    <a:pt x="79" y="140"/>
                    <a:pt x="80" y="146"/>
                    <a:pt x="78" y="147"/>
                  </a:cubicBezTo>
                  <a:cubicBezTo>
                    <a:pt x="75" y="148"/>
                    <a:pt x="74" y="145"/>
                    <a:pt x="72" y="142"/>
                  </a:cubicBezTo>
                  <a:cubicBezTo>
                    <a:pt x="71" y="140"/>
                    <a:pt x="70" y="136"/>
                    <a:pt x="71" y="133"/>
                  </a:cubicBezTo>
                  <a:cubicBezTo>
                    <a:pt x="71" y="131"/>
                    <a:pt x="74" y="131"/>
                    <a:pt x="74" y="129"/>
                  </a:cubicBezTo>
                  <a:cubicBezTo>
                    <a:pt x="74" y="127"/>
                    <a:pt x="74" y="124"/>
                    <a:pt x="72" y="123"/>
                  </a:cubicBezTo>
                  <a:cubicBezTo>
                    <a:pt x="70" y="121"/>
                    <a:pt x="67" y="121"/>
                    <a:pt x="65" y="122"/>
                  </a:cubicBezTo>
                  <a:cubicBezTo>
                    <a:pt x="63" y="122"/>
                    <a:pt x="62" y="124"/>
                    <a:pt x="62" y="126"/>
                  </a:cubicBezTo>
                  <a:cubicBezTo>
                    <a:pt x="62" y="128"/>
                    <a:pt x="65" y="130"/>
                    <a:pt x="66" y="132"/>
                  </a:cubicBezTo>
                  <a:cubicBezTo>
                    <a:pt x="66" y="134"/>
                    <a:pt x="67" y="137"/>
                    <a:pt x="66" y="139"/>
                  </a:cubicBezTo>
                  <a:cubicBezTo>
                    <a:pt x="64" y="141"/>
                    <a:pt x="62" y="143"/>
                    <a:pt x="60" y="142"/>
                  </a:cubicBezTo>
                  <a:cubicBezTo>
                    <a:pt x="57" y="141"/>
                    <a:pt x="56" y="136"/>
                    <a:pt x="53" y="135"/>
                  </a:cubicBezTo>
                  <a:cubicBezTo>
                    <a:pt x="51" y="134"/>
                    <a:pt x="49" y="134"/>
                    <a:pt x="46" y="135"/>
                  </a:cubicBezTo>
                  <a:cubicBezTo>
                    <a:pt x="43" y="135"/>
                    <a:pt x="38" y="136"/>
                    <a:pt x="36" y="137"/>
                  </a:cubicBezTo>
                  <a:cubicBezTo>
                    <a:pt x="34" y="138"/>
                    <a:pt x="36" y="141"/>
                    <a:pt x="33" y="142"/>
                  </a:cubicBezTo>
                  <a:cubicBezTo>
                    <a:pt x="29" y="142"/>
                    <a:pt x="22" y="143"/>
                    <a:pt x="19" y="141"/>
                  </a:cubicBezTo>
                  <a:cubicBezTo>
                    <a:pt x="16" y="139"/>
                    <a:pt x="20" y="135"/>
                    <a:pt x="18" y="132"/>
                  </a:cubicBezTo>
                  <a:cubicBezTo>
                    <a:pt x="16" y="129"/>
                    <a:pt x="10" y="129"/>
                    <a:pt x="7" y="126"/>
                  </a:cubicBezTo>
                  <a:cubicBezTo>
                    <a:pt x="4" y="124"/>
                    <a:pt x="1" y="121"/>
                    <a:pt x="1" y="117"/>
                  </a:cubicBezTo>
                  <a:cubicBezTo>
                    <a:pt x="0" y="111"/>
                    <a:pt x="2" y="105"/>
                    <a:pt x="8" y="104"/>
                  </a:cubicBezTo>
                  <a:close/>
                  <a:moveTo>
                    <a:pt x="114" y="4"/>
                  </a:moveTo>
                  <a:lnTo>
                    <a:pt x="114" y="4"/>
                  </a:lnTo>
                  <a:cubicBezTo>
                    <a:pt x="114" y="4"/>
                    <a:pt x="114" y="4"/>
                    <a:pt x="114" y="4"/>
                  </a:cubicBezTo>
                  <a:close/>
                  <a:moveTo>
                    <a:pt x="114" y="5"/>
                  </a:moveTo>
                  <a:cubicBezTo>
                    <a:pt x="114" y="5"/>
                    <a:pt x="114" y="5"/>
                    <a:pt x="114" y="5"/>
                  </a:cubicBezTo>
                  <a:cubicBezTo>
                    <a:pt x="114" y="5"/>
                    <a:pt x="114" y="5"/>
                    <a:pt x="114" y="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100" name="Freeform 17"/>
            <p:cNvSpPr>
              <a:spLocks/>
            </p:cNvSpPr>
            <p:nvPr/>
          </p:nvSpPr>
          <p:spPr bwMode="auto">
            <a:xfrm rot="21439583">
              <a:off x="4205242" y="6107696"/>
              <a:ext cx="292032" cy="146448"/>
            </a:xfrm>
            <a:custGeom>
              <a:avLst/>
              <a:gdLst/>
              <a:ahLst/>
              <a:cxnLst>
                <a:cxn ang="0">
                  <a:pos x="20" y="31"/>
                </a:cxn>
                <a:cxn ang="0">
                  <a:pos x="27" y="28"/>
                </a:cxn>
                <a:cxn ang="0">
                  <a:pos x="34" y="21"/>
                </a:cxn>
                <a:cxn ang="0">
                  <a:pos x="51" y="16"/>
                </a:cxn>
                <a:cxn ang="0">
                  <a:pos x="36" y="0"/>
                </a:cxn>
                <a:cxn ang="0">
                  <a:pos x="30" y="10"/>
                </a:cxn>
                <a:cxn ang="0">
                  <a:pos x="23" y="12"/>
                </a:cxn>
                <a:cxn ang="0">
                  <a:pos x="14" y="15"/>
                </a:cxn>
                <a:cxn ang="0">
                  <a:pos x="5" y="19"/>
                </a:cxn>
                <a:cxn ang="0">
                  <a:pos x="3" y="25"/>
                </a:cxn>
                <a:cxn ang="0">
                  <a:pos x="20" y="25"/>
                </a:cxn>
                <a:cxn ang="0">
                  <a:pos x="20" y="31"/>
                </a:cxn>
              </a:cxnLst>
              <a:rect l="0" t="0" r="r" b="b"/>
              <a:pathLst>
                <a:path w="52" h="31">
                  <a:moveTo>
                    <a:pt x="20" y="31"/>
                  </a:moveTo>
                  <a:cubicBezTo>
                    <a:pt x="23" y="30"/>
                    <a:pt x="25" y="29"/>
                    <a:pt x="27" y="28"/>
                  </a:cubicBezTo>
                  <a:cubicBezTo>
                    <a:pt x="32" y="25"/>
                    <a:pt x="30" y="23"/>
                    <a:pt x="34" y="21"/>
                  </a:cubicBezTo>
                  <a:cubicBezTo>
                    <a:pt x="38" y="19"/>
                    <a:pt x="50" y="22"/>
                    <a:pt x="51" y="16"/>
                  </a:cubicBezTo>
                  <a:cubicBezTo>
                    <a:pt x="52" y="9"/>
                    <a:pt x="46" y="1"/>
                    <a:pt x="36" y="0"/>
                  </a:cubicBezTo>
                  <a:cubicBezTo>
                    <a:pt x="35" y="3"/>
                    <a:pt x="33" y="8"/>
                    <a:pt x="30" y="10"/>
                  </a:cubicBezTo>
                  <a:cubicBezTo>
                    <a:pt x="28" y="12"/>
                    <a:pt x="25" y="11"/>
                    <a:pt x="23" y="12"/>
                  </a:cubicBezTo>
                  <a:cubicBezTo>
                    <a:pt x="20" y="13"/>
                    <a:pt x="17" y="13"/>
                    <a:pt x="14" y="15"/>
                  </a:cubicBezTo>
                  <a:cubicBezTo>
                    <a:pt x="11" y="16"/>
                    <a:pt x="7" y="17"/>
                    <a:pt x="5" y="19"/>
                  </a:cubicBezTo>
                  <a:cubicBezTo>
                    <a:pt x="3" y="21"/>
                    <a:pt x="0" y="23"/>
                    <a:pt x="3" y="25"/>
                  </a:cubicBezTo>
                  <a:cubicBezTo>
                    <a:pt x="7" y="26"/>
                    <a:pt x="17" y="24"/>
                    <a:pt x="20" y="25"/>
                  </a:cubicBezTo>
                  <a:cubicBezTo>
                    <a:pt x="23" y="26"/>
                    <a:pt x="20" y="29"/>
                    <a:pt x="20" y="3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101" name="Freeform 22"/>
            <p:cNvSpPr>
              <a:spLocks/>
            </p:cNvSpPr>
            <p:nvPr/>
          </p:nvSpPr>
          <p:spPr bwMode="auto">
            <a:xfrm rot="21439583">
              <a:off x="4012979" y="3893633"/>
              <a:ext cx="682076" cy="883797"/>
            </a:xfrm>
            <a:custGeom>
              <a:avLst/>
              <a:gdLst/>
              <a:ahLst/>
              <a:cxnLst>
                <a:cxn ang="0">
                  <a:pos x="86" y="29"/>
                </a:cxn>
                <a:cxn ang="0">
                  <a:pos x="95" y="46"/>
                </a:cxn>
                <a:cxn ang="0">
                  <a:pos x="93" y="68"/>
                </a:cxn>
                <a:cxn ang="0">
                  <a:pos x="96" y="88"/>
                </a:cxn>
                <a:cxn ang="0">
                  <a:pos x="107" y="108"/>
                </a:cxn>
                <a:cxn ang="0">
                  <a:pos x="111" y="130"/>
                </a:cxn>
                <a:cxn ang="0">
                  <a:pos x="112" y="146"/>
                </a:cxn>
                <a:cxn ang="0">
                  <a:pos x="115" y="162"/>
                </a:cxn>
                <a:cxn ang="0">
                  <a:pos x="120" y="183"/>
                </a:cxn>
                <a:cxn ang="0">
                  <a:pos x="104" y="178"/>
                </a:cxn>
                <a:cxn ang="0">
                  <a:pos x="109" y="165"/>
                </a:cxn>
                <a:cxn ang="0">
                  <a:pos x="97" y="155"/>
                </a:cxn>
                <a:cxn ang="0">
                  <a:pos x="88" y="145"/>
                </a:cxn>
                <a:cxn ang="0">
                  <a:pos x="77" y="153"/>
                </a:cxn>
                <a:cxn ang="0">
                  <a:pos x="49" y="139"/>
                </a:cxn>
                <a:cxn ang="0">
                  <a:pos x="37" y="133"/>
                </a:cxn>
                <a:cxn ang="0">
                  <a:pos x="27" y="148"/>
                </a:cxn>
                <a:cxn ang="0">
                  <a:pos x="7" y="147"/>
                </a:cxn>
                <a:cxn ang="0">
                  <a:pos x="10" y="115"/>
                </a:cxn>
                <a:cxn ang="0">
                  <a:pos x="2" y="101"/>
                </a:cxn>
                <a:cxn ang="0">
                  <a:pos x="3" y="82"/>
                </a:cxn>
                <a:cxn ang="0">
                  <a:pos x="9" y="70"/>
                </a:cxn>
                <a:cxn ang="0">
                  <a:pos x="9" y="54"/>
                </a:cxn>
                <a:cxn ang="0">
                  <a:pos x="11" y="44"/>
                </a:cxn>
                <a:cxn ang="0">
                  <a:pos x="1" y="31"/>
                </a:cxn>
                <a:cxn ang="0">
                  <a:pos x="6" y="17"/>
                </a:cxn>
                <a:cxn ang="0">
                  <a:pos x="16" y="26"/>
                </a:cxn>
                <a:cxn ang="0">
                  <a:pos x="27" y="40"/>
                </a:cxn>
                <a:cxn ang="0">
                  <a:pos x="39" y="28"/>
                </a:cxn>
                <a:cxn ang="0">
                  <a:pos x="53" y="16"/>
                </a:cxn>
                <a:cxn ang="0">
                  <a:pos x="64" y="3"/>
                </a:cxn>
                <a:cxn ang="0">
                  <a:pos x="78" y="13"/>
                </a:cxn>
              </a:cxnLst>
              <a:rect l="0" t="0" r="r" b="b"/>
              <a:pathLst>
                <a:path w="122" h="186">
                  <a:moveTo>
                    <a:pt x="86" y="16"/>
                  </a:moveTo>
                  <a:cubicBezTo>
                    <a:pt x="86" y="21"/>
                    <a:pt x="85" y="26"/>
                    <a:pt x="86" y="29"/>
                  </a:cubicBezTo>
                  <a:cubicBezTo>
                    <a:pt x="86" y="35"/>
                    <a:pt x="91" y="36"/>
                    <a:pt x="92" y="38"/>
                  </a:cubicBezTo>
                  <a:cubicBezTo>
                    <a:pt x="93" y="39"/>
                    <a:pt x="92" y="43"/>
                    <a:pt x="95" y="46"/>
                  </a:cubicBezTo>
                  <a:cubicBezTo>
                    <a:pt x="98" y="49"/>
                    <a:pt x="97" y="55"/>
                    <a:pt x="96" y="57"/>
                  </a:cubicBezTo>
                  <a:cubicBezTo>
                    <a:pt x="96" y="59"/>
                    <a:pt x="93" y="64"/>
                    <a:pt x="93" y="68"/>
                  </a:cubicBezTo>
                  <a:cubicBezTo>
                    <a:pt x="93" y="72"/>
                    <a:pt x="95" y="76"/>
                    <a:pt x="95" y="79"/>
                  </a:cubicBezTo>
                  <a:cubicBezTo>
                    <a:pt x="96" y="83"/>
                    <a:pt x="96" y="87"/>
                    <a:pt x="96" y="88"/>
                  </a:cubicBezTo>
                  <a:cubicBezTo>
                    <a:pt x="96" y="90"/>
                    <a:pt x="101" y="95"/>
                    <a:pt x="104" y="97"/>
                  </a:cubicBezTo>
                  <a:cubicBezTo>
                    <a:pt x="106" y="99"/>
                    <a:pt x="107" y="104"/>
                    <a:pt x="107" y="108"/>
                  </a:cubicBezTo>
                  <a:cubicBezTo>
                    <a:pt x="107" y="112"/>
                    <a:pt x="104" y="119"/>
                    <a:pt x="105" y="121"/>
                  </a:cubicBezTo>
                  <a:cubicBezTo>
                    <a:pt x="106" y="122"/>
                    <a:pt x="109" y="127"/>
                    <a:pt x="111" y="130"/>
                  </a:cubicBezTo>
                  <a:cubicBezTo>
                    <a:pt x="112" y="133"/>
                    <a:pt x="115" y="135"/>
                    <a:pt x="115" y="138"/>
                  </a:cubicBezTo>
                  <a:cubicBezTo>
                    <a:pt x="115" y="141"/>
                    <a:pt x="112" y="144"/>
                    <a:pt x="112" y="146"/>
                  </a:cubicBezTo>
                  <a:cubicBezTo>
                    <a:pt x="112" y="149"/>
                    <a:pt x="116" y="149"/>
                    <a:pt x="117" y="152"/>
                  </a:cubicBezTo>
                  <a:cubicBezTo>
                    <a:pt x="117" y="155"/>
                    <a:pt x="114" y="159"/>
                    <a:pt x="115" y="162"/>
                  </a:cubicBezTo>
                  <a:cubicBezTo>
                    <a:pt x="115" y="165"/>
                    <a:pt x="118" y="165"/>
                    <a:pt x="119" y="169"/>
                  </a:cubicBezTo>
                  <a:cubicBezTo>
                    <a:pt x="120" y="172"/>
                    <a:pt x="122" y="180"/>
                    <a:pt x="120" y="183"/>
                  </a:cubicBezTo>
                  <a:cubicBezTo>
                    <a:pt x="118" y="186"/>
                    <a:pt x="117" y="179"/>
                    <a:pt x="114" y="178"/>
                  </a:cubicBezTo>
                  <a:cubicBezTo>
                    <a:pt x="111" y="177"/>
                    <a:pt x="106" y="180"/>
                    <a:pt x="104" y="178"/>
                  </a:cubicBezTo>
                  <a:cubicBezTo>
                    <a:pt x="101" y="176"/>
                    <a:pt x="103" y="173"/>
                    <a:pt x="104" y="170"/>
                  </a:cubicBezTo>
                  <a:cubicBezTo>
                    <a:pt x="105" y="168"/>
                    <a:pt x="109" y="168"/>
                    <a:pt x="109" y="165"/>
                  </a:cubicBezTo>
                  <a:cubicBezTo>
                    <a:pt x="108" y="163"/>
                    <a:pt x="103" y="162"/>
                    <a:pt x="101" y="161"/>
                  </a:cubicBezTo>
                  <a:cubicBezTo>
                    <a:pt x="100" y="160"/>
                    <a:pt x="97" y="157"/>
                    <a:pt x="97" y="155"/>
                  </a:cubicBezTo>
                  <a:cubicBezTo>
                    <a:pt x="97" y="153"/>
                    <a:pt x="94" y="144"/>
                    <a:pt x="93" y="144"/>
                  </a:cubicBezTo>
                  <a:cubicBezTo>
                    <a:pt x="92" y="144"/>
                    <a:pt x="90" y="144"/>
                    <a:pt x="88" y="145"/>
                  </a:cubicBezTo>
                  <a:cubicBezTo>
                    <a:pt x="87" y="146"/>
                    <a:pt x="86" y="148"/>
                    <a:pt x="84" y="149"/>
                  </a:cubicBezTo>
                  <a:cubicBezTo>
                    <a:pt x="82" y="151"/>
                    <a:pt x="80" y="153"/>
                    <a:pt x="77" y="153"/>
                  </a:cubicBezTo>
                  <a:cubicBezTo>
                    <a:pt x="73" y="154"/>
                    <a:pt x="66" y="154"/>
                    <a:pt x="62" y="152"/>
                  </a:cubicBezTo>
                  <a:cubicBezTo>
                    <a:pt x="57" y="149"/>
                    <a:pt x="52" y="142"/>
                    <a:pt x="49" y="139"/>
                  </a:cubicBezTo>
                  <a:cubicBezTo>
                    <a:pt x="47" y="135"/>
                    <a:pt x="48" y="133"/>
                    <a:pt x="46" y="132"/>
                  </a:cubicBezTo>
                  <a:cubicBezTo>
                    <a:pt x="43" y="131"/>
                    <a:pt x="40" y="132"/>
                    <a:pt x="37" y="133"/>
                  </a:cubicBezTo>
                  <a:cubicBezTo>
                    <a:pt x="35" y="134"/>
                    <a:pt x="32" y="136"/>
                    <a:pt x="30" y="139"/>
                  </a:cubicBezTo>
                  <a:cubicBezTo>
                    <a:pt x="28" y="141"/>
                    <a:pt x="28" y="144"/>
                    <a:pt x="27" y="148"/>
                  </a:cubicBezTo>
                  <a:cubicBezTo>
                    <a:pt x="23" y="147"/>
                    <a:pt x="20" y="153"/>
                    <a:pt x="16" y="152"/>
                  </a:cubicBezTo>
                  <a:cubicBezTo>
                    <a:pt x="13" y="152"/>
                    <a:pt x="9" y="151"/>
                    <a:pt x="7" y="147"/>
                  </a:cubicBezTo>
                  <a:cubicBezTo>
                    <a:pt x="5" y="142"/>
                    <a:pt x="7" y="135"/>
                    <a:pt x="8" y="130"/>
                  </a:cubicBezTo>
                  <a:cubicBezTo>
                    <a:pt x="8" y="124"/>
                    <a:pt x="11" y="119"/>
                    <a:pt x="10" y="115"/>
                  </a:cubicBezTo>
                  <a:cubicBezTo>
                    <a:pt x="10" y="111"/>
                    <a:pt x="6" y="112"/>
                    <a:pt x="5" y="108"/>
                  </a:cubicBezTo>
                  <a:cubicBezTo>
                    <a:pt x="4" y="106"/>
                    <a:pt x="3" y="104"/>
                    <a:pt x="2" y="101"/>
                  </a:cubicBezTo>
                  <a:cubicBezTo>
                    <a:pt x="3" y="100"/>
                    <a:pt x="4" y="100"/>
                    <a:pt x="5" y="99"/>
                  </a:cubicBezTo>
                  <a:cubicBezTo>
                    <a:pt x="10" y="95"/>
                    <a:pt x="1" y="86"/>
                    <a:pt x="3" y="82"/>
                  </a:cubicBezTo>
                  <a:cubicBezTo>
                    <a:pt x="4" y="77"/>
                    <a:pt x="11" y="79"/>
                    <a:pt x="12" y="76"/>
                  </a:cubicBezTo>
                  <a:cubicBezTo>
                    <a:pt x="14" y="74"/>
                    <a:pt x="9" y="72"/>
                    <a:pt x="9" y="70"/>
                  </a:cubicBezTo>
                  <a:cubicBezTo>
                    <a:pt x="8" y="67"/>
                    <a:pt x="10" y="65"/>
                    <a:pt x="10" y="62"/>
                  </a:cubicBezTo>
                  <a:cubicBezTo>
                    <a:pt x="10" y="60"/>
                    <a:pt x="9" y="56"/>
                    <a:pt x="9" y="54"/>
                  </a:cubicBezTo>
                  <a:cubicBezTo>
                    <a:pt x="8" y="52"/>
                    <a:pt x="4" y="51"/>
                    <a:pt x="5" y="49"/>
                  </a:cubicBezTo>
                  <a:cubicBezTo>
                    <a:pt x="6" y="46"/>
                    <a:pt x="11" y="46"/>
                    <a:pt x="11" y="44"/>
                  </a:cubicBezTo>
                  <a:cubicBezTo>
                    <a:pt x="12" y="42"/>
                    <a:pt x="10" y="41"/>
                    <a:pt x="9" y="39"/>
                  </a:cubicBezTo>
                  <a:cubicBezTo>
                    <a:pt x="7" y="37"/>
                    <a:pt x="3" y="34"/>
                    <a:pt x="1" y="31"/>
                  </a:cubicBezTo>
                  <a:cubicBezTo>
                    <a:pt x="0" y="29"/>
                    <a:pt x="2" y="27"/>
                    <a:pt x="2" y="24"/>
                  </a:cubicBezTo>
                  <a:cubicBezTo>
                    <a:pt x="3" y="22"/>
                    <a:pt x="4" y="18"/>
                    <a:pt x="6" y="17"/>
                  </a:cubicBezTo>
                  <a:cubicBezTo>
                    <a:pt x="9" y="16"/>
                    <a:pt x="11" y="18"/>
                    <a:pt x="13" y="20"/>
                  </a:cubicBezTo>
                  <a:cubicBezTo>
                    <a:pt x="15" y="21"/>
                    <a:pt x="15" y="22"/>
                    <a:pt x="16" y="26"/>
                  </a:cubicBezTo>
                  <a:cubicBezTo>
                    <a:pt x="16" y="29"/>
                    <a:pt x="12" y="36"/>
                    <a:pt x="15" y="39"/>
                  </a:cubicBezTo>
                  <a:cubicBezTo>
                    <a:pt x="17" y="43"/>
                    <a:pt x="23" y="41"/>
                    <a:pt x="27" y="40"/>
                  </a:cubicBezTo>
                  <a:cubicBezTo>
                    <a:pt x="30" y="39"/>
                    <a:pt x="29" y="35"/>
                    <a:pt x="32" y="33"/>
                  </a:cubicBezTo>
                  <a:cubicBezTo>
                    <a:pt x="34" y="31"/>
                    <a:pt x="37" y="29"/>
                    <a:pt x="39" y="28"/>
                  </a:cubicBezTo>
                  <a:cubicBezTo>
                    <a:pt x="42" y="27"/>
                    <a:pt x="44" y="29"/>
                    <a:pt x="47" y="27"/>
                  </a:cubicBezTo>
                  <a:cubicBezTo>
                    <a:pt x="50" y="25"/>
                    <a:pt x="51" y="19"/>
                    <a:pt x="53" y="16"/>
                  </a:cubicBezTo>
                  <a:cubicBezTo>
                    <a:pt x="56" y="14"/>
                    <a:pt x="61" y="16"/>
                    <a:pt x="63" y="14"/>
                  </a:cubicBezTo>
                  <a:cubicBezTo>
                    <a:pt x="65" y="11"/>
                    <a:pt x="61" y="5"/>
                    <a:pt x="64" y="3"/>
                  </a:cubicBezTo>
                  <a:cubicBezTo>
                    <a:pt x="67" y="0"/>
                    <a:pt x="72" y="1"/>
                    <a:pt x="75" y="3"/>
                  </a:cubicBezTo>
                  <a:cubicBezTo>
                    <a:pt x="77" y="5"/>
                    <a:pt x="76" y="11"/>
                    <a:pt x="78" y="13"/>
                  </a:cubicBezTo>
                  <a:cubicBezTo>
                    <a:pt x="80" y="15"/>
                    <a:pt x="84" y="15"/>
                    <a:pt x="86" y="1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102" name="Freeform 10"/>
            <p:cNvSpPr>
              <a:spLocks noEditPoints="1"/>
            </p:cNvSpPr>
            <p:nvPr/>
          </p:nvSpPr>
          <p:spPr bwMode="auto">
            <a:xfrm rot="21439583">
              <a:off x="3442544" y="3294430"/>
              <a:ext cx="1168131" cy="1103469"/>
            </a:xfrm>
            <a:custGeom>
              <a:avLst/>
              <a:gdLst/>
              <a:ahLst/>
              <a:cxnLst>
                <a:cxn ang="0">
                  <a:pos x="194" y="133"/>
                </a:cxn>
                <a:cxn ang="0">
                  <a:pos x="187" y="148"/>
                </a:cxn>
                <a:cxn ang="0">
                  <a:pos x="175" y="142"/>
                </a:cxn>
                <a:cxn ang="0">
                  <a:pos x="161" y="132"/>
                </a:cxn>
                <a:cxn ang="0">
                  <a:pos x="150" y="145"/>
                </a:cxn>
                <a:cxn ang="0">
                  <a:pos x="136" y="157"/>
                </a:cxn>
                <a:cxn ang="0">
                  <a:pos x="124" y="169"/>
                </a:cxn>
                <a:cxn ang="0">
                  <a:pos x="113" y="155"/>
                </a:cxn>
                <a:cxn ang="0">
                  <a:pos x="103" y="146"/>
                </a:cxn>
                <a:cxn ang="0">
                  <a:pos x="98" y="160"/>
                </a:cxn>
                <a:cxn ang="0">
                  <a:pos x="108" y="173"/>
                </a:cxn>
                <a:cxn ang="0">
                  <a:pos x="106" y="183"/>
                </a:cxn>
                <a:cxn ang="0">
                  <a:pos x="106" y="199"/>
                </a:cxn>
                <a:cxn ang="0">
                  <a:pos x="100" y="211"/>
                </a:cxn>
                <a:cxn ang="0">
                  <a:pos x="80" y="227"/>
                </a:cxn>
                <a:cxn ang="0">
                  <a:pos x="57" y="214"/>
                </a:cxn>
                <a:cxn ang="0">
                  <a:pos x="38" y="216"/>
                </a:cxn>
                <a:cxn ang="0">
                  <a:pos x="14" y="212"/>
                </a:cxn>
                <a:cxn ang="0">
                  <a:pos x="2" y="210"/>
                </a:cxn>
                <a:cxn ang="0">
                  <a:pos x="14" y="192"/>
                </a:cxn>
                <a:cxn ang="0">
                  <a:pos x="11" y="176"/>
                </a:cxn>
                <a:cxn ang="0">
                  <a:pos x="15" y="163"/>
                </a:cxn>
                <a:cxn ang="0">
                  <a:pos x="25" y="160"/>
                </a:cxn>
                <a:cxn ang="0">
                  <a:pos x="20" y="148"/>
                </a:cxn>
                <a:cxn ang="0">
                  <a:pos x="27" y="122"/>
                </a:cxn>
                <a:cxn ang="0">
                  <a:pos x="35" y="101"/>
                </a:cxn>
                <a:cxn ang="0">
                  <a:pos x="53" y="93"/>
                </a:cxn>
                <a:cxn ang="0">
                  <a:pos x="67" y="75"/>
                </a:cxn>
                <a:cxn ang="0">
                  <a:pos x="83" y="71"/>
                </a:cxn>
                <a:cxn ang="0">
                  <a:pos x="95" y="58"/>
                </a:cxn>
                <a:cxn ang="0">
                  <a:pos x="106" y="49"/>
                </a:cxn>
                <a:cxn ang="0">
                  <a:pos x="97" y="30"/>
                </a:cxn>
                <a:cxn ang="0">
                  <a:pos x="103" y="12"/>
                </a:cxn>
                <a:cxn ang="0">
                  <a:pos x="122" y="2"/>
                </a:cxn>
                <a:cxn ang="0">
                  <a:pos x="130" y="6"/>
                </a:cxn>
                <a:cxn ang="0">
                  <a:pos x="139" y="22"/>
                </a:cxn>
                <a:cxn ang="0">
                  <a:pos x="148" y="31"/>
                </a:cxn>
                <a:cxn ang="0">
                  <a:pos x="165" y="40"/>
                </a:cxn>
                <a:cxn ang="0">
                  <a:pos x="170" y="51"/>
                </a:cxn>
                <a:cxn ang="0">
                  <a:pos x="188" y="52"/>
                </a:cxn>
                <a:cxn ang="0">
                  <a:pos x="196" y="65"/>
                </a:cxn>
                <a:cxn ang="0">
                  <a:pos x="198" y="73"/>
                </a:cxn>
                <a:cxn ang="0">
                  <a:pos x="208" y="85"/>
                </a:cxn>
                <a:cxn ang="0">
                  <a:pos x="202" y="110"/>
                </a:cxn>
                <a:cxn ang="0">
                  <a:pos x="201" y="122"/>
                </a:cxn>
                <a:cxn ang="0">
                  <a:pos x="207" y="129"/>
                </a:cxn>
                <a:cxn ang="0">
                  <a:pos x="197" y="65"/>
                </a:cxn>
                <a:cxn ang="0">
                  <a:pos x="197" y="65"/>
                </a:cxn>
                <a:cxn ang="0">
                  <a:pos x="197" y="65"/>
                </a:cxn>
              </a:cxnLst>
              <a:rect l="0" t="0" r="r" b="b"/>
              <a:pathLst>
                <a:path w="209" h="232">
                  <a:moveTo>
                    <a:pt x="207" y="129"/>
                  </a:moveTo>
                  <a:cubicBezTo>
                    <a:pt x="201" y="133"/>
                    <a:pt x="197" y="130"/>
                    <a:pt x="194" y="133"/>
                  </a:cubicBezTo>
                  <a:cubicBezTo>
                    <a:pt x="190" y="138"/>
                    <a:pt x="196" y="144"/>
                    <a:pt x="194" y="147"/>
                  </a:cubicBezTo>
                  <a:cubicBezTo>
                    <a:pt x="193" y="150"/>
                    <a:pt x="189" y="148"/>
                    <a:pt x="187" y="148"/>
                  </a:cubicBezTo>
                  <a:cubicBezTo>
                    <a:pt x="185" y="147"/>
                    <a:pt x="186" y="146"/>
                    <a:pt x="183" y="145"/>
                  </a:cubicBezTo>
                  <a:cubicBezTo>
                    <a:pt x="181" y="144"/>
                    <a:pt x="177" y="145"/>
                    <a:pt x="175" y="142"/>
                  </a:cubicBezTo>
                  <a:cubicBezTo>
                    <a:pt x="173" y="140"/>
                    <a:pt x="174" y="134"/>
                    <a:pt x="172" y="132"/>
                  </a:cubicBezTo>
                  <a:cubicBezTo>
                    <a:pt x="169" y="130"/>
                    <a:pt x="164" y="129"/>
                    <a:pt x="161" y="132"/>
                  </a:cubicBezTo>
                  <a:cubicBezTo>
                    <a:pt x="158" y="134"/>
                    <a:pt x="162" y="140"/>
                    <a:pt x="160" y="143"/>
                  </a:cubicBezTo>
                  <a:cubicBezTo>
                    <a:pt x="158" y="145"/>
                    <a:pt x="153" y="143"/>
                    <a:pt x="150" y="145"/>
                  </a:cubicBezTo>
                  <a:cubicBezTo>
                    <a:pt x="148" y="148"/>
                    <a:pt x="147" y="154"/>
                    <a:pt x="144" y="156"/>
                  </a:cubicBezTo>
                  <a:cubicBezTo>
                    <a:pt x="141" y="158"/>
                    <a:pt x="139" y="156"/>
                    <a:pt x="136" y="157"/>
                  </a:cubicBezTo>
                  <a:cubicBezTo>
                    <a:pt x="134" y="158"/>
                    <a:pt x="131" y="160"/>
                    <a:pt x="129" y="162"/>
                  </a:cubicBezTo>
                  <a:cubicBezTo>
                    <a:pt x="126" y="164"/>
                    <a:pt x="127" y="168"/>
                    <a:pt x="124" y="169"/>
                  </a:cubicBezTo>
                  <a:cubicBezTo>
                    <a:pt x="120" y="170"/>
                    <a:pt x="114" y="172"/>
                    <a:pt x="112" y="168"/>
                  </a:cubicBezTo>
                  <a:cubicBezTo>
                    <a:pt x="109" y="165"/>
                    <a:pt x="113" y="158"/>
                    <a:pt x="113" y="155"/>
                  </a:cubicBezTo>
                  <a:cubicBezTo>
                    <a:pt x="112" y="151"/>
                    <a:pt x="112" y="150"/>
                    <a:pt x="110" y="149"/>
                  </a:cubicBezTo>
                  <a:cubicBezTo>
                    <a:pt x="108" y="147"/>
                    <a:pt x="106" y="145"/>
                    <a:pt x="103" y="146"/>
                  </a:cubicBezTo>
                  <a:cubicBezTo>
                    <a:pt x="101" y="147"/>
                    <a:pt x="100" y="151"/>
                    <a:pt x="99" y="153"/>
                  </a:cubicBezTo>
                  <a:cubicBezTo>
                    <a:pt x="99" y="156"/>
                    <a:pt x="97" y="158"/>
                    <a:pt x="98" y="160"/>
                  </a:cubicBezTo>
                  <a:cubicBezTo>
                    <a:pt x="100" y="163"/>
                    <a:pt x="104" y="166"/>
                    <a:pt x="106" y="168"/>
                  </a:cubicBezTo>
                  <a:cubicBezTo>
                    <a:pt x="107" y="170"/>
                    <a:pt x="109" y="171"/>
                    <a:pt x="108" y="173"/>
                  </a:cubicBezTo>
                  <a:cubicBezTo>
                    <a:pt x="108" y="175"/>
                    <a:pt x="103" y="175"/>
                    <a:pt x="102" y="178"/>
                  </a:cubicBezTo>
                  <a:cubicBezTo>
                    <a:pt x="101" y="180"/>
                    <a:pt x="105" y="181"/>
                    <a:pt x="106" y="183"/>
                  </a:cubicBezTo>
                  <a:cubicBezTo>
                    <a:pt x="106" y="185"/>
                    <a:pt x="107" y="189"/>
                    <a:pt x="107" y="191"/>
                  </a:cubicBezTo>
                  <a:cubicBezTo>
                    <a:pt x="107" y="194"/>
                    <a:pt x="105" y="196"/>
                    <a:pt x="106" y="199"/>
                  </a:cubicBezTo>
                  <a:cubicBezTo>
                    <a:pt x="106" y="201"/>
                    <a:pt x="111" y="203"/>
                    <a:pt x="109" y="205"/>
                  </a:cubicBezTo>
                  <a:cubicBezTo>
                    <a:pt x="108" y="208"/>
                    <a:pt x="101" y="206"/>
                    <a:pt x="100" y="211"/>
                  </a:cubicBezTo>
                  <a:cubicBezTo>
                    <a:pt x="98" y="215"/>
                    <a:pt x="107" y="224"/>
                    <a:pt x="102" y="228"/>
                  </a:cubicBezTo>
                  <a:cubicBezTo>
                    <a:pt x="97" y="232"/>
                    <a:pt x="86" y="229"/>
                    <a:pt x="80" y="227"/>
                  </a:cubicBezTo>
                  <a:cubicBezTo>
                    <a:pt x="74" y="225"/>
                    <a:pt x="74" y="221"/>
                    <a:pt x="70" y="219"/>
                  </a:cubicBezTo>
                  <a:cubicBezTo>
                    <a:pt x="66" y="217"/>
                    <a:pt x="61" y="216"/>
                    <a:pt x="57" y="214"/>
                  </a:cubicBezTo>
                  <a:cubicBezTo>
                    <a:pt x="53" y="213"/>
                    <a:pt x="50" y="211"/>
                    <a:pt x="47" y="211"/>
                  </a:cubicBezTo>
                  <a:cubicBezTo>
                    <a:pt x="44" y="211"/>
                    <a:pt x="42" y="215"/>
                    <a:pt x="38" y="216"/>
                  </a:cubicBezTo>
                  <a:cubicBezTo>
                    <a:pt x="34" y="217"/>
                    <a:pt x="29" y="216"/>
                    <a:pt x="25" y="215"/>
                  </a:cubicBezTo>
                  <a:cubicBezTo>
                    <a:pt x="22" y="215"/>
                    <a:pt x="18" y="212"/>
                    <a:pt x="14" y="212"/>
                  </a:cubicBezTo>
                  <a:cubicBezTo>
                    <a:pt x="11" y="212"/>
                    <a:pt x="8" y="215"/>
                    <a:pt x="6" y="214"/>
                  </a:cubicBezTo>
                  <a:cubicBezTo>
                    <a:pt x="3" y="214"/>
                    <a:pt x="0" y="213"/>
                    <a:pt x="2" y="210"/>
                  </a:cubicBezTo>
                  <a:cubicBezTo>
                    <a:pt x="4" y="208"/>
                    <a:pt x="13" y="205"/>
                    <a:pt x="15" y="202"/>
                  </a:cubicBezTo>
                  <a:cubicBezTo>
                    <a:pt x="17" y="198"/>
                    <a:pt x="15" y="195"/>
                    <a:pt x="14" y="192"/>
                  </a:cubicBezTo>
                  <a:cubicBezTo>
                    <a:pt x="13" y="189"/>
                    <a:pt x="9" y="189"/>
                    <a:pt x="9" y="186"/>
                  </a:cubicBezTo>
                  <a:cubicBezTo>
                    <a:pt x="9" y="183"/>
                    <a:pt x="11" y="183"/>
                    <a:pt x="11" y="176"/>
                  </a:cubicBezTo>
                  <a:cubicBezTo>
                    <a:pt x="11" y="172"/>
                    <a:pt x="12" y="167"/>
                    <a:pt x="12" y="162"/>
                  </a:cubicBezTo>
                  <a:cubicBezTo>
                    <a:pt x="13" y="162"/>
                    <a:pt x="14" y="163"/>
                    <a:pt x="15" y="163"/>
                  </a:cubicBezTo>
                  <a:cubicBezTo>
                    <a:pt x="19" y="165"/>
                    <a:pt x="17" y="158"/>
                    <a:pt x="19" y="158"/>
                  </a:cubicBezTo>
                  <a:cubicBezTo>
                    <a:pt x="21" y="157"/>
                    <a:pt x="23" y="162"/>
                    <a:pt x="25" y="160"/>
                  </a:cubicBezTo>
                  <a:cubicBezTo>
                    <a:pt x="26" y="158"/>
                    <a:pt x="25" y="153"/>
                    <a:pt x="24" y="150"/>
                  </a:cubicBezTo>
                  <a:cubicBezTo>
                    <a:pt x="23" y="148"/>
                    <a:pt x="21" y="153"/>
                    <a:pt x="20" y="148"/>
                  </a:cubicBezTo>
                  <a:cubicBezTo>
                    <a:pt x="19" y="143"/>
                    <a:pt x="18" y="128"/>
                    <a:pt x="20" y="122"/>
                  </a:cubicBezTo>
                  <a:cubicBezTo>
                    <a:pt x="21" y="117"/>
                    <a:pt x="25" y="123"/>
                    <a:pt x="27" y="122"/>
                  </a:cubicBezTo>
                  <a:cubicBezTo>
                    <a:pt x="30" y="121"/>
                    <a:pt x="34" y="119"/>
                    <a:pt x="36" y="115"/>
                  </a:cubicBezTo>
                  <a:cubicBezTo>
                    <a:pt x="37" y="111"/>
                    <a:pt x="33" y="105"/>
                    <a:pt x="35" y="101"/>
                  </a:cubicBezTo>
                  <a:cubicBezTo>
                    <a:pt x="37" y="97"/>
                    <a:pt x="41" y="96"/>
                    <a:pt x="45" y="94"/>
                  </a:cubicBezTo>
                  <a:cubicBezTo>
                    <a:pt x="48" y="93"/>
                    <a:pt x="51" y="95"/>
                    <a:pt x="53" y="93"/>
                  </a:cubicBezTo>
                  <a:cubicBezTo>
                    <a:pt x="56" y="92"/>
                    <a:pt x="56" y="88"/>
                    <a:pt x="58" y="85"/>
                  </a:cubicBezTo>
                  <a:cubicBezTo>
                    <a:pt x="60" y="82"/>
                    <a:pt x="63" y="77"/>
                    <a:pt x="67" y="75"/>
                  </a:cubicBezTo>
                  <a:cubicBezTo>
                    <a:pt x="70" y="73"/>
                    <a:pt x="74" y="75"/>
                    <a:pt x="77" y="75"/>
                  </a:cubicBezTo>
                  <a:cubicBezTo>
                    <a:pt x="79" y="74"/>
                    <a:pt x="80" y="72"/>
                    <a:pt x="83" y="71"/>
                  </a:cubicBezTo>
                  <a:cubicBezTo>
                    <a:pt x="85" y="71"/>
                    <a:pt x="87" y="74"/>
                    <a:pt x="89" y="72"/>
                  </a:cubicBezTo>
                  <a:cubicBezTo>
                    <a:pt x="92" y="69"/>
                    <a:pt x="93" y="61"/>
                    <a:pt x="95" y="58"/>
                  </a:cubicBezTo>
                  <a:cubicBezTo>
                    <a:pt x="97" y="55"/>
                    <a:pt x="101" y="57"/>
                    <a:pt x="103" y="55"/>
                  </a:cubicBezTo>
                  <a:cubicBezTo>
                    <a:pt x="105" y="54"/>
                    <a:pt x="105" y="52"/>
                    <a:pt x="106" y="49"/>
                  </a:cubicBezTo>
                  <a:cubicBezTo>
                    <a:pt x="106" y="46"/>
                    <a:pt x="105" y="41"/>
                    <a:pt x="104" y="38"/>
                  </a:cubicBezTo>
                  <a:cubicBezTo>
                    <a:pt x="102" y="35"/>
                    <a:pt x="98" y="33"/>
                    <a:pt x="97" y="30"/>
                  </a:cubicBezTo>
                  <a:cubicBezTo>
                    <a:pt x="96" y="27"/>
                    <a:pt x="96" y="23"/>
                    <a:pt x="98" y="20"/>
                  </a:cubicBezTo>
                  <a:cubicBezTo>
                    <a:pt x="99" y="17"/>
                    <a:pt x="99" y="14"/>
                    <a:pt x="103" y="12"/>
                  </a:cubicBezTo>
                  <a:cubicBezTo>
                    <a:pt x="107" y="10"/>
                    <a:pt x="116" y="12"/>
                    <a:pt x="119" y="10"/>
                  </a:cubicBezTo>
                  <a:cubicBezTo>
                    <a:pt x="123" y="8"/>
                    <a:pt x="120" y="3"/>
                    <a:pt x="122" y="2"/>
                  </a:cubicBezTo>
                  <a:cubicBezTo>
                    <a:pt x="124" y="0"/>
                    <a:pt x="127" y="0"/>
                    <a:pt x="129" y="1"/>
                  </a:cubicBezTo>
                  <a:cubicBezTo>
                    <a:pt x="131" y="2"/>
                    <a:pt x="129" y="5"/>
                    <a:pt x="130" y="6"/>
                  </a:cubicBezTo>
                  <a:cubicBezTo>
                    <a:pt x="132" y="7"/>
                    <a:pt x="136" y="1"/>
                    <a:pt x="138" y="5"/>
                  </a:cubicBezTo>
                  <a:cubicBezTo>
                    <a:pt x="140" y="9"/>
                    <a:pt x="138" y="19"/>
                    <a:pt x="139" y="22"/>
                  </a:cubicBezTo>
                  <a:cubicBezTo>
                    <a:pt x="140" y="26"/>
                    <a:pt x="143" y="22"/>
                    <a:pt x="145" y="24"/>
                  </a:cubicBezTo>
                  <a:cubicBezTo>
                    <a:pt x="146" y="25"/>
                    <a:pt x="146" y="29"/>
                    <a:pt x="148" y="31"/>
                  </a:cubicBezTo>
                  <a:cubicBezTo>
                    <a:pt x="151" y="33"/>
                    <a:pt x="154" y="37"/>
                    <a:pt x="157" y="38"/>
                  </a:cubicBezTo>
                  <a:cubicBezTo>
                    <a:pt x="160" y="40"/>
                    <a:pt x="163" y="39"/>
                    <a:pt x="165" y="40"/>
                  </a:cubicBezTo>
                  <a:cubicBezTo>
                    <a:pt x="167" y="41"/>
                    <a:pt x="168" y="42"/>
                    <a:pt x="169" y="44"/>
                  </a:cubicBezTo>
                  <a:cubicBezTo>
                    <a:pt x="170" y="46"/>
                    <a:pt x="168" y="49"/>
                    <a:pt x="170" y="51"/>
                  </a:cubicBezTo>
                  <a:cubicBezTo>
                    <a:pt x="173" y="52"/>
                    <a:pt x="177" y="49"/>
                    <a:pt x="180" y="49"/>
                  </a:cubicBezTo>
                  <a:cubicBezTo>
                    <a:pt x="183" y="50"/>
                    <a:pt x="186" y="50"/>
                    <a:pt x="188" y="52"/>
                  </a:cubicBezTo>
                  <a:cubicBezTo>
                    <a:pt x="190" y="55"/>
                    <a:pt x="186" y="59"/>
                    <a:pt x="189" y="61"/>
                  </a:cubicBezTo>
                  <a:cubicBezTo>
                    <a:pt x="190" y="63"/>
                    <a:pt x="194" y="64"/>
                    <a:pt x="196" y="65"/>
                  </a:cubicBezTo>
                  <a:cubicBezTo>
                    <a:pt x="196" y="65"/>
                    <a:pt x="196" y="65"/>
                    <a:pt x="196" y="65"/>
                  </a:cubicBezTo>
                  <a:cubicBezTo>
                    <a:pt x="197" y="68"/>
                    <a:pt x="197" y="71"/>
                    <a:pt x="198" y="73"/>
                  </a:cubicBezTo>
                  <a:cubicBezTo>
                    <a:pt x="200" y="76"/>
                    <a:pt x="205" y="77"/>
                    <a:pt x="206" y="79"/>
                  </a:cubicBezTo>
                  <a:cubicBezTo>
                    <a:pt x="208" y="81"/>
                    <a:pt x="209" y="83"/>
                    <a:pt x="208" y="85"/>
                  </a:cubicBezTo>
                  <a:cubicBezTo>
                    <a:pt x="207" y="88"/>
                    <a:pt x="202" y="88"/>
                    <a:pt x="201" y="92"/>
                  </a:cubicBezTo>
                  <a:cubicBezTo>
                    <a:pt x="200" y="97"/>
                    <a:pt x="202" y="107"/>
                    <a:pt x="202" y="110"/>
                  </a:cubicBezTo>
                  <a:cubicBezTo>
                    <a:pt x="202" y="113"/>
                    <a:pt x="204" y="112"/>
                    <a:pt x="204" y="113"/>
                  </a:cubicBezTo>
                  <a:cubicBezTo>
                    <a:pt x="204" y="114"/>
                    <a:pt x="201" y="121"/>
                    <a:pt x="201" y="122"/>
                  </a:cubicBezTo>
                  <a:cubicBezTo>
                    <a:pt x="201" y="123"/>
                    <a:pt x="199" y="127"/>
                    <a:pt x="201" y="128"/>
                  </a:cubicBezTo>
                  <a:cubicBezTo>
                    <a:pt x="202" y="130"/>
                    <a:pt x="205" y="129"/>
                    <a:pt x="207" y="129"/>
                  </a:cubicBezTo>
                  <a:close/>
                  <a:moveTo>
                    <a:pt x="196" y="65"/>
                  </a:moveTo>
                  <a:cubicBezTo>
                    <a:pt x="197" y="65"/>
                    <a:pt x="197" y="65"/>
                    <a:pt x="197" y="65"/>
                  </a:cubicBezTo>
                  <a:cubicBezTo>
                    <a:pt x="197" y="65"/>
                    <a:pt x="197" y="65"/>
                    <a:pt x="196" y="65"/>
                  </a:cubicBezTo>
                  <a:close/>
                  <a:moveTo>
                    <a:pt x="197" y="65"/>
                  </a:moveTo>
                  <a:cubicBezTo>
                    <a:pt x="197" y="65"/>
                    <a:pt x="198" y="65"/>
                    <a:pt x="198" y="65"/>
                  </a:cubicBezTo>
                  <a:cubicBezTo>
                    <a:pt x="198" y="65"/>
                    <a:pt x="197" y="65"/>
                    <a:pt x="197" y="65"/>
                  </a:cubicBezTo>
                  <a:close/>
                </a:path>
              </a:pathLst>
            </a:custGeom>
            <a:grpFill/>
            <a:ln w="6350" cap="flat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179388" indent="-4763">
                <a:defRPr/>
              </a:pPr>
              <a:endParaRPr lang="ru-RU" sz="1400" dirty="0">
                <a:latin typeface="Calibri" pitchFamily="34" charset="0"/>
              </a:endParaRPr>
            </a:p>
          </p:txBody>
        </p:sp>
        <p:sp>
          <p:nvSpPr>
            <p:cNvPr id="103" name="Freeform 23"/>
            <p:cNvSpPr>
              <a:spLocks noEditPoints="1"/>
            </p:cNvSpPr>
            <p:nvPr/>
          </p:nvSpPr>
          <p:spPr bwMode="auto">
            <a:xfrm rot="21439583">
              <a:off x="3245095" y="4307373"/>
              <a:ext cx="1026113" cy="822492"/>
            </a:xfrm>
            <a:custGeom>
              <a:avLst/>
              <a:gdLst/>
              <a:ahLst/>
              <a:cxnLst>
                <a:cxn ang="0">
                  <a:pos x="151" y="33"/>
                </a:cxn>
                <a:cxn ang="0">
                  <a:pos x="157" y="70"/>
                </a:cxn>
                <a:cxn ang="0">
                  <a:pos x="182" y="86"/>
                </a:cxn>
                <a:cxn ang="0">
                  <a:pos x="182" y="120"/>
                </a:cxn>
                <a:cxn ang="0">
                  <a:pos x="152" y="142"/>
                </a:cxn>
                <a:cxn ang="0">
                  <a:pos x="144" y="144"/>
                </a:cxn>
                <a:cxn ang="0">
                  <a:pos x="132" y="171"/>
                </a:cxn>
                <a:cxn ang="0">
                  <a:pos x="111" y="150"/>
                </a:cxn>
                <a:cxn ang="0">
                  <a:pos x="82" y="160"/>
                </a:cxn>
                <a:cxn ang="0">
                  <a:pos x="61" y="164"/>
                </a:cxn>
                <a:cxn ang="0">
                  <a:pos x="4" y="157"/>
                </a:cxn>
                <a:cxn ang="0">
                  <a:pos x="16" y="132"/>
                </a:cxn>
                <a:cxn ang="0">
                  <a:pos x="19" y="102"/>
                </a:cxn>
                <a:cxn ang="0">
                  <a:pos x="47" y="93"/>
                </a:cxn>
                <a:cxn ang="0">
                  <a:pos x="48" y="75"/>
                </a:cxn>
                <a:cxn ang="0">
                  <a:pos x="48" y="73"/>
                </a:cxn>
                <a:cxn ang="0">
                  <a:pos x="49" y="55"/>
                </a:cxn>
                <a:cxn ang="0">
                  <a:pos x="34" y="46"/>
                </a:cxn>
                <a:cxn ang="0">
                  <a:pos x="22" y="17"/>
                </a:cxn>
                <a:cxn ang="0">
                  <a:pos x="46" y="2"/>
                </a:cxn>
                <a:cxn ang="0">
                  <a:pos x="58" y="1"/>
                </a:cxn>
                <a:cxn ang="0">
                  <a:pos x="91" y="0"/>
                </a:cxn>
                <a:cxn ang="0">
                  <a:pos x="124" y="16"/>
                </a:cxn>
                <a:cxn ang="0">
                  <a:pos x="1" y="112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</a:cxnLst>
              <a:rect l="0" t="0" r="r" b="b"/>
              <a:pathLst>
                <a:path w="184" h="173">
                  <a:moveTo>
                    <a:pt x="143" y="19"/>
                  </a:moveTo>
                  <a:cubicBezTo>
                    <a:pt x="144" y="22"/>
                    <a:pt x="145" y="24"/>
                    <a:pt x="146" y="26"/>
                  </a:cubicBezTo>
                  <a:cubicBezTo>
                    <a:pt x="147" y="30"/>
                    <a:pt x="151" y="29"/>
                    <a:pt x="151" y="33"/>
                  </a:cubicBezTo>
                  <a:cubicBezTo>
                    <a:pt x="152" y="37"/>
                    <a:pt x="149" y="42"/>
                    <a:pt x="149" y="48"/>
                  </a:cubicBezTo>
                  <a:cubicBezTo>
                    <a:pt x="148" y="53"/>
                    <a:pt x="146" y="60"/>
                    <a:pt x="148" y="65"/>
                  </a:cubicBezTo>
                  <a:cubicBezTo>
                    <a:pt x="150" y="69"/>
                    <a:pt x="154" y="70"/>
                    <a:pt x="157" y="70"/>
                  </a:cubicBezTo>
                  <a:cubicBezTo>
                    <a:pt x="161" y="71"/>
                    <a:pt x="164" y="65"/>
                    <a:pt x="168" y="66"/>
                  </a:cubicBezTo>
                  <a:cubicBezTo>
                    <a:pt x="171" y="66"/>
                    <a:pt x="172" y="70"/>
                    <a:pt x="174" y="74"/>
                  </a:cubicBezTo>
                  <a:cubicBezTo>
                    <a:pt x="177" y="77"/>
                    <a:pt x="181" y="81"/>
                    <a:pt x="182" y="86"/>
                  </a:cubicBezTo>
                  <a:cubicBezTo>
                    <a:pt x="182" y="91"/>
                    <a:pt x="178" y="98"/>
                    <a:pt x="178" y="101"/>
                  </a:cubicBezTo>
                  <a:cubicBezTo>
                    <a:pt x="178" y="105"/>
                    <a:pt x="181" y="103"/>
                    <a:pt x="182" y="106"/>
                  </a:cubicBezTo>
                  <a:cubicBezTo>
                    <a:pt x="182" y="109"/>
                    <a:pt x="182" y="117"/>
                    <a:pt x="182" y="120"/>
                  </a:cubicBezTo>
                  <a:cubicBezTo>
                    <a:pt x="182" y="122"/>
                    <a:pt x="184" y="132"/>
                    <a:pt x="182" y="133"/>
                  </a:cubicBezTo>
                  <a:cubicBezTo>
                    <a:pt x="180" y="133"/>
                    <a:pt x="166" y="141"/>
                    <a:pt x="164" y="141"/>
                  </a:cubicBezTo>
                  <a:cubicBezTo>
                    <a:pt x="162" y="141"/>
                    <a:pt x="155" y="143"/>
                    <a:pt x="152" y="142"/>
                  </a:cubicBezTo>
                  <a:cubicBezTo>
                    <a:pt x="149" y="140"/>
                    <a:pt x="150" y="135"/>
                    <a:pt x="148" y="133"/>
                  </a:cubicBezTo>
                  <a:cubicBezTo>
                    <a:pt x="146" y="132"/>
                    <a:pt x="143" y="131"/>
                    <a:pt x="142" y="133"/>
                  </a:cubicBezTo>
                  <a:cubicBezTo>
                    <a:pt x="141" y="136"/>
                    <a:pt x="144" y="140"/>
                    <a:pt x="144" y="144"/>
                  </a:cubicBezTo>
                  <a:cubicBezTo>
                    <a:pt x="144" y="149"/>
                    <a:pt x="145" y="154"/>
                    <a:pt x="144" y="158"/>
                  </a:cubicBezTo>
                  <a:cubicBezTo>
                    <a:pt x="143" y="163"/>
                    <a:pt x="141" y="166"/>
                    <a:pt x="139" y="169"/>
                  </a:cubicBezTo>
                  <a:cubicBezTo>
                    <a:pt x="136" y="171"/>
                    <a:pt x="135" y="173"/>
                    <a:pt x="132" y="171"/>
                  </a:cubicBezTo>
                  <a:cubicBezTo>
                    <a:pt x="130" y="170"/>
                    <a:pt x="130" y="164"/>
                    <a:pt x="127" y="162"/>
                  </a:cubicBezTo>
                  <a:cubicBezTo>
                    <a:pt x="124" y="160"/>
                    <a:pt x="120" y="164"/>
                    <a:pt x="117" y="162"/>
                  </a:cubicBezTo>
                  <a:cubicBezTo>
                    <a:pt x="114" y="160"/>
                    <a:pt x="114" y="152"/>
                    <a:pt x="111" y="150"/>
                  </a:cubicBezTo>
                  <a:cubicBezTo>
                    <a:pt x="108" y="149"/>
                    <a:pt x="108" y="155"/>
                    <a:pt x="104" y="155"/>
                  </a:cubicBezTo>
                  <a:cubicBezTo>
                    <a:pt x="100" y="155"/>
                    <a:pt x="92" y="154"/>
                    <a:pt x="87" y="152"/>
                  </a:cubicBezTo>
                  <a:cubicBezTo>
                    <a:pt x="86" y="152"/>
                    <a:pt x="85" y="158"/>
                    <a:pt x="82" y="160"/>
                  </a:cubicBezTo>
                  <a:cubicBezTo>
                    <a:pt x="80" y="161"/>
                    <a:pt x="75" y="159"/>
                    <a:pt x="73" y="162"/>
                  </a:cubicBezTo>
                  <a:cubicBezTo>
                    <a:pt x="70" y="165"/>
                    <a:pt x="72" y="169"/>
                    <a:pt x="69" y="171"/>
                  </a:cubicBezTo>
                  <a:cubicBezTo>
                    <a:pt x="66" y="173"/>
                    <a:pt x="62" y="166"/>
                    <a:pt x="61" y="164"/>
                  </a:cubicBezTo>
                  <a:cubicBezTo>
                    <a:pt x="59" y="159"/>
                    <a:pt x="50" y="168"/>
                    <a:pt x="49" y="164"/>
                  </a:cubicBezTo>
                  <a:cubicBezTo>
                    <a:pt x="48" y="159"/>
                    <a:pt x="45" y="161"/>
                    <a:pt x="45" y="158"/>
                  </a:cubicBezTo>
                  <a:cubicBezTo>
                    <a:pt x="44" y="155"/>
                    <a:pt x="4" y="160"/>
                    <a:pt x="4" y="157"/>
                  </a:cubicBezTo>
                  <a:cubicBezTo>
                    <a:pt x="5" y="156"/>
                    <a:pt x="6" y="155"/>
                    <a:pt x="7" y="154"/>
                  </a:cubicBezTo>
                  <a:cubicBezTo>
                    <a:pt x="9" y="150"/>
                    <a:pt x="7" y="144"/>
                    <a:pt x="9" y="140"/>
                  </a:cubicBezTo>
                  <a:cubicBezTo>
                    <a:pt x="10" y="136"/>
                    <a:pt x="15" y="136"/>
                    <a:pt x="16" y="132"/>
                  </a:cubicBezTo>
                  <a:cubicBezTo>
                    <a:pt x="17" y="129"/>
                    <a:pt x="14" y="125"/>
                    <a:pt x="14" y="121"/>
                  </a:cubicBezTo>
                  <a:cubicBezTo>
                    <a:pt x="15" y="117"/>
                    <a:pt x="20" y="115"/>
                    <a:pt x="19" y="110"/>
                  </a:cubicBezTo>
                  <a:cubicBezTo>
                    <a:pt x="21" y="108"/>
                    <a:pt x="18" y="104"/>
                    <a:pt x="19" y="102"/>
                  </a:cubicBezTo>
                  <a:cubicBezTo>
                    <a:pt x="21" y="99"/>
                    <a:pt x="22" y="97"/>
                    <a:pt x="26" y="96"/>
                  </a:cubicBezTo>
                  <a:cubicBezTo>
                    <a:pt x="29" y="96"/>
                    <a:pt x="36" y="98"/>
                    <a:pt x="40" y="97"/>
                  </a:cubicBezTo>
                  <a:cubicBezTo>
                    <a:pt x="43" y="97"/>
                    <a:pt x="44" y="94"/>
                    <a:pt x="47" y="93"/>
                  </a:cubicBezTo>
                  <a:lnTo>
                    <a:pt x="47" y="77"/>
                  </a:lnTo>
                  <a:cubicBezTo>
                    <a:pt x="48" y="76"/>
                    <a:pt x="48" y="75"/>
                    <a:pt x="48" y="75"/>
                  </a:cubicBezTo>
                  <a:lnTo>
                    <a:pt x="48" y="75"/>
                  </a:lnTo>
                  <a:lnTo>
                    <a:pt x="48" y="75"/>
                  </a:lnTo>
                  <a:lnTo>
                    <a:pt x="48" y="74"/>
                  </a:lnTo>
                  <a:lnTo>
                    <a:pt x="48" y="73"/>
                  </a:lnTo>
                  <a:lnTo>
                    <a:pt x="48" y="72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2"/>
                  </a:lnTo>
                  <a:cubicBezTo>
                    <a:pt x="48" y="50"/>
                    <a:pt x="47" y="48"/>
                    <a:pt x="45" y="46"/>
                  </a:cubicBezTo>
                  <a:cubicBezTo>
                    <a:pt x="42" y="46"/>
                    <a:pt x="37" y="48"/>
                    <a:pt x="34" y="46"/>
                  </a:cubicBezTo>
                  <a:cubicBezTo>
                    <a:pt x="31" y="45"/>
                    <a:pt x="31" y="40"/>
                    <a:pt x="29" y="37"/>
                  </a:cubicBezTo>
                  <a:cubicBezTo>
                    <a:pt x="26" y="33"/>
                    <a:pt x="21" y="30"/>
                    <a:pt x="19" y="26"/>
                  </a:cubicBezTo>
                  <a:cubicBezTo>
                    <a:pt x="18" y="22"/>
                    <a:pt x="20" y="19"/>
                    <a:pt x="22" y="17"/>
                  </a:cubicBezTo>
                  <a:cubicBezTo>
                    <a:pt x="25" y="15"/>
                    <a:pt x="29" y="18"/>
                    <a:pt x="31" y="16"/>
                  </a:cubicBezTo>
                  <a:cubicBezTo>
                    <a:pt x="34" y="15"/>
                    <a:pt x="33" y="10"/>
                    <a:pt x="36" y="7"/>
                  </a:cubicBezTo>
                  <a:cubicBezTo>
                    <a:pt x="38" y="5"/>
                    <a:pt x="43" y="4"/>
                    <a:pt x="46" y="2"/>
                  </a:cubicBezTo>
                  <a:lnTo>
                    <a:pt x="46" y="2"/>
                  </a:lnTo>
                  <a:cubicBezTo>
                    <a:pt x="47" y="3"/>
                    <a:pt x="48" y="3"/>
                    <a:pt x="50" y="3"/>
                  </a:cubicBezTo>
                  <a:cubicBezTo>
                    <a:pt x="52" y="4"/>
                    <a:pt x="55" y="1"/>
                    <a:pt x="58" y="1"/>
                  </a:cubicBezTo>
                  <a:cubicBezTo>
                    <a:pt x="62" y="1"/>
                    <a:pt x="66" y="4"/>
                    <a:pt x="69" y="4"/>
                  </a:cubicBezTo>
                  <a:cubicBezTo>
                    <a:pt x="73" y="5"/>
                    <a:pt x="78" y="6"/>
                    <a:pt x="82" y="5"/>
                  </a:cubicBezTo>
                  <a:cubicBezTo>
                    <a:pt x="86" y="4"/>
                    <a:pt x="88" y="0"/>
                    <a:pt x="91" y="0"/>
                  </a:cubicBezTo>
                  <a:cubicBezTo>
                    <a:pt x="94" y="0"/>
                    <a:pt x="97" y="2"/>
                    <a:pt x="101" y="3"/>
                  </a:cubicBezTo>
                  <a:cubicBezTo>
                    <a:pt x="105" y="5"/>
                    <a:pt x="110" y="6"/>
                    <a:pt x="114" y="8"/>
                  </a:cubicBezTo>
                  <a:cubicBezTo>
                    <a:pt x="118" y="10"/>
                    <a:pt x="118" y="14"/>
                    <a:pt x="124" y="16"/>
                  </a:cubicBezTo>
                  <a:cubicBezTo>
                    <a:pt x="129" y="17"/>
                    <a:pt x="138" y="20"/>
                    <a:pt x="143" y="19"/>
                  </a:cubicBezTo>
                  <a:close/>
                  <a:moveTo>
                    <a:pt x="1" y="112"/>
                  </a:moveTo>
                  <a:cubicBezTo>
                    <a:pt x="0" y="111"/>
                    <a:pt x="0" y="111"/>
                    <a:pt x="1" y="112"/>
                  </a:cubicBezTo>
                  <a:close/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lose/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lose/>
                  <a:moveTo>
                    <a:pt x="46" y="0"/>
                  </a:moveTo>
                  <a:lnTo>
                    <a:pt x="46" y="0"/>
                  </a:lnTo>
                  <a:close/>
                  <a:moveTo>
                    <a:pt x="46" y="0"/>
                  </a:moveTo>
                  <a:lnTo>
                    <a:pt x="46" y="0"/>
                  </a:lnTo>
                  <a:close/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moveTo>
                    <a:pt x="46" y="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lose/>
                  <a:moveTo>
                    <a:pt x="46" y="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2"/>
                  </a:lnTo>
                  <a:lnTo>
                    <a:pt x="46" y="1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lnTo>
                    <a:pt x="46" y="2"/>
                  </a:ln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</a:path>
              </a:pathLst>
            </a:custGeom>
            <a:grpFill/>
            <a:ln w="6350" cap="flat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179388" indent="-4763">
                <a:defRPr/>
              </a:pPr>
              <a:endParaRPr lang="ru-RU" sz="1400" dirty="0">
                <a:latin typeface="Calibri" pitchFamily="34" charset="0"/>
              </a:endParaRPr>
            </a:p>
          </p:txBody>
        </p:sp>
      </p:grpSp>
      <p:sp>
        <p:nvSpPr>
          <p:cNvPr id="33" name="Скругленный прямоугольник 32"/>
          <p:cNvSpPr/>
          <p:nvPr/>
        </p:nvSpPr>
        <p:spPr bwMode="auto">
          <a:xfrm>
            <a:off x="658813" y="403225"/>
            <a:ext cx="8305800" cy="554038"/>
          </a:xfrm>
          <a:prstGeom prst="roundRect">
            <a:avLst/>
          </a:prstGeom>
          <a:noFill/>
          <a:ln w="19050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500" b="1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  <a:t>ОБОРУДОВАНИЕ ЦЕНТРА, ПРИОБРЕТЕННОЕ И ВВЕДЕННОЕ В ЭКСПЛУАТАЦИЮ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2246019" y="986932"/>
            <a:ext cx="4339521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i="1" u="sng" dirty="0" smtClean="0">
                <a:latin typeface="Cambria" panose="02040503050406030204" pitchFamily="18" charset="0"/>
              </a:rPr>
              <a:t>Конференц-зал (комната переговоров)</a:t>
            </a:r>
            <a:endParaRPr lang="ru-RU" sz="1400" i="1" u="sng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35172" y="5037886"/>
            <a:ext cx="8099673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Cambria" panose="02040503050406030204" pitchFamily="18" charset="0"/>
              </a:rPr>
              <a:t>Предназначен для </a:t>
            </a:r>
            <a:r>
              <a:rPr lang="ru-RU" dirty="0">
                <a:latin typeface="Cambria" panose="02040503050406030204" pitchFamily="18" charset="0"/>
              </a:rPr>
              <a:t>предоставления консультационных услуг, проведения конференций (в том числе видеоконференций), </a:t>
            </a:r>
            <a:r>
              <a:rPr lang="ru-RU" dirty="0" err="1" smtClean="0">
                <a:latin typeface="Cambria" panose="02040503050406030204" pitchFamily="18" charset="0"/>
              </a:rPr>
              <a:t>вебинаров</a:t>
            </a:r>
            <a:r>
              <a:rPr lang="ru-RU" dirty="0" smtClean="0">
                <a:latin typeface="Cambria" panose="02040503050406030204" pitchFamily="18" charset="0"/>
              </a:rPr>
              <a:t> </a:t>
            </a:r>
            <a:r>
              <a:rPr lang="ru-RU" dirty="0">
                <a:latin typeface="Cambria" panose="02040503050406030204" pitchFamily="18" charset="0"/>
              </a:rPr>
              <a:t>и презентационных мероприятий для субъектов МСП, резидентов </a:t>
            </a:r>
            <a:r>
              <a:rPr lang="ru-RU" dirty="0" smtClean="0">
                <a:latin typeface="Cambria" panose="02040503050406030204" pitchFamily="18" charset="0"/>
              </a:rPr>
              <a:t>машиностроительного кластера. </a:t>
            </a:r>
            <a:endParaRPr lang="ru-RU" sz="1400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9477" y="1588487"/>
            <a:ext cx="4949875" cy="3299916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49" y="3343323"/>
            <a:ext cx="2320763" cy="1521131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01" y="1588487"/>
            <a:ext cx="2317712" cy="1384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701840"/>
      </p:ext>
    </p:extLst>
  </p:cSld>
  <p:clrMapOvr>
    <a:masterClrMapping/>
  </p:clrMapOvr>
  <p:transition spd="slow" advTm="60000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7617"/>
          <a:stretch/>
        </p:blipFill>
        <p:spPr>
          <a:xfrm>
            <a:off x="8533" y="4484148"/>
            <a:ext cx="9144000" cy="2365541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26CF-D17B-4CF9-AB9A-B9792905795D}" type="slidenum">
              <a:rPr lang="ru-RU" altLang="ru-RU" smtClean="0">
                <a:solidFill>
                  <a:schemeClr val="tx1"/>
                </a:solidFill>
              </a:rPr>
              <a:pPr/>
              <a:t>6</a:t>
            </a:fld>
            <a:endParaRPr lang="ru-RU" altLang="ru-RU" dirty="0">
              <a:solidFill>
                <a:schemeClr val="tx1"/>
              </a:solidFill>
            </a:endParaRPr>
          </a:p>
        </p:txBody>
      </p:sp>
      <p:grpSp>
        <p:nvGrpSpPr>
          <p:cNvPr id="52" name="Группа 99"/>
          <p:cNvGrpSpPr/>
          <p:nvPr/>
        </p:nvGrpSpPr>
        <p:grpSpPr>
          <a:xfrm rot="21195924">
            <a:off x="1259230" y="-28219"/>
            <a:ext cx="6724522" cy="6817507"/>
            <a:chOff x="2045391" y="1136390"/>
            <a:chExt cx="6214836" cy="5579943"/>
          </a:xfrm>
          <a:solidFill>
            <a:schemeClr val="accent1">
              <a:lumMod val="50000"/>
              <a:alpha val="20000"/>
            </a:schemeClr>
          </a:solidFill>
          <a:effectLst/>
        </p:grpSpPr>
        <p:sp>
          <p:nvSpPr>
            <p:cNvPr id="54" name="Freeform 5"/>
            <p:cNvSpPr>
              <a:spLocks/>
            </p:cNvSpPr>
            <p:nvPr/>
          </p:nvSpPr>
          <p:spPr bwMode="auto">
            <a:xfrm rot="21439583">
              <a:off x="6752058" y="2477588"/>
              <a:ext cx="1508169" cy="1735241"/>
            </a:xfrm>
            <a:custGeom>
              <a:avLst/>
              <a:gdLst/>
              <a:ahLst/>
              <a:cxnLst>
                <a:cxn ang="0">
                  <a:pos x="11" y="85"/>
                </a:cxn>
                <a:cxn ang="0">
                  <a:pos x="11" y="85"/>
                </a:cxn>
                <a:cxn ang="0">
                  <a:pos x="11" y="85"/>
                </a:cxn>
                <a:cxn ang="0">
                  <a:pos x="11" y="85"/>
                </a:cxn>
                <a:cxn ang="0">
                  <a:pos x="30" y="67"/>
                </a:cxn>
                <a:cxn ang="0">
                  <a:pos x="52" y="33"/>
                </a:cxn>
                <a:cxn ang="0">
                  <a:pos x="71" y="6"/>
                </a:cxn>
                <a:cxn ang="0">
                  <a:pos x="106" y="7"/>
                </a:cxn>
                <a:cxn ang="0">
                  <a:pos x="140" y="24"/>
                </a:cxn>
                <a:cxn ang="0">
                  <a:pos x="152" y="47"/>
                </a:cxn>
                <a:cxn ang="0">
                  <a:pos x="175" y="75"/>
                </a:cxn>
                <a:cxn ang="0">
                  <a:pos x="196" y="76"/>
                </a:cxn>
                <a:cxn ang="0">
                  <a:pos x="215" y="69"/>
                </a:cxn>
                <a:cxn ang="0">
                  <a:pos x="238" y="90"/>
                </a:cxn>
                <a:cxn ang="0">
                  <a:pos x="246" y="122"/>
                </a:cxn>
                <a:cxn ang="0">
                  <a:pos x="265" y="145"/>
                </a:cxn>
                <a:cxn ang="0">
                  <a:pos x="258" y="174"/>
                </a:cxn>
                <a:cxn ang="0">
                  <a:pos x="228" y="168"/>
                </a:cxn>
                <a:cxn ang="0">
                  <a:pos x="199" y="185"/>
                </a:cxn>
                <a:cxn ang="0">
                  <a:pos x="196" y="204"/>
                </a:cxn>
                <a:cxn ang="0">
                  <a:pos x="191" y="233"/>
                </a:cxn>
                <a:cxn ang="0">
                  <a:pos x="203" y="257"/>
                </a:cxn>
                <a:cxn ang="0">
                  <a:pos x="213" y="265"/>
                </a:cxn>
                <a:cxn ang="0">
                  <a:pos x="218" y="282"/>
                </a:cxn>
                <a:cxn ang="0">
                  <a:pos x="220" y="302"/>
                </a:cxn>
                <a:cxn ang="0">
                  <a:pos x="187" y="319"/>
                </a:cxn>
                <a:cxn ang="0">
                  <a:pos x="139" y="314"/>
                </a:cxn>
                <a:cxn ang="0">
                  <a:pos x="151" y="292"/>
                </a:cxn>
                <a:cxn ang="0">
                  <a:pos x="113" y="293"/>
                </a:cxn>
                <a:cxn ang="0">
                  <a:pos x="95" y="312"/>
                </a:cxn>
                <a:cxn ang="0">
                  <a:pos x="84" y="328"/>
                </a:cxn>
                <a:cxn ang="0">
                  <a:pos x="59" y="346"/>
                </a:cxn>
                <a:cxn ang="0">
                  <a:pos x="28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31" y="327"/>
                </a:cxn>
                <a:cxn ang="0">
                  <a:pos x="24" y="310"/>
                </a:cxn>
                <a:cxn ang="0">
                  <a:pos x="15" y="288"/>
                </a:cxn>
                <a:cxn ang="0">
                  <a:pos x="9" y="276"/>
                </a:cxn>
                <a:cxn ang="0">
                  <a:pos x="10" y="257"/>
                </a:cxn>
                <a:cxn ang="0">
                  <a:pos x="14" y="226"/>
                </a:cxn>
                <a:cxn ang="0">
                  <a:pos x="25" y="209"/>
                </a:cxn>
                <a:cxn ang="0">
                  <a:pos x="18" y="184"/>
                </a:cxn>
                <a:cxn ang="0">
                  <a:pos x="23" y="160"/>
                </a:cxn>
                <a:cxn ang="0">
                  <a:pos x="24" y="129"/>
                </a:cxn>
                <a:cxn ang="0">
                  <a:pos x="18" y="104"/>
                </a:cxn>
              </a:cxnLst>
              <a:rect l="0" t="0" r="r" b="b"/>
              <a:pathLst>
                <a:path w="270" h="365">
                  <a:moveTo>
                    <a:pt x="11" y="85"/>
                  </a:move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cubicBezTo>
                    <a:pt x="11" y="85"/>
                    <a:pt x="11" y="85"/>
                    <a:pt x="11" y="85"/>
                  </a:cubicBez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cubicBezTo>
                    <a:pt x="14" y="83"/>
                    <a:pt x="20" y="86"/>
                    <a:pt x="23" y="84"/>
                  </a:cubicBezTo>
                  <a:cubicBezTo>
                    <a:pt x="26" y="82"/>
                    <a:pt x="26" y="78"/>
                    <a:pt x="27" y="76"/>
                  </a:cubicBezTo>
                  <a:cubicBezTo>
                    <a:pt x="28" y="73"/>
                    <a:pt x="28" y="70"/>
                    <a:pt x="30" y="67"/>
                  </a:cubicBezTo>
                  <a:cubicBezTo>
                    <a:pt x="32" y="65"/>
                    <a:pt x="37" y="62"/>
                    <a:pt x="38" y="58"/>
                  </a:cubicBezTo>
                  <a:cubicBezTo>
                    <a:pt x="40" y="54"/>
                    <a:pt x="37" y="47"/>
                    <a:pt x="39" y="43"/>
                  </a:cubicBezTo>
                  <a:cubicBezTo>
                    <a:pt x="40" y="39"/>
                    <a:pt x="43" y="38"/>
                    <a:pt x="45" y="37"/>
                  </a:cubicBezTo>
                  <a:cubicBezTo>
                    <a:pt x="47" y="35"/>
                    <a:pt x="49" y="34"/>
                    <a:pt x="52" y="33"/>
                  </a:cubicBezTo>
                  <a:cubicBezTo>
                    <a:pt x="54" y="32"/>
                    <a:pt x="56" y="33"/>
                    <a:pt x="57" y="30"/>
                  </a:cubicBezTo>
                  <a:cubicBezTo>
                    <a:pt x="59" y="27"/>
                    <a:pt x="58" y="21"/>
                    <a:pt x="59" y="17"/>
                  </a:cubicBezTo>
                  <a:cubicBezTo>
                    <a:pt x="60" y="14"/>
                    <a:pt x="60" y="11"/>
                    <a:pt x="62" y="9"/>
                  </a:cubicBezTo>
                  <a:cubicBezTo>
                    <a:pt x="64" y="7"/>
                    <a:pt x="68" y="7"/>
                    <a:pt x="71" y="6"/>
                  </a:cubicBezTo>
                  <a:cubicBezTo>
                    <a:pt x="75" y="4"/>
                    <a:pt x="80" y="3"/>
                    <a:pt x="83" y="2"/>
                  </a:cubicBezTo>
                  <a:cubicBezTo>
                    <a:pt x="86" y="1"/>
                    <a:pt x="87" y="0"/>
                    <a:pt x="90" y="0"/>
                  </a:cubicBezTo>
                  <a:cubicBezTo>
                    <a:pt x="92" y="1"/>
                    <a:pt x="94" y="4"/>
                    <a:pt x="97" y="5"/>
                  </a:cubicBezTo>
                  <a:cubicBezTo>
                    <a:pt x="100" y="6"/>
                    <a:pt x="103" y="6"/>
                    <a:pt x="106" y="7"/>
                  </a:cubicBezTo>
                  <a:cubicBezTo>
                    <a:pt x="109" y="8"/>
                    <a:pt x="111" y="9"/>
                    <a:pt x="114" y="10"/>
                  </a:cubicBezTo>
                  <a:cubicBezTo>
                    <a:pt x="117" y="10"/>
                    <a:pt x="121" y="8"/>
                    <a:pt x="124" y="10"/>
                  </a:cubicBezTo>
                  <a:cubicBezTo>
                    <a:pt x="127" y="13"/>
                    <a:pt x="128" y="20"/>
                    <a:pt x="131" y="22"/>
                  </a:cubicBezTo>
                  <a:cubicBezTo>
                    <a:pt x="134" y="25"/>
                    <a:pt x="138" y="22"/>
                    <a:pt x="140" y="24"/>
                  </a:cubicBezTo>
                  <a:cubicBezTo>
                    <a:pt x="143" y="26"/>
                    <a:pt x="142" y="31"/>
                    <a:pt x="145" y="33"/>
                  </a:cubicBezTo>
                  <a:cubicBezTo>
                    <a:pt x="148" y="35"/>
                    <a:pt x="154" y="32"/>
                    <a:pt x="156" y="34"/>
                  </a:cubicBezTo>
                  <a:cubicBezTo>
                    <a:pt x="158" y="36"/>
                    <a:pt x="153" y="37"/>
                    <a:pt x="152" y="39"/>
                  </a:cubicBezTo>
                  <a:cubicBezTo>
                    <a:pt x="151" y="42"/>
                    <a:pt x="151" y="44"/>
                    <a:pt x="152" y="47"/>
                  </a:cubicBezTo>
                  <a:cubicBezTo>
                    <a:pt x="154" y="49"/>
                    <a:pt x="157" y="47"/>
                    <a:pt x="158" y="52"/>
                  </a:cubicBezTo>
                  <a:cubicBezTo>
                    <a:pt x="159" y="56"/>
                    <a:pt x="158" y="67"/>
                    <a:pt x="158" y="70"/>
                  </a:cubicBezTo>
                  <a:cubicBezTo>
                    <a:pt x="159" y="74"/>
                    <a:pt x="159" y="73"/>
                    <a:pt x="162" y="74"/>
                  </a:cubicBezTo>
                  <a:cubicBezTo>
                    <a:pt x="165" y="75"/>
                    <a:pt x="171" y="76"/>
                    <a:pt x="175" y="75"/>
                  </a:cubicBezTo>
                  <a:cubicBezTo>
                    <a:pt x="178" y="74"/>
                    <a:pt x="180" y="70"/>
                    <a:pt x="182" y="69"/>
                  </a:cubicBezTo>
                  <a:cubicBezTo>
                    <a:pt x="184" y="68"/>
                    <a:pt x="186" y="67"/>
                    <a:pt x="188" y="69"/>
                  </a:cubicBezTo>
                  <a:cubicBezTo>
                    <a:pt x="190" y="70"/>
                    <a:pt x="190" y="74"/>
                    <a:pt x="191" y="76"/>
                  </a:cubicBezTo>
                  <a:cubicBezTo>
                    <a:pt x="193" y="77"/>
                    <a:pt x="194" y="78"/>
                    <a:pt x="196" y="76"/>
                  </a:cubicBezTo>
                  <a:cubicBezTo>
                    <a:pt x="197" y="74"/>
                    <a:pt x="196" y="67"/>
                    <a:pt x="197" y="64"/>
                  </a:cubicBezTo>
                  <a:cubicBezTo>
                    <a:pt x="199" y="61"/>
                    <a:pt x="201" y="59"/>
                    <a:pt x="204" y="58"/>
                  </a:cubicBezTo>
                  <a:cubicBezTo>
                    <a:pt x="206" y="56"/>
                    <a:pt x="209" y="55"/>
                    <a:pt x="211" y="58"/>
                  </a:cubicBezTo>
                  <a:cubicBezTo>
                    <a:pt x="214" y="60"/>
                    <a:pt x="211" y="67"/>
                    <a:pt x="215" y="69"/>
                  </a:cubicBezTo>
                  <a:cubicBezTo>
                    <a:pt x="219" y="72"/>
                    <a:pt x="227" y="68"/>
                    <a:pt x="230" y="70"/>
                  </a:cubicBezTo>
                  <a:cubicBezTo>
                    <a:pt x="234" y="71"/>
                    <a:pt x="231" y="76"/>
                    <a:pt x="232" y="78"/>
                  </a:cubicBezTo>
                  <a:cubicBezTo>
                    <a:pt x="233" y="81"/>
                    <a:pt x="236" y="82"/>
                    <a:pt x="237" y="84"/>
                  </a:cubicBezTo>
                  <a:cubicBezTo>
                    <a:pt x="238" y="86"/>
                    <a:pt x="239" y="88"/>
                    <a:pt x="238" y="90"/>
                  </a:cubicBezTo>
                  <a:cubicBezTo>
                    <a:pt x="237" y="92"/>
                    <a:pt x="233" y="95"/>
                    <a:pt x="233" y="97"/>
                  </a:cubicBezTo>
                  <a:cubicBezTo>
                    <a:pt x="233" y="100"/>
                    <a:pt x="237" y="101"/>
                    <a:pt x="239" y="103"/>
                  </a:cubicBezTo>
                  <a:cubicBezTo>
                    <a:pt x="241" y="105"/>
                    <a:pt x="243" y="106"/>
                    <a:pt x="245" y="109"/>
                  </a:cubicBezTo>
                  <a:cubicBezTo>
                    <a:pt x="246" y="112"/>
                    <a:pt x="245" y="118"/>
                    <a:pt x="246" y="122"/>
                  </a:cubicBezTo>
                  <a:cubicBezTo>
                    <a:pt x="246" y="125"/>
                    <a:pt x="249" y="127"/>
                    <a:pt x="249" y="131"/>
                  </a:cubicBezTo>
                  <a:cubicBezTo>
                    <a:pt x="250" y="134"/>
                    <a:pt x="249" y="141"/>
                    <a:pt x="250" y="144"/>
                  </a:cubicBezTo>
                  <a:cubicBezTo>
                    <a:pt x="251" y="147"/>
                    <a:pt x="253" y="147"/>
                    <a:pt x="256" y="147"/>
                  </a:cubicBezTo>
                  <a:cubicBezTo>
                    <a:pt x="258" y="147"/>
                    <a:pt x="263" y="142"/>
                    <a:pt x="265" y="145"/>
                  </a:cubicBezTo>
                  <a:cubicBezTo>
                    <a:pt x="268" y="149"/>
                    <a:pt x="265" y="158"/>
                    <a:pt x="266" y="162"/>
                  </a:cubicBezTo>
                  <a:cubicBezTo>
                    <a:pt x="266" y="166"/>
                    <a:pt x="270" y="166"/>
                    <a:pt x="269" y="168"/>
                  </a:cubicBezTo>
                  <a:cubicBezTo>
                    <a:pt x="269" y="171"/>
                    <a:pt x="265" y="171"/>
                    <a:pt x="263" y="172"/>
                  </a:cubicBezTo>
                  <a:cubicBezTo>
                    <a:pt x="262" y="173"/>
                    <a:pt x="260" y="173"/>
                    <a:pt x="258" y="174"/>
                  </a:cubicBezTo>
                  <a:cubicBezTo>
                    <a:pt x="257" y="175"/>
                    <a:pt x="256" y="178"/>
                    <a:pt x="254" y="179"/>
                  </a:cubicBezTo>
                  <a:cubicBezTo>
                    <a:pt x="252" y="179"/>
                    <a:pt x="250" y="179"/>
                    <a:pt x="247" y="179"/>
                  </a:cubicBezTo>
                  <a:cubicBezTo>
                    <a:pt x="244" y="178"/>
                    <a:pt x="241" y="175"/>
                    <a:pt x="237" y="173"/>
                  </a:cubicBezTo>
                  <a:cubicBezTo>
                    <a:pt x="234" y="172"/>
                    <a:pt x="234" y="169"/>
                    <a:pt x="228" y="168"/>
                  </a:cubicBezTo>
                  <a:cubicBezTo>
                    <a:pt x="222" y="167"/>
                    <a:pt x="208" y="166"/>
                    <a:pt x="202" y="168"/>
                  </a:cubicBezTo>
                  <a:cubicBezTo>
                    <a:pt x="196" y="169"/>
                    <a:pt x="194" y="174"/>
                    <a:pt x="193" y="176"/>
                  </a:cubicBezTo>
                  <a:cubicBezTo>
                    <a:pt x="191" y="179"/>
                    <a:pt x="191" y="180"/>
                    <a:pt x="193" y="182"/>
                  </a:cubicBezTo>
                  <a:cubicBezTo>
                    <a:pt x="194" y="183"/>
                    <a:pt x="198" y="183"/>
                    <a:pt x="199" y="185"/>
                  </a:cubicBezTo>
                  <a:cubicBezTo>
                    <a:pt x="199" y="187"/>
                    <a:pt x="196" y="188"/>
                    <a:pt x="196" y="190"/>
                  </a:cubicBezTo>
                  <a:cubicBezTo>
                    <a:pt x="195" y="191"/>
                    <a:pt x="197" y="193"/>
                    <a:pt x="196" y="195"/>
                  </a:cubicBezTo>
                  <a:cubicBezTo>
                    <a:pt x="195" y="196"/>
                    <a:pt x="191" y="195"/>
                    <a:pt x="191" y="197"/>
                  </a:cubicBezTo>
                  <a:cubicBezTo>
                    <a:pt x="191" y="200"/>
                    <a:pt x="195" y="201"/>
                    <a:pt x="196" y="204"/>
                  </a:cubicBezTo>
                  <a:cubicBezTo>
                    <a:pt x="197" y="208"/>
                    <a:pt x="199" y="213"/>
                    <a:pt x="196" y="217"/>
                  </a:cubicBezTo>
                  <a:cubicBezTo>
                    <a:pt x="193" y="221"/>
                    <a:pt x="185" y="219"/>
                    <a:pt x="182" y="221"/>
                  </a:cubicBezTo>
                  <a:cubicBezTo>
                    <a:pt x="180" y="223"/>
                    <a:pt x="181" y="224"/>
                    <a:pt x="182" y="226"/>
                  </a:cubicBezTo>
                  <a:cubicBezTo>
                    <a:pt x="184" y="229"/>
                    <a:pt x="189" y="230"/>
                    <a:pt x="191" y="233"/>
                  </a:cubicBezTo>
                  <a:cubicBezTo>
                    <a:pt x="192" y="235"/>
                    <a:pt x="190" y="238"/>
                    <a:pt x="191" y="241"/>
                  </a:cubicBezTo>
                  <a:cubicBezTo>
                    <a:pt x="192" y="243"/>
                    <a:pt x="194" y="243"/>
                    <a:pt x="196" y="245"/>
                  </a:cubicBezTo>
                  <a:cubicBezTo>
                    <a:pt x="197" y="247"/>
                    <a:pt x="196" y="250"/>
                    <a:pt x="197" y="252"/>
                  </a:cubicBezTo>
                  <a:cubicBezTo>
                    <a:pt x="199" y="255"/>
                    <a:pt x="202" y="254"/>
                    <a:pt x="203" y="257"/>
                  </a:cubicBezTo>
                  <a:cubicBezTo>
                    <a:pt x="204" y="259"/>
                    <a:pt x="202" y="263"/>
                    <a:pt x="202" y="266"/>
                  </a:cubicBezTo>
                  <a:cubicBezTo>
                    <a:pt x="203" y="268"/>
                    <a:pt x="205" y="268"/>
                    <a:pt x="207" y="269"/>
                  </a:cubicBezTo>
                  <a:cubicBezTo>
                    <a:pt x="208" y="270"/>
                    <a:pt x="211" y="273"/>
                    <a:pt x="213" y="272"/>
                  </a:cubicBezTo>
                  <a:cubicBezTo>
                    <a:pt x="214" y="271"/>
                    <a:pt x="210" y="267"/>
                    <a:pt x="213" y="265"/>
                  </a:cubicBezTo>
                  <a:cubicBezTo>
                    <a:pt x="216" y="264"/>
                    <a:pt x="222" y="264"/>
                    <a:pt x="225" y="266"/>
                  </a:cubicBezTo>
                  <a:cubicBezTo>
                    <a:pt x="227" y="268"/>
                    <a:pt x="226" y="272"/>
                    <a:pt x="224" y="274"/>
                  </a:cubicBezTo>
                  <a:cubicBezTo>
                    <a:pt x="223" y="276"/>
                    <a:pt x="219" y="274"/>
                    <a:pt x="218" y="276"/>
                  </a:cubicBezTo>
                  <a:cubicBezTo>
                    <a:pt x="216" y="277"/>
                    <a:pt x="216" y="280"/>
                    <a:pt x="218" y="282"/>
                  </a:cubicBezTo>
                  <a:cubicBezTo>
                    <a:pt x="219" y="284"/>
                    <a:pt x="223" y="284"/>
                    <a:pt x="225" y="286"/>
                  </a:cubicBezTo>
                  <a:cubicBezTo>
                    <a:pt x="226" y="288"/>
                    <a:pt x="225" y="290"/>
                    <a:pt x="224" y="292"/>
                  </a:cubicBezTo>
                  <a:cubicBezTo>
                    <a:pt x="223" y="293"/>
                    <a:pt x="221" y="292"/>
                    <a:pt x="220" y="294"/>
                  </a:cubicBezTo>
                  <a:cubicBezTo>
                    <a:pt x="219" y="296"/>
                    <a:pt x="221" y="300"/>
                    <a:pt x="220" y="302"/>
                  </a:cubicBezTo>
                  <a:cubicBezTo>
                    <a:pt x="219" y="305"/>
                    <a:pt x="217" y="306"/>
                    <a:pt x="214" y="306"/>
                  </a:cubicBezTo>
                  <a:cubicBezTo>
                    <a:pt x="211" y="307"/>
                    <a:pt x="207" y="306"/>
                    <a:pt x="204" y="307"/>
                  </a:cubicBezTo>
                  <a:cubicBezTo>
                    <a:pt x="201" y="308"/>
                    <a:pt x="200" y="309"/>
                    <a:pt x="197" y="311"/>
                  </a:cubicBezTo>
                  <a:cubicBezTo>
                    <a:pt x="194" y="313"/>
                    <a:pt x="191" y="317"/>
                    <a:pt x="187" y="319"/>
                  </a:cubicBezTo>
                  <a:cubicBezTo>
                    <a:pt x="183" y="320"/>
                    <a:pt x="179" y="321"/>
                    <a:pt x="174" y="321"/>
                  </a:cubicBezTo>
                  <a:cubicBezTo>
                    <a:pt x="170" y="322"/>
                    <a:pt x="165" y="321"/>
                    <a:pt x="161" y="320"/>
                  </a:cubicBezTo>
                  <a:cubicBezTo>
                    <a:pt x="157" y="319"/>
                    <a:pt x="155" y="316"/>
                    <a:pt x="151" y="315"/>
                  </a:cubicBezTo>
                  <a:cubicBezTo>
                    <a:pt x="147" y="314"/>
                    <a:pt x="142" y="314"/>
                    <a:pt x="139" y="314"/>
                  </a:cubicBezTo>
                  <a:cubicBezTo>
                    <a:pt x="136" y="313"/>
                    <a:pt x="135" y="312"/>
                    <a:pt x="134" y="311"/>
                  </a:cubicBezTo>
                  <a:cubicBezTo>
                    <a:pt x="132" y="310"/>
                    <a:pt x="132" y="308"/>
                    <a:pt x="134" y="306"/>
                  </a:cubicBezTo>
                  <a:cubicBezTo>
                    <a:pt x="135" y="304"/>
                    <a:pt x="139" y="301"/>
                    <a:pt x="142" y="299"/>
                  </a:cubicBezTo>
                  <a:cubicBezTo>
                    <a:pt x="145" y="297"/>
                    <a:pt x="151" y="295"/>
                    <a:pt x="151" y="292"/>
                  </a:cubicBezTo>
                  <a:cubicBezTo>
                    <a:pt x="151" y="288"/>
                    <a:pt x="146" y="286"/>
                    <a:pt x="143" y="285"/>
                  </a:cubicBezTo>
                  <a:cubicBezTo>
                    <a:pt x="140" y="283"/>
                    <a:pt x="137" y="282"/>
                    <a:pt x="134" y="284"/>
                  </a:cubicBezTo>
                  <a:cubicBezTo>
                    <a:pt x="131" y="285"/>
                    <a:pt x="133" y="292"/>
                    <a:pt x="128" y="294"/>
                  </a:cubicBezTo>
                  <a:cubicBezTo>
                    <a:pt x="124" y="295"/>
                    <a:pt x="116" y="291"/>
                    <a:pt x="113" y="293"/>
                  </a:cubicBezTo>
                  <a:cubicBezTo>
                    <a:pt x="109" y="295"/>
                    <a:pt x="115" y="301"/>
                    <a:pt x="111" y="303"/>
                  </a:cubicBezTo>
                  <a:cubicBezTo>
                    <a:pt x="108" y="305"/>
                    <a:pt x="100" y="301"/>
                    <a:pt x="97" y="302"/>
                  </a:cubicBezTo>
                  <a:cubicBezTo>
                    <a:pt x="93" y="303"/>
                    <a:pt x="92" y="305"/>
                    <a:pt x="92" y="307"/>
                  </a:cubicBezTo>
                  <a:cubicBezTo>
                    <a:pt x="91" y="309"/>
                    <a:pt x="93" y="311"/>
                    <a:pt x="95" y="312"/>
                  </a:cubicBezTo>
                  <a:cubicBezTo>
                    <a:pt x="96" y="313"/>
                    <a:pt x="100" y="312"/>
                    <a:pt x="100" y="314"/>
                  </a:cubicBezTo>
                  <a:cubicBezTo>
                    <a:pt x="101" y="316"/>
                    <a:pt x="100" y="320"/>
                    <a:pt x="98" y="322"/>
                  </a:cubicBezTo>
                  <a:cubicBezTo>
                    <a:pt x="95" y="324"/>
                    <a:pt x="91" y="324"/>
                    <a:pt x="88" y="325"/>
                  </a:cubicBezTo>
                  <a:cubicBezTo>
                    <a:pt x="86" y="326"/>
                    <a:pt x="85" y="325"/>
                    <a:pt x="84" y="328"/>
                  </a:cubicBezTo>
                  <a:cubicBezTo>
                    <a:pt x="84" y="331"/>
                    <a:pt x="86" y="336"/>
                    <a:pt x="85" y="340"/>
                  </a:cubicBezTo>
                  <a:cubicBezTo>
                    <a:pt x="84" y="343"/>
                    <a:pt x="82" y="345"/>
                    <a:pt x="79" y="346"/>
                  </a:cubicBezTo>
                  <a:cubicBezTo>
                    <a:pt x="76" y="347"/>
                    <a:pt x="72" y="346"/>
                    <a:pt x="68" y="346"/>
                  </a:cubicBezTo>
                  <a:cubicBezTo>
                    <a:pt x="65" y="346"/>
                    <a:pt x="61" y="343"/>
                    <a:pt x="59" y="346"/>
                  </a:cubicBezTo>
                  <a:cubicBezTo>
                    <a:pt x="56" y="348"/>
                    <a:pt x="57" y="353"/>
                    <a:pt x="56" y="356"/>
                  </a:cubicBezTo>
                  <a:cubicBezTo>
                    <a:pt x="55" y="358"/>
                    <a:pt x="54" y="359"/>
                    <a:pt x="52" y="361"/>
                  </a:cubicBezTo>
                  <a:cubicBezTo>
                    <a:pt x="49" y="362"/>
                    <a:pt x="49" y="365"/>
                    <a:pt x="44" y="363"/>
                  </a:cubicBezTo>
                  <a:cubicBezTo>
                    <a:pt x="40" y="361"/>
                    <a:pt x="32" y="352"/>
                    <a:pt x="28" y="350"/>
                  </a:cubicBezTo>
                  <a:lnTo>
                    <a:pt x="28" y="350"/>
                  </a:lnTo>
                  <a:lnTo>
                    <a:pt x="28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cubicBezTo>
                    <a:pt x="29" y="345"/>
                    <a:pt x="30" y="341"/>
                    <a:pt x="31" y="338"/>
                  </a:cubicBezTo>
                  <a:cubicBezTo>
                    <a:pt x="33" y="331"/>
                    <a:pt x="33" y="331"/>
                    <a:pt x="31" y="327"/>
                  </a:cubicBezTo>
                  <a:cubicBezTo>
                    <a:pt x="30" y="326"/>
                    <a:pt x="29" y="324"/>
                    <a:pt x="27" y="323"/>
                  </a:cubicBezTo>
                  <a:lnTo>
                    <a:pt x="22" y="319"/>
                  </a:lnTo>
                  <a:lnTo>
                    <a:pt x="23" y="313"/>
                  </a:lnTo>
                  <a:cubicBezTo>
                    <a:pt x="24" y="312"/>
                    <a:pt x="25" y="311"/>
                    <a:pt x="24" y="310"/>
                  </a:cubicBezTo>
                  <a:cubicBezTo>
                    <a:pt x="24" y="308"/>
                    <a:pt x="23" y="306"/>
                    <a:pt x="21" y="304"/>
                  </a:cubicBezTo>
                  <a:lnTo>
                    <a:pt x="19" y="301"/>
                  </a:lnTo>
                  <a:lnTo>
                    <a:pt x="18" y="298"/>
                  </a:lnTo>
                  <a:cubicBezTo>
                    <a:pt x="18" y="295"/>
                    <a:pt x="18" y="290"/>
                    <a:pt x="15" y="288"/>
                  </a:cubicBezTo>
                  <a:cubicBezTo>
                    <a:pt x="14" y="286"/>
                    <a:pt x="11" y="285"/>
                    <a:pt x="9" y="285"/>
                  </a:cubicBezTo>
                  <a:lnTo>
                    <a:pt x="0" y="282"/>
                  </a:lnTo>
                  <a:lnTo>
                    <a:pt x="4" y="279"/>
                  </a:lnTo>
                  <a:cubicBezTo>
                    <a:pt x="7" y="278"/>
                    <a:pt x="9" y="278"/>
                    <a:pt x="9" y="276"/>
                  </a:cubicBezTo>
                  <a:cubicBezTo>
                    <a:pt x="9" y="274"/>
                    <a:pt x="7" y="273"/>
                    <a:pt x="5" y="271"/>
                  </a:cubicBezTo>
                  <a:lnTo>
                    <a:pt x="0" y="265"/>
                  </a:lnTo>
                  <a:lnTo>
                    <a:pt x="5" y="261"/>
                  </a:lnTo>
                  <a:cubicBezTo>
                    <a:pt x="8" y="260"/>
                    <a:pt x="10" y="259"/>
                    <a:pt x="10" y="257"/>
                  </a:cubicBezTo>
                  <a:cubicBezTo>
                    <a:pt x="11" y="255"/>
                    <a:pt x="9" y="253"/>
                    <a:pt x="7" y="252"/>
                  </a:cubicBezTo>
                  <a:lnTo>
                    <a:pt x="3" y="246"/>
                  </a:lnTo>
                  <a:lnTo>
                    <a:pt x="7" y="227"/>
                  </a:lnTo>
                  <a:lnTo>
                    <a:pt x="14" y="226"/>
                  </a:lnTo>
                  <a:cubicBezTo>
                    <a:pt x="16" y="226"/>
                    <a:pt x="18" y="226"/>
                    <a:pt x="20" y="225"/>
                  </a:cubicBezTo>
                  <a:cubicBezTo>
                    <a:pt x="21" y="223"/>
                    <a:pt x="20" y="221"/>
                    <a:pt x="19" y="219"/>
                  </a:cubicBezTo>
                  <a:lnTo>
                    <a:pt x="18" y="212"/>
                  </a:lnTo>
                  <a:lnTo>
                    <a:pt x="25" y="209"/>
                  </a:lnTo>
                  <a:cubicBezTo>
                    <a:pt x="28" y="208"/>
                    <a:pt x="31" y="208"/>
                    <a:pt x="32" y="206"/>
                  </a:cubicBezTo>
                  <a:cubicBezTo>
                    <a:pt x="34" y="202"/>
                    <a:pt x="31" y="198"/>
                    <a:pt x="29" y="194"/>
                  </a:cubicBezTo>
                  <a:cubicBezTo>
                    <a:pt x="28" y="193"/>
                    <a:pt x="26" y="192"/>
                    <a:pt x="25" y="190"/>
                  </a:cubicBezTo>
                  <a:lnTo>
                    <a:pt x="18" y="184"/>
                  </a:lnTo>
                  <a:lnTo>
                    <a:pt x="21" y="174"/>
                  </a:lnTo>
                  <a:lnTo>
                    <a:pt x="23" y="172"/>
                  </a:lnTo>
                  <a:cubicBezTo>
                    <a:pt x="25" y="170"/>
                    <a:pt x="28" y="168"/>
                    <a:pt x="28" y="165"/>
                  </a:cubicBezTo>
                  <a:cubicBezTo>
                    <a:pt x="28" y="163"/>
                    <a:pt x="25" y="162"/>
                    <a:pt x="23" y="160"/>
                  </a:cubicBezTo>
                  <a:lnTo>
                    <a:pt x="20" y="157"/>
                  </a:lnTo>
                  <a:lnTo>
                    <a:pt x="18" y="144"/>
                  </a:lnTo>
                  <a:lnTo>
                    <a:pt x="20" y="137"/>
                  </a:lnTo>
                  <a:cubicBezTo>
                    <a:pt x="22" y="134"/>
                    <a:pt x="24" y="132"/>
                    <a:pt x="24" y="129"/>
                  </a:cubicBezTo>
                  <a:cubicBezTo>
                    <a:pt x="24" y="127"/>
                    <a:pt x="22" y="126"/>
                    <a:pt x="20" y="125"/>
                  </a:cubicBezTo>
                  <a:lnTo>
                    <a:pt x="17" y="123"/>
                  </a:lnTo>
                  <a:lnTo>
                    <a:pt x="17" y="106"/>
                  </a:lnTo>
                  <a:lnTo>
                    <a:pt x="18" y="104"/>
                  </a:lnTo>
                  <a:cubicBezTo>
                    <a:pt x="20" y="101"/>
                    <a:pt x="20" y="99"/>
                    <a:pt x="22" y="93"/>
                  </a:cubicBezTo>
                  <a:cubicBezTo>
                    <a:pt x="20" y="91"/>
                    <a:pt x="18" y="90"/>
                    <a:pt x="14" y="88"/>
                  </a:cubicBezTo>
                  <a:lnTo>
                    <a:pt x="11" y="85"/>
                  </a:ln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55" name="Freeform 6"/>
            <p:cNvSpPr>
              <a:spLocks/>
            </p:cNvSpPr>
            <p:nvPr/>
          </p:nvSpPr>
          <p:spPr bwMode="auto">
            <a:xfrm rot="21439583">
              <a:off x="5936293" y="2923076"/>
              <a:ext cx="1012112" cy="1287382"/>
            </a:xfrm>
            <a:custGeom>
              <a:avLst/>
              <a:gdLst/>
              <a:ahLst/>
              <a:cxnLst>
                <a:cxn ang="0">
                  <a:pos x="8" y="81"/>
                </a:cxn>
                <a:cxn ang="0">
                  <a:pos x="18" y="70"/>
                </a:cxn>
                <a:cxn ang="0">
                  <a:pos x="25" y="59"/>
                </a:cxn>
                <a:cxn ang="0">
                  <a:pos x="36" y="51"/>
                </a:cxn>
                <a:cxn ang="0">
                  <a:pos x="52" y="47"/>
                </a:cxn>
                <a:cxn ang="0">
                  <a:pos x="77" y="41"/>
                </a:cxn>
                <a:cxn ang="0">
                  <a:pos x="88" y="29"/>
                </a:cxn>
                <a:cxn ang="0">
                  <a:pos x="98" y="27"/>
                </a:cxn>
                <a:cxn ang="0">
                  <a:pos x="105" y="40"/>
                </a:cxn>
                <a:cxn ang="0">
                  <a:pos x="108" y="51"/>
                </a:cxn>
                <a:cxn ang="0">
                  <a:pos x="106" y="64"/>
                </a:cxn>
                <a:cxn ang="0">
                  <a:pos x="121" y="54"/>
                </a:cxn>
                <a:cxn ang="0">
                  <a:pos x="137" y="51"/>
                </a:cxn>
                <a:cxn ang="0">
                  <a:pos x="149" y="43"/>
                </a:cxn>
                <a:cxn ang="0">
                  <a:pos x="147" y="28"/>
                </a:cxn>
                <a:cxn ang="0">
                  <a:pos x="152" y="15"/>
                </a:cxn>
                <a:cxn ang="0">
                  <a:pos x="159" y="9"/>
                </a:cxn>
                <a:cxn ang="0">
                  <a:pos x="171" y="8"/>
                </a:cxn>
                <a:cxn ang="0">
                  <a:pos x="166" y="38"/>
                </a:cxn>
                <a:cxn ang="0">
                  <a:pos x="167" y="59"/>
                </a:cxn>
                <a:cxn ang="0">
                  <a:pos x="177" y="80"/>
                </a:cxn>
                <a:cxn ang="0">
                  <a:pos x="167" y="99"/>
                </a:cxn>
                <a:cxn ang="0">
                  <a:pos x="181" y="121"/>
                </a:cxn>
                <a:cxn ang="0">
                  <a:pos x="169" y="140"/>
                </a:cxn>
                <a:cxn ang="0">
                  <a:pos x="152" y="161"/>
                </a:cxn>
                <a:cxn ang="0">
                  <a:pos x="149" y="180"/>
                </a:cxn>
                <a:cxn ang="0">
                  <a:pos x="149" y="197"/>
                </a:cxn>
                <a:cxn ang="0">
                  <a:pos x="168" y="216"/>
                </a:cxn>
                <a:cxn ang="0">
                  <a:pos x="171" y="234"/>
                </a:cxn>
                <a:cxn ang="0">
                  <a:pos x="180" y="253"/>
                </a:cxn>
                <a:cxn ang="0">
                  <a:pos x="171" y="265"/>
                </a:cxn>
                <a:cxn ang="0">
                  <a:pos x="156" y="268"/>
                </a:cxn>
                <a:cxn ang="0">
                  <a:pos x="141" y="261"/>
                </a:cxn>
                <a:cxn ang="0">
                  <a:pos x="135" y="244"/>
                </a:cxn>
                <a:cxn ang="0">
                  <a:pos x="127" y="255"/>
                </a:cxn>
                <a:cxn ang="0">
                  <a:pos x="117" y="254"/>
                </a:cxn>
                <a:cxn ang="0">
                  <a:pos x="104" y="251"/>
                </a:cxn>
                <a:cxn ang="0">
                  <a:pos x="92" y="252"/>
                </a:cxn>
                <a:cxn ang="0">
                  <a:pos x="74" y="239"/>
                </a:cxn>
                <a:cxn ang="0">
                  <a:pos x="62" y="265"/>
                </a:cxn>
                <a:cxn ang="0">
                  <a:pos x="29" y="265"/>
                </a:cxn>
                <a:cxn ang="0">
                  <a:pos x="49" y="240"/>
                </a:cxn>
                <a:cxn ang="0">
                  <a:pos x="41" y="213"/>
                </a:cxn>
                <a:cxn ang="0">
                  <a:pos x="41" y="194"/>
                </a:cxn>
                <a:cxn ang="0">
                  <a:pos x="32" y="176"/>
                </a:cxn>
                <a:cxn ang="0">
                  <a:pos x="24" y="155"/>
                </a:cxn>
                <a:cxn ang="0">
                  <a:pos x="34" y="141"/>
                </a:cxn>
                <a:cxn ang="0">
                  <a:pos x="47" y="129"/>
                </a:cxn>
                <a:cxn ang="0">
                  <a:pos x="70" y="116"/>
                </a:cxn>
                <a:cxn ang="0">
                  <a:pos x="68" y="82"/>
                </a:cxn>
                <a:cxn ang="0">
                  <a:pos x="38" y="84"/>
                </a:cxn>
                <a:cxn ang="0">
                  <a:pos x="18" y="100"/>
                </a:cxn>
                <a:cxn ang="0">
                  <a:pos x="4" y="89"/>
                </a:cxn>
              </a:cxnLst>
              <a:rect l="0" t="0" r="r" b="b"/>
              <a:pathLst>
                <a:path w="181" h="271">
                  <a:moveTo>
                    <a:pt x="0" y="82"/>
                  </a:moveTo>
                  <a:cubicBezTo>
                    <a:pt x="3" y="82"/>
                    <a:pt x="6" y="82"/>
                    <a:pt x="8" y="81"/>
                  </a:cubicBezTo>
                  <a:cubicBezTo>
                    <a:pt x="13" y="79"/>
                    <a:pt x="10" y="73"/>
                    <a:pt x="12" y="71"/>
                  </a:cubicBezTo>
                  <a:cubicBezTo>
                    <a:pt x="14" y="68"/>
                    <a:pt x="17" y="72"/>
                    <a:pt x="18" y="70"/>
                  </a:cubicBezTo>
                  <a:cubicBezTo>
                    <a:pt x="20" y="68"/>
                    <a:pt x="17" y="62"/>
                    <a:pt x="18" y="60"/>
                  </a:cubicBezTo>
                  <a:cubicBezTo>
                    <a:pt x="20" y="57"/>
                    <a:pt x="24" y="61"/>
                    <a:pt x="25" y="59"/>
                  </a:cubicBezTo>
                  <a:cubicBezTo>
                    <a:pt x="27" y="57"/>
                    <a:pt x="23" y="53"/>
                    <a:pt x="25" y="51"/>
                  </a:cubicBezTo>
                  <a:cubicBezTo>
                    <a:pt x="28" y="49"/>
                    <a:pt x="32" y="50"/>
                    <a:pt x="36" y="51"/>
                  </a:cubicBezTo>
                  <a:cubicBezTo>
                    <a:pt x="41" y="52"/>
                    <a:pt x="47" y="58"/>
                    <a:pt x="51" y="57"/>
                  </a:cubicBezTo>
                  <a:cubicBezTo>
                    <a:pt x="56" y="56"/>
                    <a:pt x="48" y="49"/>
                    <a:pt x="52" y="47"/>
                  </a:cubicBezTo>
                  <a:cubicBezTo>
                    <a:pt x="56" y="46"/>
                    <a:pt x="63" y="50"/>
                    <a:pt x="68" y="49"/>
                  </a:cubicBezTo>
                  <a:cubicBezTo>
                    <a:pt x="73" y="48"/>
                    <a:pt x="74" y="43"/>
                    <a:pt x="77" y="41"/>
                  </a:cubicBezTo>
                  <a:cubicBezTo>
                    <a:pt x="81" y="40"/>
                    <a:pt x="85" y="44"/>
                    <a:pt x="87" y="41"/>
                  </a:cubicBezTo>
                  <a:cubicBezTo>
                    <a:pt x="89" y="38"/>
                    <a:pt x="86" y="32"/>
                    <a:pt x="88" y="29"/>
                  </a:cubicBezTo>
                  <a:cubicBezTo>
                    <a:pt x="89" y="27"/>
                    <a:pt x="92" y="25"/>
                    <a:pt x="94" y="25"/>
                  </a:cubicBezTo>
                  <a:cubicBezTo>
                    <a:pt x="96" y="24"/>
                    <a:pt x="98" y="25"/>
                    <a:pt x="98" y="27"/>
                  </a:cubicBezTo>
                  <a:cubicBezTo>
                    <a:pt x="99" y="30"/>
                    <a:pt x="96" y="37"/>
                    <a:pt x="98" y="39"/>
                  </a:cubicBezTo>
                  <a:cubicBezTo>
                    <a:pt x="100" y="42"/>
                    <a:pt x="103" y="39"/>
                    <a:pt x="105" y="40"/>
                  </a:cubicBezTo>
                  <a:cubicBezTo>
                    <a:pt x="107" y="40"/>
                    <a:pt x="109" y="40"/>
                    <a:pt x="110" y="42"/>
                  </a:cubicBezTo>
                  <a:cubicBezTo>
                    <a:pt x="110" y="45"/>
                    <a:pt x="109" y="48"/>
                    <a:pt x="108" y="51"/>
                  </a:cubicBezTo>
                  <a:cubicBezTo>
                    <a:pt x="107" y="54"/>
                    <a:pt x="104" y="56"/>
                    <a:pt x="104" y="59"/>
                  </a:cubicBezTo>
                  <a:cubicBezTo>
                    <a:pt x="103" y="61"/>
                    <a:pt x="104" y="63"/>
                    <a:pt x="106" y="64"/>
                  </a:cubicBezTo>
                  <a:cubicBezTo>
                    <a:pt x="109" y="65"/>
                    <a:pt x="116" y="65"/>
                    <a:pt x="118" y="63"/>
                  </a:cubicBezTo>
                  <a:cubicBezTo>
                    <a:pt x="121" y="61"/>
                    <a:pt x="118" y="56"/>
                    <a:pt x="121" y="54"/>
                  </a:cubicBezTo>
                  <a:cubicBezTo>
                    <a:pt x="123" y="52"/>
                    <a:pt x="127" y="52"/>
                    <a:pt x="130" y="52"/>
                  </a:cubicBezTo>
                  <a:cubicBezTo>
                    <a:pt x="132" y="51"/>
                    <a:pt x="135" y="52"/>
                    <a:pt x="137" y="51"/>
                  </a:cubicBezTo>
                  <a:cubicBezTo>
                    <a:pt x="140" y="49"/>
                    <a:pt x="141" y="45"/>
                    <a:pt x="143" y="44"/>
                  </a:cubicBezTo>
                  <a:cubicBezTo>
                    <a:pt x="145" y="42"/>
                    <a:pt x="147" y="45"/>
                    <a:pt x="149" y="43"/>
                  </a:cubicBezTo>
                  <a:cubicBezTo>
                    <a:pt x="150" y="41"/>
                    <a:pt x="150" y="37"/>
                    <a:pt x="150" y="34"/>
                  </a:cubicBezTo>
                  <a:cubicBezTo>
                    <a:pt x="149" y="32"/>
                    <a:pt x="146" y="30"/>
                    <a:pt x="147" y="28"/>
                  </a:cubicBezTo>
                  <a:cubicBezTo>
                    <a:pt x="147" y="25"/>
                    <a:pt x="150" y="24"/>
                    <a:pt x="151" y="22"/>
                  </a:cubicBezTo>
                  <a:cubicBezTo>
                    <a:pt x="152" y="20"/>
                    <a:pt x="152" y="17"/>
                    <a:pt x="152" y="15"/>
                  </a:cubicBezTo>
                  <a:cubicBezTo>
                    <a:pt x="152" y="13"/>
                    <a:pt x="148" y="13"/>
                    <a:pt x="150" y="11"/>
                  </a:cubicBezTo>
                  <a:cubicBezTo>
                    <a:pt x="152" y="10"/>
                    <a:pt x="157" y="11"/>
                    <a:pt x="159" y="9"/>
                  </a:cubicBezTo>
                  <a:cubicBezTo>
                    <a:pt x="161" y="7"/>
                    <a:pt x="157" y="2"/>
                    <a:pt x="160" y="0"/>
                  </a:cubicBezTo>
                  <a:lnTo>
                    <a:pt x="171" y="8"/>
                  </a:lnTo>
                  <a:lnTo>
                    <a:pt x="166" y="21"/>
                  </a:lnTo>
                  <a:lnTo>
                    <a:pt x="166" y="38"/>
                  </a:lnTo>
                  <a:lnTo>
                    <a:pt x="173" y="44"/>
                  </a:lnTo>
                  <a:lnTo>
                    <a:pt x="167" y="59"/>
                  </a:lnTo>
                  <a:lnTo>
                    <a:pt x="169" y="72"/>
                  </a:lnTo>
                  <a:lnTo>
                    <a:pt x="177" y="80"/>
                  </a:lnTo>
                  <a:lnTo>
                    <a:pt x="170" y="89"/>
                  </a:lnTo>
                  <a:lnTo>
                    <a:pt x="167" y="99"/>
                  </a:lnTo>
                  <a:lnTo>
                    <a:pt x="178" y="109"/>
                  </a:lnTo>
                  <a:lnTo>
                    <a:pt x="181" y="121"/>
                  </a:lnTo>
                  <a:lnTo>
                    <a:pt x="167" y="127"/>
                  </a:lnTo>
                  <a:lnTo>
                    <a:pt x="169" y="140"/>
                  </a:lnTo>
                  <a:lnTo>
                    <a:pt x="156" y="142"/>
                  </a:lnTo>
                  <a:lnTo>
                    <a:pt x="152" y="161"/>
                  </a:lnTo>
                  <a:lnTo>
                    <a:pt x="159" y="172"/>
                  </a:lnTo>
                  <a:lnTo>
                    <a:pt x="149" y="180"/>
                  </a:lnTo>
                  <a:lnTo>
                    <a:pt x="158" y="191"/>
                  </a:lnTo>
                  <a:lnTo>
                    <a:pt x="149" y="197"/>
                  </a:lnTo>
                  <a:lnTo>
                    <a:pt x="164" y="203"/>
                  </a:lnTo>
                  <a:lnTo>
                    <a:pt x="168" y="216"/>
                  </a:lnTo>
                  <a:lnTo>
                    <a:pt x="173" y="225"/>
                  </a:lnTo>
                  <a:lnTo>
                    <a:pt x="171" y="234"/>
                  </a:lnTo>
                  <a:lnTo>
                    <a:pt x="180" y="242"/>
                  </a:lnTo>
                  <a:lnTo>
                    <a:pt x="180" y="253"/>
                  </a:lnTo>
                  <a:lnTo>
                    <a:pt x="176" y="264"/>
                  </a:lnTo>
                  <a:cubicBezTo>
                    <a:pt x="173" y="263"/>
                    <a:pt x="173" y="265"/>
                    <a:pt x="171" y="265"/>
                  </a:cubicBezTo>
                  <a:cubicBezTo>
                    <a:pt x="168" y="266"/>
                    <a:pt x="166" y="270"/>
                    <a:pt x="163" y="270"/>
                  </a:cubicBezTo>
                  <a:cubicBezTo>
                    <a:pt x="160" y="271"/>
                    <a:pt x="158" y="269"/>
                    <a:pt x="156" y="268"/>
                  </a:cubicBezTo>
                  <a:cubicBezTo>
                    <a:pt x="153" y="268"/>
                    <a:pt x="148" y="268"/>
                    <a:pt x="146" y="267"/>
                  </a:cubicBezTo>
                  <a:cubicBezTo>
                    <a:pt x="143" y="265"/>
                    <a:pt x="142" y="264"/>
                    <a:pt x="141" y="261"/>
                  </a:cubicBezTo>
                  <a:cubicBezTo>
                    <a:pt x="140" y="257"/>
                    <a:pt x="142" y="250"/>
                    <a:pt x="141" y="247"/>
                  </a:cubicBezTo>
                  <a:cubicBezTo>
                    <a:pt x="140" y="243"/>
                    <a:pt x="137" y="244"/>
                    <a:pt x="135" y="244"/>
                  </a:cubicBezTo>
                  <a:cubicBezTo>
                    <a:pt x="133" y="244"/>
                    <a:pt x="131" y="246"/>
                    <a:pt x="129" y="247"/>
                  </a:cubicBezTo>
                  <a:cubicBezTo>
                    <a:pt x="128" y="249"/>
                    <a:pt x="128" y="253"/>
                    <a:pt x="127" y="255"/>
                  </a:cubicBezTo>
                  <a:cubicBezTo>
                    <a:pt x="125" y="257"/>
                    <a:pt x="124" y="259"/>
                    <a:pt x="122" y="259"/>
                  </a:cubicBezTo>
                  <a:cubicBezTo>
                    <a:pt x="120" y="258"/>
                    <a:pt x="119" y="255"/>
                    <a:pt x="117" y="254"/>
                  </a:cubicBezTo>
                  <a:cubicBezTo>
                    <a:pt x="115" y="252"/>
                    <a:pt x="113" y="251"/>
                    <a:pt x="111" y="250"/>
                  </a:cubicBezTo>
                  <a:cubicBezTo>
                    <a:pt x="109" y="250"/>
                    <a:pt x="106" y="249"/>
                    <a:pt x="104" y="251"/>
                  </a:cubicBezTo>
                  <a:cubicBezTo>
                    <a:pt x="102" y="252"/>
                    <a:pt x="103" y="258"/>
                    <a:pt x="100" y="258"/>
                  </a:cubicBezTo>
                  <a:cubicBezTo>
                    <a:pt x="97" y="258"/>
                    <a:pt x="95" y="255"/>
                    <a:pt x="92" y="252"/>
                  </a:cubicBezTo>
                  <a:cubicBezTo>
                    <a:pt x="89" y="249"/>
                    <a:pt x="83" y="242"/>
                    <a:pt x="80" y="240"/>
                  </a:cubicBezTo>
                  <a:cubicBezTo>
                    <a:pt x="77" y="238"/>
                    <a:pt x="76" y="236"/>
                    <a:pt x="74" y="239"/>
                  </a:cubicBezTo>
                  <a:cubicBezTo>
                    <a:pt x="73" y="242"/>
                    <a:pt x="77" y="248"/>
                    <a:pt x="74" y="253"/>
                  </a:cubicBezTo>
                  <a:cubicBezTo>
                    <a:pt x="72" y="258"/>
                    <a:pt x="70" y="263"/>
                    <a:pt x="62" y="265"/>
                  </a:cubicBezTo>
                  <a:cubicBezTo>
                    <a:pt x="55" y="267"/>
                    <a:pt x="39" y="267"/>
                    <a:pt x="32" y="266"/>
                  </a:cubicBezTo>
                  <a:cubicBezTo>
                    <a:pt x="30" y="266"/>
                    <a:pt x="29" y="265"/>
                    <a:pt x="29" y="265"/>
                  </a:cubicBezTo>
                  <a:cubicBezTo>
                    <a:pt x="31" y="255"/>
                    <a:pt x="37" y="246"/>
                    <a:pt x="38" y="241"/>
                  </a:cubicBezTo>
                  <a:cubicBezTo>
                    <a:pt x="40" y="231"/>
                    <a:pt x="47" y="244"/>
                    <a:pt x="49" y="240"/>
                  </a:cubicBezTo>
                  <a:cubicBezTo>
                    <a:pt x="51" y="237"/>
                    <a:pt x="49" y="229"/>
                    <a:pt x="48" y="225"/>
                  </a:cubicBezTo>
                  <a:cubicBezTo>
                    <a:pt x="47" y="220"/>
                    <a:pt x="43" y="217"/>
                    <a:pt x="41" y="213"/>
                  </a:cubicBezTo>
                  <a:cubicBezTo>
                    <a:pt x="38" y="210"/>
                    <a:pt x="32" y="207"/>
                    <a:pt x="32" y="203"/>
                  </a:cubicBezTo>
                  <a:cubicBezTo>
                    <a:pt x="32" y="198"/>
                    <a:pt x="39" y="197"/>
                    <a:pt x="41" y="194"/>
                  </a:cubicBezTo>
                  <a:cubicBezTo>
                    <a:pt x="42" y="191"/>
                    <a:pt x="41" y="187"/>
                    <a:pt x="41" y="185"/>
                  </a:cubicBezTo>
                  <a:cubicBezTo>
                    <a:pt x="42" y="184"/>
                    <a:pt x="36" y="179"/>
                    <a:pt x="32" y="176"/>
                  </a:cubicBezTo>
                  <a:cubicBezTo>
                    <a:pt x="27" y="173"/>
                    <a:pt x="23" y="169"/>
                    <a:pt x="23" y="167"/>
                  </a:cubicBezTo>
                  <a:cubicBezTo>
                    <a:pt x="23" y="165"/>
                    <a:pt x="24" y="160"/>
                    <a:pt x="24" y="155"/>
                  </a:cubicBezTo>
                  <a:cubicBezTo>
                    <a:pt x="24" y="151"/>
                    <a:pt x="22" y="146"/>
                    <a:pt x="24" y="142"/>
                  </a:cubicBezTo>
                  <a:cubicBezTo>
                    <a:pt x="26" y="139"/>
                    <a:pt x="30" y="141"/>
                    <a:pt x="34" y="141"/>
                  </a:cubicBezTo>
                  <a:cubicBezTo>
                    <a:pt x="38" y="140"/>
                    <a:pt x="46" y="142"/>
                    <a:pt x="49" y="139"/>
                  </a:cubicBezTo>
                  <a:cubicBezTo>
                    <a:pt x="52" y="136"/>
                    <a:pt x="48" y="133"/>
                    <a:pt x="47" y="129"/>
                  </a:cubicBezTo>
                  <a:cubicBezTo>
                    <a:pt x="47" y="126"/>
                    <a:pt x="40" y="121"/>
                    <a:pt x="45" y="118"/>
                  </a:cubicBezTo>
                  <a:cubicBezTo>
                    <a:pt x="50" y="115"/>
                    <a:pt x="65" y="116"/>
                    <a:pt x="70" y="116"/>
                  </a:cubicBezTo>
                  <a:cubicBezTo>
                    <a:pt x="74" y="115"/>
                    <a:pt x="75" y="101"/>
                    <a:pt x="75" y="96"/>
                  </a:cubicBezTo>
                  <a:cubicBezTo>
                    <a:pt x="75" y="91"/>
                    <a:pt x="72" y="83"/>
                    <a:pt x="68" y="82"/>
                  </a:cubicBezTo>
                  <a:cubicBezTo>
                    <a:pt x="64" y="81"/>
                    <a:pt x="51" y="74"/>
                    <a:pt x="46" y="75"/>
                  </a:cubicBezTo>
                  <a:cubicBezTo>
                    <a:pt x="40" y="75"/>
                    <a:pt x="41" y="80"/>
                    <a:pt x="38" y="84"/>
                  </a:cubicBezTo>
                  <a:cubicBezTo>
                    <a:pt x="35" y="87"/>
                    <a:pt x="33" y="92"/>
                    <a:pt x="29" y="94"/>
                  </a:cubicBezTo>
                  <a:cubicBezTo>
                    <a:pt x="26" y="97"/>
                    <a:pt x="21" y="101"/>
                    <a:pt x="18" y="100"/>
                  </a:cubicBezTo>
                  <a:cubicBezTo>
                    <a:pt x="14" y="99"/>
                    <a:pt x="16" y="93"/>
                    <a:pt x="13" y="90"/>
                  </a:cubicBezTo>
                  <a:cubicBezTo>
                    <a:pt x="11" y="88"/>
                    <a:pt x="6" y="96"/>
                    <a:pt x="4" y="89"/>
                  </a:cubicBezTo>
                  <a:cubicBezTo>
                    <a:pt x="3" y="87"/>
                    <a:pt x="1" y="85"/>
                    <a:pt x="0" y="8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 rot="21439583">
              <a:off x="2936532" y="3794178"/>
              <a:ext cx="630072" cy="1077927"/>
            </a:xfrm>
            <a:custGeom>
              <a:avLst/>
              <a:gdLst/>
              <a:ahLst/>
              <a:cxnLst>
                <a:cxn ang="0">
                  <a:pos x="28" y="32"/>
                </a:cxn>
                <a:cxn ang="0">
                  <a:pos x="30" y="31"/>
                </a:cxn>
                <a:cxn ang="0">
                  <a:pos x="35" y="28"/>
                </a:cxn>
                <a:cxn ang="0">
                  <a:pos x="46" y="27"/>
                </a:cxn>
                <a:cxn ang="0">
                  <a:pos x="52" y="20"/>
                </a:cxn>
                <a:cxn ang="0">
                  <a:pos x="59" y="12"/>
                </a:cxn>
                <a:cxn ang="0">
                  <a:pos x="61" y="2"/>
                </a:cxn>
                <a:cxn ang="0">
                  <a:pos x="78" y="4"/>
                </a:cxn>
                <a:cxn ang="0">
                  <a:pos x="79" y="18"/>
                </a:cxn>
                <a:cxn ang="0">
                  <a:pos x="84" y="24"/>
                </a:cxn>
                <a:cxn ang="0">
                  <a:pos x="91" y="28"/>
                </a:cxn>
                <a:cxn ang="0">
                  <a:pos x="93" y="51"/>
                </a:cxn>
                <a:cxn ang="0">
                  <a:pos x="108" y="64"/>
                </a:cxn>
                <a:cxn ang="0">
                  <a:pos x="107" y="78"/>
                </a:cxn>
                <a:cxn ang="0">
                  <a:pos x="105" y="88"/>
                </a:cxn>
                <a:cxn ang="0">
                  <a:pos x="110" y="94"/>
                </a:cxn>
                <a:cxn ang="0">
                  <a:pos x="111" y="104"/>
                </a:cxn>
                <a:cxn ang="0">
                  <a:pos x="98" y="112"/>
                </a:cxn>
                <a:cxn ang="0">
                  <a:pos x="98" y="115"/>
                </a:cxn>
                <a:cxn ang="0">
                  <a:pos x="98" y="115"/>
                </a:cxn>
                <a:cxn ang="0">
                  <a:pos x="88" y="120"/>
                </a:cxn>
                <a:cxn ang="0">
                  <a:pos x="83" y="129"/>
                </a:cxn>
                <a:cxn ang="0">
                  <a:pos x="74" y="130"/>
                </a:cxn>
                <a:cxn ang="0">
                  <a:pos x="71" y="139"/>
                </a:cxn>
                <a:cxn ang="0">
                  <a:pos x="81" y="150"/>
                </a:cxn>
                <a:cxn ang="0">
                  <a:pos x="86" y="159"/>
                </a:cxn>
                <a:cxn ang="0">
                  <a:pos x="97" y="159"/>
                </a:cxn>
                <a:cxn ang="0">
                  <a:pos x="101" y="165"/>
                </a:cxn>
                <a:cxn ang="0">
                  <a:pos x="99" y="206"/>
                </a:cxn>
                <a:cxn ang="0">
                  <a:pos x="92" y="210"/>
                </a:cxn>
                <a:cxn ang="0">
                  <a:pos x="78" y="209"/>
                </a:cxn>
                <a:cxn ang="0">
                  <a:pos x="71" y="215"/>
                </a:cxn>
                <a:cxn ang="0">
                  <a:pos x="71" y="223"/>
                </a:cxn>
                <a:cxn ang="0">
                  <a:pos x="61" y="221"/>
                </a:cxn>
                <a:cxn ang="0">
                  <a:pos x="55" y="226"/>
                </a:cxn>
                <a:cxn ang="0">
                  <a:pos x="44" y="215"/>
                </a:cxn>
                <a:cxn ang="0">
                  <a:pos x="37" y="215"/>
                </a:cxn>
                <a:cxn ang="0">
                  <a:pos x="27" y="207"/>
                </a:cxn>
                <a:cxn ang="0">
                  <a:pos x="18" y="200"/>
                </a:cxn>
                <a:cxn ang="0">
                  <a:pos x="7" y="186"/>
                </a:cxn>
                <a:cxn ang="0">
                  <a:pos x="10" y="179"/>
                </a:cxn>
                <a:cxn ang="0">
                  <a:pos x="4" y="173"/>
                </a:cxn>
                <a:cxn ang="0">
                  <a:pos x="6" y="163"/>
                </a:cxn>
                <a:cxn ang="0">
                  <a:pos x="1" y="153"/>
                </a:cxn>
                <a:cxn ang="0">
                  <a:pos x="4" y="146"/>
                </a:cxn>
                <a:cxn ang="0">
                  <a:pos x="6" y="136"/>
                </a:cxn>
                <a:cxn ang="0">
                  <a:pos x="7" y="123"/>
                </a:cxn>
                <a:cxn ang="0">
                  <a:pos x="5" y="110"/>
                </a:cxn>
                <a:cxn ang="0">
                  <a:pos x="10" y="104"/>
                </a:cxn>
                <a:cxn ang="0">
                  <a:pos x="8" y="91"/>
                </a:cxn>
                <a:cxn ang="0">
                  <a:pos x="19" y="89"/>
                </a:cxn>
                <a:cxn ang="0">
                  <a:pos x="17" y="77"/>
                </a:cxn>
                <a:cxn ang="0">
                  <a:pos x="23" y="72"/>
                </a:cxn>
                <a:cxn ang="0">
                  <a:pos x="24" y="52"/>
                </a:cxn>
                <a:cxn ang="0">
                  <a:pos x="29" y="45"/>
                </a:cxn>
                <a:cxn ang="0">
                  <a:pos x="28" y="32"/>
                </a:cxn>
              </a:cxnLst>
              <a:rect l="0" t="0" r="r" b="b"/>
              <a:pathLst>
                <a:path w="113" h="227">
                  <a:moveTo>
                    <a:pt x="28" y="32"/>
                  </a:moveTo>
                  <a:cubicBezTo>
                    <a:pt x="29" y="29"/>
                    <a:pt x="29" y="32"/>
                    <a:pt x="30" y="31"/>
                  </a:cubicBezTo>
                  <a:cubicBezTo>
                    <a:pt x="32" y="31"/>
                    <a:pt x="32" y="29"/>
                    <a:pt x="35" y="28"/>
                  </a:cubicBezTo>
                  <a:cubicBezTo>
                    <a:pt x="38" y="27"/>
                    <a:pt x="43" y="29"/>
                    <a:pt x="46" y="27"/>
                  </a:cubicBezTo>
                  <a:cubicBezTo>
                    <a:pt x="49" y="26"/>
                    <a:pt x="50" y="23"/>
                    <a:pt x="52" y="20"/>
                  </a:cubicBezTo>
                  <a:cubicBezTo>
                    <a:pt x="54" y="18"/>
                    <a:pt x="57" y="16"/>
                    <a:pt x="59" y="12"/>
                  </a:cubicBezTo>
                  <a:cubicBezTo>
                    <a:pt x="60" y="9"/>
                    <a:pt x="57" y="4"/>
                    <a:pt x="61" y="2"/>
                  </a:cubicBezTo>
                  <a:cubicBezTo>
                    <a:pt x="65" y="0"/>
                    <a:pt x="74" y="0"/>
                    <a:pt x="78" y="4"/>
                  </a:cubicBezTo>
                  <a:cubicBezTo>
                    <a:pt x="82" y="7"/>
                    <a:pt x="78" y="15"/>
                    <a:pt x="79" y="18"/>
                  </a:cubicBezTo>
                  <a:cubicBezTo>
                    <a:pt x="80" y="22"/>
                    <a:pt x="82" y="23"/>
                    <a:pt x="84" y="24"/>
                  </a:cubicBezTo>
                  <a:cubicBezTo>
                    <a:pt x="86" y="26"/>
                    <a:pt x="89" y="23"/>
                    <a:pt x="91" y="28"/>
                  </a:cubicBezTo>
                  <a:cubicBezTo>
                    <a:pt x="93" y="33"/>
                    <a:pt x="90" y="45"/>
                    <a:pt x="93" y="51"/>
                  </a:cubicBezTo>
                  <a:cubicBezTo>
                    <a:pt x="96" y="57"/>
                    <a:pt x="103" y="61"/>
                    <a:pt x="108" y="64"/>
                  </a:cubicBezTo>
                  <a:cubicBezTo>
                    <a:pt x="108" y="69"/>
                    <a:pt x="107" y="74"/>
                    <a:pt x="107" y="78"/>
                  </a:cubicBezTo>
                  <a:cubicBezTo>
                    <a:pt x="107" y="85"/>
                    <a:pt x="105" y="85"/>
                    <a:pt x="105" y="88"/>
                  </a:cubicBezTo>
                  <a:cubicBezTo>
                    <a:pt x="105" y="91"/>
                    <a:pt x="109" y="91"/>
                    <a:pt x="110" y="94"/>
                  </a:cubicBezTo>
                  <a:cubicBezTo>
                    <a:pt x="111" y="97"/>
                    <a:pt x="113" y="100"/>
                    <a:pt x="111" y="104"/>
                  </a:cubicBezTo>
                  <a:cubicBezTo>
                    <a:pt x="109" y="107"/>
                    <a:pt x="100" y="110"/>
                    <a:pt x="98" y="112"/>
                  </a:cubicBezTo>
                  <a:cubicBezTo>
                    <a:pt x="97" y="114"/>
                    <a:pt x="97" y="114"/>
                    <a:pt x="98" y="115"/>
                  </a:cubicBezTo>
                  <a:lnTo>
                    <a:pt x="98" y="115"/>
                  </a:lnTo>
                  <a:cubicBezTo>
                    <a:pt x="95" y="117"/>
                    <a:pt x="90" y="118"/>
                    <a:pt x="88" y="120"/>
                  </a:cubicBezTo>
                  <a:cubicBezTo>
                    <a:pt x="85" y="123"/>
                    <a:pt x="86" y="128"/>
                    <a:pt x="83" y="129"/>
                  </a:cubicBezTo>
                  <a:cubicBezTo>
                    <a:pt x="81" y="131"/>
                    <a:pt x="77" y="128"/>
                    <a:pt x="74" y="130"/>
                  </a:cubicBezTo>
                  <a:cubicBezTo>
                    <a:pt x="72" y="132"/>
                    <a:pt x="70" y="135"/>
                    <a:pt x="71" y="139"/>
                  </a:cubicBezTo>
                  <a:cubicBezTo>
                    <a:pt x="73" y="143"/>
                    <a:pt x="78" y="146"/>
                    <a:pt x="81" y="150"/>
                  </a:cubicBezTo>
                  <a:cubicBezTo>
                    <a:pt x="83" y="153"/>
                    <a:pt x="83" y="158"/>
                    <a:pt x="86" y="159"/>
                  </a:cubicBezTo>
                  <a:cubicBezTo>
                    <a:pt x="89" y="161"/>
                    <a:pt x="94" y="159"/>
                    <a:pt x="97" y="159"/>
                  </a:cubicBezTo>
                  <a:cubicBezTo>
                    <a:pt x="99" y="161"/>
                    <a:pt x="100" y="163"/>
                    <a:pt x="101" y="165"/>
                  </a:cubicBezTo>
                  <a:cubicBezTo>
                    <a:pt x="100" y="179"/>
                    <a:pt x="99" y="192"/>
                    <a:pt x="99" y="206"/>
                  </a:cubicBezTo>
                  <a:cubicBezTo>
                    <a:pt x="96" y="207"/>
                    <a:pt x="95" y="210"/>
                    <a:pt x="92" y="210"/>
                  </a:cubicBezTo>
                  <a:cubicBezTo>
                    <a:pt x="88" y="211"/>
                    <a:pt x="81" y="209"/>
                    <a:pt x="78" y="209"/>
                  </a:cubicBezTo>
                  <a:cubicBezTo>
                    <a:pt x="74" y="210"/>
                    <a:pt x="73" y="212"/>
                    <a:pt x="71" y="215"/>
                  </a:cubicBezTo>
                  <a:cubicBezTo>
                    <a:pt x="70" y="217"/>
                    <a:pt x="73" y="221"/>
                    <a:pt x="71" y="223"/>
                  </a:cubicBezTo>
                  <a:cubicBezTo>
                    <a:pt x="68" y="225"/>
                    <a:pt x="64" y="221"/>
                    <a:pt x="61" y="221"/>
                  </a:cubicBezTo>
                  <a:cubicBezTo>
                    <a:pt x="58" y="222"/>
                    <a:pt x="58" y="227"/>
                    <a:pt x="55" y="226"/>
                  </a:cubicBezTo>
                  <a:cubicBezTo>
                    <a:pt x="51" y="225"/>
                    <a:pt x="47" y="217"/>
                    <a:pt x="44" y="215"/>
                  </a:cubicBezTo>
                  <a:cubicBezTo>
                    <a:pt x="41" y="213"/>
                    <a:pt x="40" y="216"/>
                    <a:pt x="37" y="215"/>
                  </a:cubicBezTo>
                  <a:cubicBezTo>
                    <a:pt x="34" y="214"/>
                    <a:pt x="30" y="210"/>
                    <a:pt x="27" y="207"/>
                  </a:cubicBezTo>
                  <a:cubicBezTo>
                    <a:pt x="24" y="205"/>
                    <a:pt x="21" y="204"/>
                    <a:pt x="18" y="200"/>
                  </a:cubicBezTo>
                  <a:cubicBezTo>
                    <a:pt x="15" y="196"/>
                    <a:pt x="9" y="189"/>
                    <a:pt x="7" y="186"/>
                  </a:cubicBezTo>
                  <a:cubicBezTo>
                    <a:pt x="6" y="182"/>
                    <a:pt x="10" y="181"/>
                    <a:pt x="10" y="179"/>
                  </a:cubicBezTo>
                  <a:cubicBezTo>
                    <a:pt x="9" y="176"/>
                    <a:pt x="5" y="176"/>
                    <a:pt x="4" y="173"/>
                  </a:cubicBezTo>
                  <a:cubicBezTo>
                    <a:pt x="3" y="170"/>
                    <a:pt x="7" y="166"/>
                    <a:pt x="6" y="163"/>
                  </a:cubicBezTo>
                  <a:cubicBezTo>
                    <a:pt x="5" y="159"/>
                    <a:pt x="1" y="156"/>
                    <a:pt x="1" y="153"/>
                  </a:cubicBezTo>
                  <a:cubicBezTo>
                    <a:pt x="0" y="150"/>
                    <a:pt x="3" y="149"/>
                    <a:pt x="4" y="146"/>
                  </a:cubicBezTo>
                  <a:cubicBezTo>
                    <a:pt x="5" y="144"/>
                    <a:pt x="5" y="140"/>
                    <a:pt x="6" y="136"/>
                  </a:cubicBezTo>
                  <a:cubicBezTo>
                    <a:pt x="6" y="133"/>
                    <a:pt x="7" y="128"/>
                    <a:pt x="7" y="123"/>
                  </a:cubicBezTo>
                  <a:cubicBezTo>
                    <a:pt x="7" y="119"/>
                    <a:pt x="5" y="113"/>
                    <a:pt x="5" y="110"/>
                  </a:cubicBezTo>
                  <a:cubicBezTo>
                    <a:pt x="6" y="107"/>
                    <a:pt x="9" y="107"/>
                    <a:pt x="10" y="104"/>
                  </a:cubicBezTo>
                  <a:cubicBezTo>
                    <a:pt x="10" y="101"/>
                    <a:pt x="6" y="94"/>
                    <a:pt x="8" y="91"/>
                  </a:cubicBezTo>
                  <a:cubicBezTo>
                    <a:pt x="10" y="87"/>
                    <a:pt x="17" y="92"/>
                    <a:pt x="19" y="89"/>
                  </a:cubicBezTo>
                  <a:cubicBezTo>
                    <a:pt x="21" y="86"/>
                    <a:pt x="17" y="80"/>
                    <a:pt x="17" y="77"/>
                  </a:cubicBezTo>
                  <a:cubicBezTo>
                    <a:pt x="18" y="74"/>
                    <a:pt x="22" y="77"/>
                    <a:pt x="23" y="72"/>
                  </a:cubicBezTo>
                  <a:cubicBezTo>
                    <a:pt x="24" y="68"/>
                    <a:pt x="23" y="57"/>
                    <a:pt x="24" y="52"/>
                  </a:cubicBezTo>
                  <a:cubicBezTo>
                    <a:pt x="25" y="47"/>
                    <a:pt x="28" y="48"/>
                    <a:pt x="29" y="45"/>
                  </a:cubicBezTo>
                  <a:cubicBezTo>
                    <a:pt x="30" y="41"/>
                    <a:pt x="28" y="34"/>
                    <a:pt x="28" y="3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58" name="Freeform 9"/>
            <p:cNvSpPr>
              <a:spLocks noEditPoints="1"/>
            </p:cNvSpPr>
            <p:nvPr/>
          </p:nvSpPr>
          <p:spPr bwMode="auto">
            <a:xfrm rot="21439583">
              <a:off x="2045391" y="4696013"/>
              <a:ext cx="1344150" cy="1263539"/>
            </a:xfrm>
            <a:custGeom>
              <a:avLst/>
              <a:gdLst/>
              <a:ahLst/>
              <a:cxnLst>
                <a:cxn ang="0">
                  <a:pos x="210" y="238"/>
                </a:cxn>
                <a:cxn ang="0">
                  <a:pos x="199" y="253"/>
                </a:cxn>
                <a:cxn ang="0">
                  <a:pos x="167" y="264"/>
                </a:cxn>
                <a:cxn ang="0">
                  <a:pos x="160" y="247"/>
                </a:cxn>
                <a:cxn ang="0">
                  <a:pos x="142" y="251"/>
                </a:cxn>
                <a:cxn ang="0">
                  <a:pos x="120" y="238"/>
                </a:cxn>
                <a:cxn ang="0">
                  <a:pos x="111" y="226"/>
                </a:cxn>
                <a:cxn ang="0">
                  <a:pos x="92" y="218"/>
                </a:cxn>
                <a:cxn ang="0">
                  <a:pos x="77" y="201"/>
                </a:cxn>
                <a:cxn ang="0">
                  <a:pos x="49" y="182"/>
                </a:cxn>
                <a:cxn ang="0">
                  <a:pos x="35" y="183"/>
                </a:cxn>
                <a:cxn ang="0">
                  <a:pos x="19" y="162"/>
                </a:cxn>
                <a:cxn ang="0">
                  <a:pos x="10" y="145"/>
                </a:cxn>
                <a:cxn ang="0">
                  <a:pos x="1" y="126"/>
                </a:cxn>
                <a:cxn ang="0">
                  <a:pos x="15" y="120"/>
                </a:cxn>
                <a:cxn ang="0">
                  <a:pos x="27" y="106"/>
                </a:cxn>
                <a:cxn ang="0">
                  <a:pos x="43" y="112"/>
                </a:cxn>
                <a:cxn ang="0">
                  <a:pos x="55" y="91"/>
                </a:cxn>
                <a:cxn ang="0">
                  <a:pos x="58" y="79"/>
                </a:cxn>
                <a:cxn ang="0">
                  <a:pos x="79" y="80"/>
                </a:cxn>
                <a:cxn ang="0">
                  <a:pos x="98" y="86"/>
                </a:cxn>
                <a:cxn ang="0">
                  <a:pos x="109" y="106"/>
                </a:cxn>
                <a:cxn ang="0">
                  <a:pos x="128" y="107"/>
                </a:cxn>
                <a:cxn ang="0">
                  <a:pos x="128" y="83"/>
                </a:cxn>
                <a:cxn ang="0">
                  <a:pos x="131" y="67"/>
                </a:cxn>
                <a:cxn ang="0">
                  <a:pos x="151" y="71"/>
                </a:cxn>
                <a:cxn ang="0">
                  <a:pos x="140" y="44"/>
                </a:cxn>
                <a:cxn ang="0">
                  <a:pos x="147" y="27"/>
                </a:cxn>
                <a:cxn ang="0">
                  <a:pos x="170" y="12"/>
                </a:cxn>
                <a:cxn ang="0">
                  <a:pos x="179" y="4"/>
                </a:cxn>
                <a:cxn ang="0">
                  <a:pos x="196" y="21"/>
                </a:cxn>
                <a:cxn ang="0">
                  <a:pos x="224" y="40"/>
                </a:cxn>
                <a:cxn ang="0">
                  <a:pos x="235" y="48"/>
                </a:cxn>
                <a:cxn ang="0">
                  <a:pos x="228" y="81"/>
                </a:cxn>
                <a:cxn ang="0">
                  <a:pos x="226" y="101"/>
                </a:cxn>
                <a:cxn ang="0">
                  <a:pos x="225" y="132"/>
                </a:cxn>
                <a:cxn ang="0">
                  <a:pos x="218" y="145"/>
                </a:cxn>
                <a:cxn ang="0">
                  <a:pos x="203" y="173"/>
                </a:cxn>
                <a:cxn ang="0">
                  <a:pos x="191" y="189"/>
                </a:cxn>
                <a:cxn ang="0">
                  <a:pos x="191" y="210"/>
                </a:cxn>
                <a:cxn ang="0">
                  <a:pos x="211" y="225"/>
                </a:cxn>
                <a:cxn ang="0">
                  <a:pos x="177" y="1"/>
                </a:cxn>
                <a:cxn ang="0">
                  <a:pos x="58" y="76"/>
                </a:cxn>
                <a:cxn ang="0">
                  <a:pos x="57" y="76"/>
                </a:cxn>
              </a:cxnLst>
              <a:rect l="0" t="0" r="r" b="b"/>
              <a:pathLst>
                <a:path w="241" h="266">
                  <a:moveTo>
                    <a:pt x="220" y="231"/>
                  </a:moveTo>
                  <a:cubicBezTo>
                    <a:pt x="224" y="234"/>
                    <a:pt x="227" y="237"/>
                    <a:pt x="224" y="238"/>
                  </a:cubicBezTo>
                  <a:cubicBezTo>
                    <a:pt x="221" y="239"/>
                    <a:pt x="213" y="236"/>
                    <a:pt x="210" y="238"/>
                  </a:cubicBezTo>
                  <a:cubicBezTo>
                    <a:pt x="206" y="240"/>
                    <a:pt x="209" y="244"/>
                    <a:pt x="208" y="246"/>
                  </a:cubicBezTo>
                  <a:cubicBezTo>
                    <a:pt x="206" y="247"/>
                    <a:pt x="205" y="244"/>
                    <a:pt x="203" y="246"/>
                  </a:cubicBezTo>
                  <a:cubicBezTo>
                    <a:pt x="201" y="247"/>
                    <a:pt x="204" y="252"/>
                    <a:pt x="199" y="253"/>
                  </a:cubicBezTo>
                  <a:cubicBezTo>
                    <a:pt x="195" y="254"/>
                    <a:pt x="185" y="250"/>
                    <a:pt x="181" y="253"/>
                  </a:cubicBezTo>
                  <a:cubicBezTo>
                    <a:pt x="177" y="255"/>
                    <a:pt x="184" y="261"/>
                    <a:pt x="180" y="264"/>
                  </a:cubicBezTo>
                  <a:cubicBezTo>
                    <a:pt x="177" y="266"/>
                    <a:pt x="171" y="265"/>
                    <a:pt x="167" y="264"/>
                  </a:cubicBezTo>
                  <a:cubicBezTo>
                    <a:pt x="163" y="263"/>
                    <a:pt x="160" y="260"/>
                    <a:pt x="160" y="257"/>
                  </a:cubicBezTo>
                  <a:cubicBezTo>
                    <a:pt x="159" y="255"/>
                    <a:pt x="165" y="258"/>
                    <a:pt x="166" y="255"/>
                  </a:cubicBezTo>
                  <a:cubicBezTo>
                    <a:pt x="166" y="253"/>
                    <a:pt x="163" y="249"/>
                    <a:pt x="160" y="247"/>
                  </a:cubicBezTo>
                  <a:cubicBezTo>
                    <a:pt x="157" y="246"/>
                    <a:pt x="153" y="249"/>
                    <a:pt x="150" y="248"/>
                  </a:cubicBezTo>
                  <a:cubicBezTo>
                    <a:pt x="147" y="248"/>
                    <a:pt x="146" y="243"/>
                    <a:pt x="144" y="244"/>
                  </a:cubicBezTo>
                  <a:cubicBezTo>
                    <a:pt x="142" y="245"/>
                    <a:pt x="146" y="250"/>
                    <a:pt x="142" y="251"/>
                  </a:cubicBezTo>
                  <a:cubicBezTo>
                    <a:pt x="139" y="252"/>
                    <a:pt x="130" y="252"/>
                    <a:pt x="127" y="250"/>
                  </a:cubicBezTo>
                  <a:cubicBezTo>
                    <a:pt x="123" y="247"/>
                    <a:pt x="127" y="241"/>
                    <a:pt x="126" y="238"/>
                  </a:cubicBezTo>
                  <a:cubicBezTo>
                    <a:pt x="124" y="236"/>
                    <a:pt x="122" y="239"/>
                    <a:pt x="120" y="238"/>
                  </a:cubicBezTo>
                  <a:cubicBezTo>
                    <a:pt x="118" y="237"/>
                    <a:pt x="117" y="236"/>
                    <a:pt x="115" y="235"/>
                  </a:cubicBezTo>
                  <a:cubicBezTo>
                    <a:pt x="114" y="234"/>
                    <a:pt x="112" y="234"/>
                    <a:pt x="111" y="232"/>
                  </a:cubicBezTo>
                  <a:cubicBezTo>
                    <a:pt x="110" y="231"/>
                    <a:pt x="113" y="227"/>
                    <a:pt x="111" y="226"/>
                  </a:cubicBezTo>
                  <a:cubicBezTo>
                    <a:pt x="109" y="225"/>
                    <a:pt x="105" y="227"/>
                    <a:pt x="103" y="226"/>
                  </a:cubicBezTo>
                  <a:cubicBezTo>
                    <a:pt x="101" y="225"/>
                    <a:pt x="101" y="223"/>
                    <a:pt x="99" y="222"/>
                  </a:cubicBezTo>
                  <a:cubicBezTo>
                    <a:pt x="98" y="220"/>
                    <a:pt x="95" y="220"/>
                    <a:pt x="92" y="218"/>
                  </a:cubicBezTo>
                  <a:cubicBezTo>
                    <a:pt x="90" y="217"/>
                    <a:pt x="88" y="215"/>
                    <a:pt x="86" y="213"/>
                  </a:cubicBezTo>
                  <a:cubicBezTo>
                    <a:pt x="84" y="211"/>
                    <a:pt x="83" y="208"/>
                    <a:pt x="82" y="206"/>
                  </a:cubicBezTo>
                  <a:cubicBezTo>
                    <a:pt x="80" y="204"/>
                    <a:pt x="79" y="202"/>
                    <a:pt x="77" y="201"/>
                  </a:cubicBezTo>
                  <a:cubicBezTo>
                    <a:pt x="75" y="200"/>
                    <a:pt x="72" y="202"/>
                    <a:pt x="71" y="200"/>
                  </a:cubicBezTo>
                  <a:cubicBezTo>
                    <a:pt x="69" y="199"/>
                    <a:pt x="75" y="199"/>
                    <a:pt x="72" y="195"/>
                  </a:cubicBezTo>
                  <a:cubicBezTo>
                    <a:pt x="68" y="192"/>
                    <a:pt x="55" y="183"/>
                    <a:pt x="49" y="182"/>
                  </a:cubicBezTo>
                  <a:cubicBezTo>
                    <a:pt x="44" y="181"/>
                    <a:pt x="51" y="187"/>
                    <a:pt x="49" y="189"/>
                  </a:cubicBezTo>
                  <a:cubicBezTo>
                    <a:pt x="48" y="191"/>
                    <a:pt x="45" y="191"/>
                    <a:pt x="43" y="190"/>
                  </a:cubicBezTo>
                  <a:cubicBezTo>
                    <a:pt x="40" y="189"/>
                    <a:pt x="37" y="185"/>
                    <a:pt x="35" y="183"/>
                  </a:cubicBezTo>
                  <a:cubicBezTo>
                    <a:pt x="33" y="180"/>
                    <a:pt x="35" y="178"/>
                    <a:pt x="33" y="175"/>
                  </a:cubicBezTo>
                  <a:cubicBezTo>
                    <a:pt x="31" y="172"/>
                    <a:pt x="27" y="168"/>
                    <a:pt x="25" y="166"/>
                  </a:cubicBezTo>
                  <a:cubicBezTo>
                    <a:pt x="23" y="164"/>
                    <a:pt x="20" y="164"/>
                    <a:pt x="19" y="162"/>
                  </a:cubicBezTo>
                  <a:cubicBezTo>
                    <a:pt x="19" y="160"/>
                    <a:pt x="22" y="158"/>
                    <a:pt x="22" y="156"/>
                  </a:cubicBezTo>
                  <a:cubicBezTo>
                    <a:pt x="22" y="153"/>
                    <a:pt x="20" y="151"/>
                    <a:pt x="18" y="149"/>
                  </a:cubicBezTo>
                  <a:cubicBezTo>
                    <a:pt x="16" y="147"/>
                    <a:pt x="12" y="147"/>
                    <a:pt x="10" y="145"/>
                  </a:cubicBezTo>
                  <a:cubicBezTo>
                    <a:pt x="8" y="142"/>
                    <a:pt x="11" y="138"/>
                    <a:pt x="10" y="136"/>
                  </a:cubicBezTo>
                  <a:cubicBezTo>
                    <a:pt x="8" y="134"/>
                    <a:pt x="4" y="137"/>
                    <a:pt x="3" y="135"/>
                  </a:cubicBezTo>
                  <a:cubicBezTo>
                    <a:pt x="1" y="132"/>
                    <a:pt x="1" y="128"/>
                    <a:pt x="1" y="126"/>
                  </a:cubicBezTo>
                  <a:cubicBezTo>
                    <a:pt x="0" y="123"/>
                    <a:pt x="0" y="120"/>
                    <a:pt x="2" y="118"/>
                  </a:cubicBezTo>
                  <a:cubicBezTo>
                    <a:pt x="3" y="117"/>
                    <a:pt x="6" y="116"/>
                    <a:pt x="8" y="117"/>
                  </a:cubicBezTo>
                  <a:cubicBezTo>
                    <a:pt x="11" y="117"/>
                    <a:pt x="13" y="120"/>
                    <a:pt x="15" y="120"/>
                  </a:cubicBezTo>
                  <a:cubicBezTo>
                    <a:pt x="17" y="120"/>
                    <a:pt x="17" y="118"/>
                    <a:pt x="18" y="116"/>
                  </a:cubicBezTo>
                  <a:cubicBezTo>
                    <a:pt x="19" y="114"/>
                    <a:pt x="18" y="109"/>
                    <a:pt x="20" y="107"/>
                  </a:cubicBezTo>
                  <a:cubicBezTo>
                    <a:pt x="22" y="105"/>
                    <a:pt x="25" y="105"/>
                    <a:pt x="27" y="106"/>
                  </a:cubicBezTo>
                  <a:cubicBezTo>
                    <a:pt x="29" y="107"/>
                    <a:pt x="27" y="111"/>
                    <a:pt x="29" y="111"/>
                  </a:cubicBezTo>
                  <a:cubicBezTo>
                    <a:pt x="32" y="112"/>
                    <a:pt x="36" y="108"/>
                    <a:pt x="39" y="108"/>
                  </a:cubicBezTo>
                  <a:cubicBezTo>
                    <a:pt x="42" y="108"/>
                    <a:pt x="41" y="113"/>
                    <a:pt x="43" y="112"/>
                  </a:cubicBezTo>
                  <a:cubicBezTo>
                    <a:pt x="46" y="111"/>
                    <a:pt x="48" y="107"/>
                    <a:pt x="49" y="105"/>
                  </a:cubicBezTo>
                  <a:cubicBezTo>
                    <a:pt x="50" y="102"/>
                    <a:pt x="48" y="100"/>
                    <a:pt x="49" y="97"/>
                  </a:cubicBezTo>
                  <a:cubicBezTo>
                    <a:pt x="50" y="95"/>
                    <a:pt x="53" y="93"/>
                    <a:pt x="55" y="91"/>
                  </a:cubicBezTo>
                  <a:cubicBezTo>
                    <a:pt x="56" y="88"/>
                    <a:pt x="57" y="86"/>
                    <a:pt x="58" y="83"/>
                  </a:cubicBezTo>
                  <a:cubicBezTo>
                    <a:pt x="58" y="81"/>
                    <a:pt x="58" y="79"/>
                    <a:pt x="58" y="77"/>
                  </a:cubicBezTo>
                  <a:cubicBezTo>
                    <a:pt x="58" y="77"/>
                    <a:pt x="58" y="78"/>
                    <a:pt x="58" y="79"/>
                  </a:cubicBezTo>
                  <a:cubicBezTo>
                    <a:pt x="62" y="76"/>
                    <a:pt x="65" y="73"/>
                    <a:pt x="68" y="73"/>
                  </a:cubicBezTo>
                  <a:cubicBezTo>
                    <a:pt x="74" y="74"/>
                    <a:pt x="70" y="76"/>
                    <a:pt x="72" y="77"/>
                  </a:cubicBezTo>
                  <a:cubicBezTo>
                    <a:pt x="74" y="78"/>
                    <a:pt x="77" y="78"/>
                    <a:pt x="79" y="80"/>
                  </a:cubicBezTo>
                  <a:cubicBezTo>
                    <a:pt x="80" y="82"/>
                    <a:pt x="77" y="86"/>
                    <a:pt x="80" y="88"/>
                  </a:cubicBezTo>
                  <a:cubicBezTo>
                    <a:pt x="82" y="89"/>
                    <a:pt x="86" y="88"/>
                    <a:pt x="89" y="88"/>
                  </a:cubicBezTo>
                  <a:cubicBezTo>
                    <a:pt x="92" y="87"/>
                    <a:pt x="95" y="85"/>
                    <a:pt x="98" y="86"/>
                  </a:cubicBezTo>
                  <a:cubicBezTo>
                    <a:pt x="101" y="86"/>
                    <a:pt x="105" y="87"/>
                    <a:pt x="107" y="90"/>
                  </a:cubicBezTo>
                  <a:cubicBezTo>
                    <a:pt x="108" y="92"/>
                    <a:pt x="107" y="97"/>
                    <a:pt x="107" y="100"/>
                  </a:cubicBezTo>
                  <a:cubicBezTo>
                    <a:pt x="108" y="102"/>
                    <a:pt x="106" y="106"/>
                    <a:pt x="109" y="106"/>
                  </a:cubicBezTo>
                  <a:cubicBezTo>
                    <a:pt x="111" y="106"/>
                    <a:pt x="113" y="100"/>
                    <a:pt x="116" y="100"/>
                  </a:cubicBezTo>
                  <a:cubicBezTo>
                    <a:pt x="119" y="99"/>
                    <a:pt x="119" y="102"/>
                    <a:pt x="121" y="103"/>
                  </a:cubicBezTo>
                  <a:cubicBezTo>
                    <a:pt x="123" y="104"/>
                    <a:pt x="125" y="107"/>
                    <a:pt x="128" y="107"/>
                  </a:cubicBezTo>
                  <a:cubicBezTo>
                    <a:pt x="130" y="108"/>
                    <a:pt x="133" y="109"/>
                    <a:pt x="135" y="105"/>
                  </a:cubicBezTo>
                  <a:cubicBezTo>
                    <a:pt x="136" y="101"/>
                    <a:pt x="135" y="92"/>
                    <a:pt x="134" y="88"/>
                  </a:cubicBezTo>
                  <a:cubicBezTo>
                    <a:pt x="133" y="84"/>
                    <a:pt x="130" y="85"/>
                    <a:pt x="128" y="83"/>
                  </a:cubicBezTo>
                  <a:cubicBezTo>
                    <a:pt x="127" y="82"/>
                    <a:pt x="125" y="81"/>
                    <a:pt x="124" y="78"/>
                  </a:cubicBezTo>
                  <a:cubicBezTo>
                    <a:pt x="123" y="75"/>
                    <a:pt x="121" y="68"/>
                    <a:pt x="123" y="65"/>
                  </a:cubicBezTo>
                  <a:cubicBezTo>
                    <a:pt x="125" y="62"/>
                    <a:pt x="128" y="66"/>
                    <a:pt x="131" y="67"/>
                  </a:cubicBezTo>
                  <a:cubicBezTo>
                    <a:pt x="134" y="69"/>
                    <a:pt x="136" y="75"/>
                    <a:pt x="139" y="76"/>
                  </a:cubicBezTo>
                  <a:cubicBezTo>
                    <a:pt x="142" y="78"/>
                    <a:pt x="144" y="77"/>
                    <a:pt x="146" y="76"/>
                  </a:cubicBezTo>
                  <a:cubicBezTo>
                    <a:pt x="148" y="75"/>
                    <a:pt x="150" y="72"/>
                    <a:pt x="151" y="71"/>
                  </a:cubicBezTo>
                  <a:cubicBezTo>
                    <a:pt x="151" y="70"/>
                    <a:pt x="151" y="60"/>
                    <a:pt x="151" y="58"/>
                  </a:cubicBezTo>
                  <a:cubicBezTo>
                    <a:pt x="150" y="55"/>
                    <a:pt x="147" y="50"/>
                    <a:pt x="147" y="50"/>
                  </a:cubicBezTo>
                  <a:cubicBezTo>
                    <a:pt x="147" y="50"/>
                    <a:pt x="142" y="45"/>
                    <a:pt x="140" y="44"/>
                  </a:cubicBezTo>
                  <a:cubicBezTo>
                    <a:pt x="138" y="42"/>
                    <a:pt x="137" y="37"/>
                    <a:pt x="137" y="36"/>
                  </a:cubicBezTo>
                  <a:cubicBezTo>
                    <a:pt x="137" y="34"/>
                    <a:pt x="133" y="29"/>
                    <a:pt x="135" y="27"/>
                  </a:cubicBezTo>
                  <a:cubicBezTo>
                    <a:pt x="138" y="25"/>
                    <a:pt x="144" y="27"/>
                    <a:pt x="147" y="27"/>
                  </a:cubicBezTo>
                  <a:cubicBezTo>
                    <a:pt x="151" y="27"/>
                    <a:pt x="154" y="29"/>
                    <a:pt x="157" y="25"/>
                  </a:cubicBezTo>
                  <a:cubicBezTo>
                    <a:pt x="159" y="21"/>
                    <a:pt x="156" y="11"/>
                    <a:pt x="160" y="8"/>
                  </a:cubicBezTo>
                  <a:cubicBezTo>
                    <a:pt x="163" y="5"/>
                    <a:pt x="167" y="13"/>
                    <a:pt x="170" y="12"/>
                  </a:cubicBezTo>
                  <a:cubicBezTo>
                    <a:pt x="173" y="11"/>
                    <a:pt x="169" y="8"/>
                    <a:pt x="169" y="6"/>
                  </a:cubicBezTo>
                  <a:cubicBezTo>
                    <a:pt x="169" y="4"/>
                    <a:pt x="166" y="1"/>
                    <a:pt x="170" y="0"/>
                  </a:cubicBezTo>
                  <a:cubicBezTo>
                    <a:pt x="172" y="0"/>
                    <a:pt x="175" y="2"/>
                    <a:pt x="179" y="4"/>
                  </a:cubicBezTo>
                  <a:cubicBezTo>
                    <a:pt x="178" y="3"/>
                    <a:pt x="177" y="2"/>
                    <a:pt x="177" y="1"/>
                  </a:cubicBezTo>
                  <a:cubicBezTo>
                    <a:pt x="179" y="5"/>
                    <a:pt x="184" y="11"/>
                    <a:pt x="187" y="14"/>
                  </a:cubicBezTo>
                  <a:cubicBezTo>
                    <a:pt x="190" y="18"/>
                    <a:pt x="193" y="19"/>
                    <a:pt x="196" y="21"/>
                  </a:cubicBezTo>
                  <a:cubicBezTo>
                    <a:pt x="199" y="24"/>
                    <a:pt x="203" y="28"/>
                    <a:pt x="206" y="29"/>
                  </a:cubicBezTo>
                  <a:cubicBezTo>
                    <a:pt x="209" y="30"/>
                    <a:pt x="210" y="27"/>
                    <a:pt x="213" y="29"/>
                  </a:cubicBezTo>
                  <a:cubicBezTo>
                    <a:pt x="216" y="31"/>
                    <a:pt x="220" y="39"/>
                    <a:pt x="224" y="40"/>
                  </a:cubicBezTo>
                  <a:cubicBezTo>
                    <a:pt x="227" y="41"/>
                    <a:pt x="227" y="36"/>
                    <a:pt x="230" y="35"/>
                  </a:cubicBezTo>
                  <a:cubicBezTo>
                    <a:pt x="233" y="35"/>
                    <a:pt x="237" y="39"/>
                    <a:pt x="240" y="37"/>
                  </a:cubicBezTo>
                  <a:cubicBezTo>
                    <a:pt x="241" y="42"/>
                    <a:pt x="236" y="44"/>
                    <a:pt x="235" y="48"/>
                  </a:cubicBezTo>
                  <a:cubicBezTo>
                    <a:pt x="235" y="52"/>
                    <a:pt x="238" y="56"/>
                    <a:pt x="237" y="59"/>
                  </a:cubicBezTo>
                  <a:cubicBezTo>
                    <a:pt x="236" y="63"/>
                    <a:pt x="231" y="63"/>
                    <a:pt x="230" y="67"/>
                  </a:cubicBezTo>
                  <a:cubicBezTo>
                    <a:pt x="228" y="71"/>
                    <a:pt x="230" y="77"/>
                    <a:pt x="228" y="81"/>
                  </a:cubicBezTo>
                  <a:cubicBezTo>
                    <a:pt x="227" y="84"/>
                    <a:pt x="222" y="84"/>
                    <a:pt x="221" y="86"/>
                  </a:cubicBezTo>
                  <a:cubicBezTo>
                    <a:pt x="219" y="88"/>
                    <a:pt x="217" y="91"/>
                    <a:pt x="218" y="94"/>
                  </a:cubicBezTo>
                  <a:cubicBezTo>
                    <a:pt x="219" y="98"/>
                    <a:pt x="225" y="98"/>
                    <a:pt x="226" y="101"/>
                  </a:cubicBezTo>
                  <a:cubicBezTo>
                    <a:pt x="227" y="105"/>
                    <a:pt x="223" y="110"/>
                    <a:pt x="223" y="113"/>
                  </a:cubicBezTo>
                  <a:cubicBezTo>
                    <a:pt x="224" y="117"/>
                    <a:pt x="228" y="118"/>
                    <a:pt x="228" y="122"/>
                  </a:cubicBezTo>
                  <a:cubicBezTo>
                    <a:pt x="229" y="125"/>
                    <a:pt x="229" y="131"/>
                    <a:pt x="225" y="132"/>
                  </a:cubicBezTo>
                  <a:cubicBezTo>
                    <a:pt x="221" y="133"/>
                    <a:pt x="214" y="126"/>
                    <a:pt x="210" y="127"/>
                  </a:cubicBezTo>
                  <a:cubicBezTo>
                    <a:pt x="206" y="128"/>
                    <a:pt x="207" y="133"/>
                    <a:pt x="209" y="136"/>
                  </a:cubicBezTo>
                  <a:cubicBezTo>
                    <a:pt x="210" y="140"/>
                    <a:pt x="219" y="141"/>
                    <a:pt x="218" y="145"/>
                  </a:cubicBezTo>
                  <a:cubicBezTo>
                    <a:pt x="217" y="149"/>
                    <a:pt x="208" y="145"/>
                    <a:pt x="206" y="148"/>
                  </a:cubicBezTo>
                  <a:cubicBezTo>
                    <a:pt x="204" y="152"/>
                    <a:pt x="206" y="157"/>
                    <a:pt x="206" y="161"/>
                  </a:cubicBezTo>
                  <a:cubicBezTo>
                    <a:pt x="206" y="165"/>
                    <a:pt x="207" y="171"/>
                    <a:pt x="203" y="173"/>
                  </a:cubicBezTo>
                  <a:cubicBezTo>
                    <a:pt x="200" y="175"/>
                    <a:pt x="194" y="169"/>
                    <a:pt x="191" y="171"/>
                  </a:cubicBezTo>
                  <a:cubicBezTo>
                    <a:pt x="187" y="172"/>
                    <a:pt x="187" y="177"/>
                    <a:pt x="187" y="180"/>
                  </a:cubicBezTo>
                  <a:cubicBezTo>
                    <a:pt x="187" y="183"/>
                    <a:pt x="195" y="186"/>
                    <a:pt x="191" y="189"/>
                  </a:cubicBezTo>
                  <a:cubicBezTo>
                    <a:pt x="188" y="191"/>
                    <a:pt x="179" y="184"/>
                    <a:pt x="177" y="189"/>
                  </a:cubicBezTo>
                  <a:cubicBezTo>
                    <a:pt x="175" y="193"/>
                    <a:pt x="185" y="194"/>
                    <a:pt x="187" y="198"/>
                  </a:cubicBezTo>
                  <a:cubicBezTo>
                    <a:pt x="190" y="202"/>
                    <a:pt x="190" y="206"/>
                    <a:pt x="191" y="210"/>
                  </a:cubicBezTo>
                  <a:cubicBezTo>
                    <a:pt x="193" y="214"/>
                    <a:pt x="192" y="221"/>
                    <a:pt x="195" y="223"/>
                  </a:cubicBezTo>
                  <a:cubicBezTo>
                    <a:pt x="198" y="225"/>
                    <a:pt x="199" y="216"/>
                    <a:pt x="203" y="217"/>
                  </a:cubicBezTo>
                  <a:cubicBezTo>
                    <a:pt x="206" y="217"/>
                    <a:pt x="207" y="223"/>
                    <a:pt x="211" y="225"/>
                  </a:cubicBezTo>
                  <a:cubicBezTo>
                    <a:pt x="218" y="230"/>
                    <a:pt x="216" y="229"/>
                    <a:pt x="220" y="231"/>
                  </a:cubicBezTo>
                  <a:close/>
                  <a:moveTo>
                    <a:pt x="177" y="1"/>
                  </a:moveTo>
                  <a:cubicBezTo>
                    <a:pt x="177" y="1"/>
                    <a:pt x="177" y="1"/>
                    <a:pt x="177" y="1"/>
                  </a:cubicBezTo>
                  <a:cubicBezTo>
                    <a:pt x="177" y="1"/>
                    <a:pt x="177" y="1"/>
                    <a:pt x="177" y="1"/>
                  </a:cubicBezTo>
                  <a:close/>
                  <a:moveTo>
                    <a:pt x="58" y="77"/>
                  </a:moveTo>
                  <a:cubicBezTo>
                    <a:pt x="58" y="77"/>
                    <a:pt x="58" y="76"/>
                    <a:pt x="58" y="76"/>
                  </a:cubicBezTo>
                  <a:cubicBezTo>
                    <a:pt x="58" y="76"/>
                    <a:pt x="58" y="77"/>
                    <a:pt x="58" y="77"/>
                  </a:cubicBezTo>
                  <a:close/>
                  <a:moveTo>
                    <a:pt x="58" y="76"/>
                  </a:moveTo>
                  <a:cubicBezTo>
                    <a:pt x="58" y="76"/>
                    <a:pt x="58" y="76"/>
                    <a:pt x="57" y="76"/>
                  </a:cubicBezTo>
                  <a:cubicBezTo>
                    <a:pt x="58" y="76"/>
                    <a:pt x="58" y="76"/>
                    <a:pt x="58" y="7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60" name="Freeform 12"/>
            <p:cNvSpPr>
              <a:spLocks noEditPoints="1"/>
            </p:cNvSpPr>
            <p:nvPr/>
          </p:nvSpPr>
          <p:spPr bwMode="auto">
            <a:xfrm rot="21439583">
              <a:off x="5098312" y="3274653"/>
              <a:ext cx="1306145" cy="1008109"/>
            </a:xfrm>
            <a:custGeom>
              <a:avLst/>
              <a:gdLst/>
              <a:ahLst/>
              <a:cxnLst>
                <a:cxn ang="0">
                  <a:pos x="139" y="12"/>
                </a:cxn>
                <a:cxn ang="0">
                  <a:pos x="156" y="21"/>
                </a:cxn>
                <a:cxn ang="0">
                  <a:pos x="170" y="32"/>
                </a:cxn>
                <a:cxn ang="0">
                  <a:pos x="190" y="16"/>
                </a:cxn>
                <a:cxn ang="0">
                  <a:pos x="220" y="14"/>
                </a:cxn>
                <a:cxn ang="0">
                  <a:pos x="222" y="48"/>
                </a:cxn>
                <a:cxn ang="0">
                  <a:pos x="199" y="61"/>
                </a:cxn>
                <a:cxn ang="0">
                  <a:pos x="186" y="73"/>
                </a:cxn>
                <a:cxn ang="0">
                  <a:pos x="176" y="87"/>
                </a:cxn>
                <a:cxn ang="0">
                  <a:pos x="184" y="108"/>
                </a:cxn>
                <a:cxn ang="0">
                  <a:pos x="193" y="126"/>
                </a:cxn>
                <a:cxn ang="0">
                  <a:pos x="193" y="145"/>
                </a:cxn>
                <a:cxn ang="0">
                  <a:pos x="201" y="172"/>
                </a:cxn>
                <a:cxn ang="0">
                  <a:pos x="181" y="197"/>
                </a:cxn>
                <a:cxn ang="0">
                  <a:pos x="168" y="189"/>
                </a:cxn>
                <a:cxn ang="0">
                  <a:pos x="156" y="199"/>
                </a:cxn>
                <a:cxn ang="0">
                  <a:pos x="130" y="187"/>
                </a:cxn>
                <a:cxn ang="0">
                  <a:pos x="112" y="182"/>
                </a:cxn>
                <a:cxn ang="0">
                  <a:pos x="103" y="147"/>
                </a:cxn>
                <a:cxn ang="0">
                  <a:pos x="76" y="150"/>
                </a:cxn>
                <a:cxn ang="0">
                  <a:pos x="61" y="182"/>
                </a:cxn>
                <a:cxn ang="0">
                  <a:pos x="47" y="189"/>
                </a:cxn>
                <a:cxn ang="0">
                  <a:pos x="23" y="207"/>
                </a:cxn>
                <a:cxn ang="0">
                  <a:pos x="0" y="192"/>
                </a:cxn>
                <a:cxn ang="0">
                  <a:pos x="11" y="178"/>
                </a:cxn>
                <a:cxn ang="0">
                  <a:pos x="18" y="159"/>
                </a:cxn>
                <a:cxn ang="0">
                  <a:pos x="13" y="133"/>
                </a:cxn>
                <a:cxn ang="0">
                  <a:pos x="26" y="125"/>
                </a:cxn>
                <a:cxn ang="0">
                  <a:pos x="10" y="108"/>
                </a:cxn>
                <a:cxn ang="0">
                  <a:pos x="12" y="79"/>
                </a:cxn>
                <a:cxn ang="0">
                  <a:pos x="23" y="73"/>
                </a:cxn>
                <a:cxn ang="0">
                  <a:pos x="29" y="54"/>
                </a:cxn>
                <a:cxn ang="0">
                  <a:pos x="42" y="44"/>
                </a:cxn>
                <a:cxn ang="0">
                  <a:pos x="52" y="52"/>
                </a:cxn>
                <a:cxn ang="0">
                  <a:pos x="64" y="67"/>
                </a:cxn>
                <a:cxn ang="0">
                  <a:pos x="77" y="81"/>
                </a:cxn>
                <a:cxn ang="0">
                  <a:pos x="85" y="57"/>
                </a:cxn>
                <a:cxn ang="0">
                  <a:pos x="89" y="36"/>
                </a:cxn>
                <a:cxn ang="0">
                  <a:pos x="107" y="16"/>
                </a:cxn>
                <a:cxn ang="0">
                  <a:pos x="128" y="0"/>
                </a:cxn>
                <a:cxn ang="0">
                  <a:pos x="234" y="174"/>
                </a:cxn>
                <a:cxn ang="0">
                  <a:pos x="181" y="197"/>
                </a:cxn>
                <a:cxn ang="0">
                  <a:pos x="181" y="197"/>
                </a:cxn>
                <a:cxn ang="0">
                  <a:pos x="181" y="197"/>
                </a:cxn>
              </a:cxnLst>
              <a:rect l="0" t="0" r="r" b="b"/>
              <a:pathLst>
                <a:path w="234" h="212">
                  <a:moveTo>
                    <a:pt x="128" y="0"/>
                  </a:moveTo>
                  <a:cubicBezTo>
                    <a:pt x="130" y="4"/>
                    <a:pt x="133" y="10"/>
                    <a:pt x="139" y="12"/>
                  </a:cubicBezTo>
                  <a:cubicBezTo>
                    <a:pt x="141" y="13"/>
                    <a:pt x="149" y="14"/>
                    <a:pt x="152" y="14"/>
                  </a:cubicBezTo>
                  <a:cubicBezTo>
                    <a:pt x="153" y="17"/>
                    <a:pt x="155" y="19"/>
                    <a:pt x="156" y="21"/>
                  </a:cubicBezTo>
                  <a:cubicBezTo>
                    <a:pt x="158" y="28"/>
                    <a:pt x="163" y="20"/>
                    <a:pt x="165" y="22"/>
                  </a:cubicBezTo>
                  <a:cubicBezTo>
                    <a:pt x="168" y="25"/>
                    <a:pt x="166" y="31"/>
                    <a:pt x="170" y="32"/>
                  </a:cubicBezTo>
                  <a:cubicBezTo>
                    <a:pt x="173" y="33"/>
                    <a:pt x="178" y="29"/>
                    <a:pt x="181" y="26"/>
                  </a:cubicBezTo>
                  <a:cubicBezTo>
                    <a:pt x="185" y="24"/>
                    <a:pt x="187" y="19"/>
                    <a:pt x="190" y="16"/>
                  </a:cubicBezTo>
                  <a:cubicBezTo>
                    <a:pt x="193" y="12"/>
                    <a:pt x="192" y="7"/>
                    <a:pt x="198" y="7"/>
                  </a:cubicBezTo>
                  <a:cubicBezTo>
                    <a:pt x="203" y="6"/>
                    <a:pt x="216" y="13"/>
                    <a:pt x="220" y="14"/>
                  </a:cubicBezTo>
                  <a:cubicBezTo>
                    <a:pt x="224" y="15"/>
                    <a:pt x="227" y="23"/>
                    <a:pt x="227" y="28"/>
                  </a:cubicBezTo>
                  <a:cubicBezTo>
                    <a:pt x="227" y="33"/>
                    <a:pt x="226" y="47"/>
                    <a:pt x="222" y="48"/>
                  </a:cubicBezTo>
                  <a:cubicBezTo>
                    <a:pt x="217" y="48"/>
                    <a:pt x="202" y="47"/>
                    <a:pt x="197" y="50"/>
                  </a:cubicBezTo>
                  <a:cubicBezTo>
                    <a:pt x="192" y="53"/>
                    <a:pt x="199" y="58"/>
                    <a:pt x="199" y="61"/>
                  </a:cubicBezTo>
                  <a:cubicBezTo>
                    <a:pt x="200" y="65"/>
                    <a:pt x="204" y="68"/>
                    <a:pt x="201" y="71"/>
                  </a:cubicBezTo>
                  <a:cubicBezTo>
                    <a:pt x="198" y="74"/>
                    <a:pt x="190" y="72"/>
                    <a:pt x="186" y="73"/>
                  </a:cubicBezTo>
                  <a:cubicBezTo>
                    <a:pt x="182" y="73"/>
                    <a:pt x="178" y="71"/>
                    <a:pt x="176" y="74"/>
                  </a:cubicBezTo>
                  <a:cubicBezTo>
                    <a:pt x="174" y="78"/>
                    <a:pt x="176" y="83"/>
                    <a:pt x="176" y="87"/>
                  </a:cubicBezTo>
                  <a:cubicBezTo>
                    <a:pt x="176" y="92"/>
                    <a:pt x="175" y="97"/>
                    <a:pt x="175" y="99"/>
                  </a:cubicBezTo>
                  <a:cubicBezTo>
                    <a:pt x="175" y="101"/>
                    <a:pt x="179" y="105"/>
                    <a:pt x="184" y="108"/>
                  </a:cubicBezTo>
                  <a:cubicBezTo>
                    <a:pt x="188" y="111"/>
                    <a:pt x="194" y="116"/>
                    <a:pt x="193" y="117"/>
                  </a:cubicBezTo>
                  <a:cubicBezTo>
                    <a:pt x="193" y="119"/>
                    <a:pt x="194" y="123"/>
                    <a:pt x="193" y="126"/>
                  </a:cubicBezTo>
                  <a:cubicBezTo>
                    <a:pt x="191" y="129"/>
                    <a:pt x="184" y="130"/>
                    <a:pt x="184" y="135"/>
                  </a:cubicBezTo>
                  <a:cubicBezTo>
                    <a:pt x="184" y="139"/>
                    <a:pt x="190" y="142"/>
                    <a:pt x="193" y="145"/>
                  </a:cubicBezTo>
                  <a:cubicBezTo>
                    <a:pt x="195" y="149"/>
                    <a:pt x="199" y="152"/>
                    <a:pt x="200" y="157"/>
                  </a:cubicBezTo>
                  <a:cubicBezTo>
                    <a:pt x="201" y="161"/>
                    <a:pt x="203" y="169"/>
                    <a:pt x="201" y="172"/>
                  </a:cubicBezTo>
                  <a:cubicBezTo>
                    <a:pt x="199" y="176"/>
                    <a:pt x="192" y="163"/>
                    <a:pt x="190" y="173"/>
                  </a:cubicBezTo>
                  <a:cubicBezTo>
                    <a:pt x="189" y="178"/>
                    <a:pt x="183" y="187"/>
                    <a:pt x="181" y="197"/>
                  </a:cubicBezTo>
                  <a:cubicBezTo>
                    <a:pt x="179" y="195"/>
                    <a:pt x="179" y="193"/>
                    <a:pt x="177" y="192"/>
                  </a:cubicBezTo>
                  <a:cubicBezTo>
                    <a:pt x="175" y="191"/>
                    <a:pt x="171" y="189"/>
                    <a:pt x="168" y="189"/>
                  </a:cubicBezTo>
                  <a:cubicBezTo>
                    <a:pt x="165" y="189"/>
                    <a:pt x="163" y="192"/>
                    <a:pt x="161" y="194"/>
                  </a:cubicBezTo>
                  <a:cubicBezTo>
                    <a:pt x="159" y="195"/>
                    <a:pt x="157" y="197"/>
                    <a:pt x="156" y="199"/>
                  </a:cubicBezTo>
                  <a:cubicBezTo>
                    <a:pt x="149" y="190"/>
                    <a:pt x="145" y="181"/>
                    <a:pt x="140" y="177"/>
                  </a:cubicBezTo>
                  <a:cubicBezTo>
                    <a:pt x="132" y="172"/>
                    <a:pt x="134" y="186"/>
                    <a:pt x="130" y="187"/>
                  </a:cubicBezTo>
                  <a:cubicBezTo>
                    <a:pt x="126" y="187"/>
                    <a:pt x="129" y="180"/>
                    <a:pt x="126" y="179"/>
                  </a:cubicBezTo>
                  <a:cubicBezTo>
                    <a:pt x="122" y="178"/>
                    <a:pt x="116" y="183"/>
                    <a:pt x="112" y="182"/>
                  </a:cubicBezTo>
                  <a:cubicBezTo>
                    <a:pt x="108" y="180"/>
                    <a:pt x="108" y="176"/>
                    <a:pt x="106" y="170"/>
                  </a:cubicBezTo>
                  <a:cubicBezTo>
                    <a:pt x="104" y="164"/>
                    <a:pt x="106" y="153"/>
                    <a:pt x="103" y="147"/>
                  </a:cubicBezTo>
                  <a:cubicBezTo>
                    <a:pt x="100" y="141"/>
                    <a:pt x="96" y="136"/>
                    <a:pt x="90" y="137"/>
                  </a:cubicBezTo>
                  <a:cubicBezTo>
                    <a:pt x="85" y="138"/>
                    <a:pt x="81" y="146"/>
                    <a:pt x="76" y="150"/>
                  </a:cubicBezTo>
                  <a:cubicBezTo>
                    <a:pt x="72" y="155"/>
                    <a:pt x="65" y="159"/>
                    <a:pt x="62" y="165"/>
                  </a:cubicBezTo>
                  <a:cubicBezTo>
                    <a:pt x="60" y="171"/>
                    <a:pt x="64" y="178"/>
                    <a:pt x="61" y="182"/>
                  </a:cubicBezTo>
                  <a:cubicBezTo>
                    <a:pt x="59" y="185"/>
                    <a:pt x="53" y="179"/>
                    <a:pt x="50" y="181"/>
                  </a:cubicBezTo>
                  <a:cubicBezTo>
                    <a:pt x="47" y="182"/>
                    <a:pt x="50" y="185"/>
                    <a:pt x="47" y="189"/>
                  </a:cubicBezTo>
                  <a:cubicBezTo>
                    <a:pt x="45" y="193"/>
                    <a:pt x="39" y="200"/>
                    <a:pt x="35" y="203"/>
                  </a:cubicBezTo>
                  <a:cubicBezTo>
                    <a:pt x="31" y="206"/>
                    <a:pt x="25" y="206"/>
                    <a:pt x="23" y="207"/>
                  </a:cubicBezTo>
                  <a:cubicBezTo>
                    <a:pt x="22" y="208"/>
                    <a:pt x="17" y="212"/>
                    <a:pt x="10" y="209"/>
                  </a:cubicBezTo>
                  <a:cubicBezTo>
                    <a:pt x="3" y="206"/>
                    <a:pt x="0" y="197"/>
                    <a:pt x="0" y="192"/>
                  </a:cubicBezTo>
                  <a:cubicBezTo>
                    <a:pt x="1" y="187"/>
                    <a:pt x="9" y="190"/>
                    <a:pt x="11" y="187"/>
                  </a:cubicBezTo>
                  <a:cubicBezTo>
                    <a:pt x="13" y="185"/>
                    <a:pt x="10" y="181"/>
                    <a:pt x="11" y="178"/>
                  </a:cubicBezTo>
                  <a:cubicBezTo>
                    <a:pt x="12" y="175"/>
                    <a:pt x="16" y="173"/>
                    <a:pt x="17" y="170"/>
                  </a:cubicBezTo>
                  <a:cubicBezTo>
                    <a:pt x="18" y="167"/>
                    <a:pt x="18" y="163"/>
                    <a:pt x="18" y="159"/>
                  </a:cubicBezTo>
                  <a:cubicBezTo>
                    <a:pt x="17" y="155"/>
                    <a:pt x="15" y="150"/>
                    <a:pt x="14" y="145"/>
                  </a:cubicBezTo>
                  <a:cubicBezTo>
                    <a:pt x="14" y="141"/>
                    <a:pt x="11" y="136"/>
                    <a:pt x="13" y="133"/>
                  </a:cubicBezTo>
                  <a:cubicBezTo>
                    <a:pt x="15" y="130"/>
                    <a:pt x="20" y="135"/>
                    <a:pt x="23" y="134"/>
                  </a:cubicBezTo>
                  <a:cubicBezTo>
                    <a:pt x="25" y="132"/>
                    <a:pt x="26" y="129"/>
                    <a:pt x="26" y="125"/>
                  </a:cubicBezTo>
                  <a:cubicBezTo>
                    <a:pt x="25" y="122"/>
                    <a:pt x="23" y="119"/>
                    <a:pt x="20" y="116"/>
                  </a:cubicBezTo>
                  <a:cubicBezTo>
                    <a:pt x="18" y="113"/>
                    <a:pt x="13" y="113"/>
                    <a:pt x="10" y="108"/>
                  </a:cubicBezTo>
                  <a:cubicBezTo>
                    <a:pt x="8" y="103"/>
                    <a:pt x="7" y="94"/>
                    <a:pt x="7" y="89"/>
                  </a:cubicBezTo>
                  <a:cubicBezTo>
                    <a:pt x="7" y="84"/>
                    <a:pt x="8" y="81"/>
                    <a:pt x="12" y="79"/>
                  </a:cubicBezTo>
                  <a:cubicBezTo>
                    <a:pt x="16" y="78"/>
                    <a:pt x="20" y="84"/>
                    <a:pt x="23" y="83"/>
                  </a:cubicBezTo>
                  <a:cubicBezTo>
                    <a:pt x="27" y="81"/>
                    <a:pt x="23" y="76"/>
                    <a:pt x="23" y="73"/>
                  </a:cubicBezTo>
                  <a:cubicBezTo>
                    <a:pt x="22" y="69"/>
                    <a:pt x="21" y="63"/>
                    <a:pt x="22" y="59"/>
                  </a:cubicBezTo>
                  <a:cubicBezTo>
                    <a:pt x="23" y="56"/>
                    <a:pt x="28" y="58"/>
                    <a:pt x="29" y="54"/>
                  </a:cubicBezTo>
                  <a:cubicBezTo>
                    <a:pt x="30" y="50"/>
                    <a:pt x="23" y="42"/>
                    <a:pt x="27" y="39"/>
                  </a:cubicBezTo>
                  <a:cubicBezTo>
                    <a:pt x="31" y="36"/>
                    <a:pt x="38" y="44"/>
                    <a:pt x="42" y="44"/>
                  </a:cubicBezTo>
                  <a:cubicBezTo>
                    <a:pt x="47" y="44"/>
                    <a:pt x="49" y="36"/>
                    <a:pt x="52" y="39"/>
                  </a:cubicBezTo>
                  <a:cubicBezTo>
                    <a:pt x="55" y="41"/>
                    <a:pt x="50" y="49"/>
                    <a:pt x="52" y="52"/>
                  </a:cubicBezTo>
                  <a:cubicBezTo>
                    <a:pt x="55" y="55"/>
                    <a:pt x="61" y="53"/>
                    <a:pt x="63" y="56"/>
                  </a:cubicBezTo>
                  <a:cubicBezTo>
                    <a:pt x="65" y="59"/>
                    <a:pt x="63" y="63"/>
                    <a:pt x="64" y="67"/>
                  </a:cubicBezTo>
                  <a:cubicBezTo>
                    <a:pt x="65" y="71"/>
                    <a:pt x="66" y="76"/>
                    <a:pt x="68" y="78"/>
                  </a:cubicBezTo>
                  <a:cubicBezTo>
                    <a:pt x="71" y="81"/>
                    <a:pt x="75" y="85"/>
                    <a:pt x="77" y="81"/>
                  </a:cubicBezTo>
                  <a:cubicBezTo>
                    <a:pt x="80" y="77"/>
                    <a:pt x="77" y="67"/>
                    <a:pt x="79" y="63"/>
                  </a:cubicBezTo>
                  <a:cubicBezTo>
                    <a:pt x="80" y="58"/>
                    <a:pt x="85" y="60"/>
                    <a:pt x="85" y="57"/>
                  </a:cubicBezTo>
                  <a:cubicBezTo>
                    <a:pt x="86" y="54"/>
                    <a:pt x="81" y="51"/>
                    <a:pt x="81" y="47"/>
                  </a:cubicBezTo>
                  <a:cubicBezTo>
                    <a:pt x="82" y="43"/>
                    <a:pt x="87" y="41"/>
                    <a:pt x="89" y="36"/>
                  </a:cubicBezTo>
                  <a:cubicBezTo>
                    <a:pt x="90" y="32"/>
                    <a:pt x="86" y="26"/>
                    <a:pt x="89" y="22"/>
                  </a:cubicBezTo>
                  <a:cubicBezTo>
                    <a:pt x="93" y="18"/>
                    <a:pt x="102" y="17"/>
                    <a:pt x="107" y="16"/>
                  </a:cubicBezTo>
                  <a:cubicBezTo>
                    <a:pt x="111" y="15"/>
                    <a:pt x="112" y="19"/>
                    <a:pt x="116" y="17"/>
                  </a:cubicBezTo>
                  <a:cubicBezTo>
                    <a:pt x="120" y="14"/>
                    <a:pt x="124" y="10"/>
                    <a:pt x="128" y="0"/>
                  </a:cubicBezTo>
                  <a:close/>
                  <a:moveTo>
                    <a:pt x="234" y="174"/>
                  </a:moveTo>
                  <a:cubicBezTo>
                    <a:pt x="234" y="174"/>
                    <a:pt x="234" y="174"/>
                    <a:pt x="234" y="174"/>
                  </a:cubicBezTo>
                  <a:cubicBezTo>
                    <a:pt x="234" y="174"/>
                    <a:pt x="234" y="174"/>
                    <a:pt x="234" y="174"/>
                  </a:cubicBezTo>
                  <a:close/>
                  <a:moveTo>
                    <a:pt x="181" y="197"/>
                  </a:moveTo>
                  <a:cubicBezTo>
                    <a:pt x="181" y="197"/>
                    <a:pt x="181" y="197"/>
                    <a:pt x="181" y="197"/>
                  </a:cubicBezTo>
                  <a:cubicBezTo>
                    <a:pt x="181" y="197"/>
                    <a:pt x="181" y="197"/>
                    <a:pt x="181" y="197"/>
                  </a:cubicBezTo>
                  <a:close/>
                  <a:moveTo>
                    <a:pt x="181" y="197"/>
                  </a:moveTo>
                  <a:cubicBezTo>
                    <a:pt x="181" y="197"/>
                    <a:pt x="181" y="197"/>
                    <a:pt x="181" y="197"/>
                  </a:cubicBezTo>
                  <a:cubicBezTo>
                    <a:pt x="181" y="197"/>
                    <a:pt x="181" y="197"/>
                    <a:pt x="181" y="19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68" name="Freeform 13"/>
            <p:cNvSpPr>
              <a:spLocks/>
            </p:cNvSpPr>
            <p:nvPr/>
          </p:nvSpPr>
          <p:spPr bwMode="auto">
            <a:xfrm rot="21439583">
              <a:off x="3027424" y="5063256"/>
              <a:ext cx="598067" cy="807167"/>
            </a:xfrm>
            <a:custGeom>
              <a:avLst/>
              <a:gdLst/>
              <a:ahLst/>
              <a:cxnLst>
                <a:cxn ang="0">
                  <a:pos x="58" y="170"/>
                </a:cxn>
                <a:cxn ang="0">
                  <a:pos x="61" y="162"/>
                </a:cxn>
                <a:cxn ang="0">
                  <a:pos x="57" y="159"/>
                </a:cxn>
                <a:cxn ang="0">
                  <a:pos x="55" y="151"/>
                </a:cxn>
                <a:cxn ang="0">
                  <a:pos x="49" y="151"/>
                </a:cxn>
                <a:cxn ang="0">
                  <a:pos x="46" y="150"/>
                </a:cxn>
                <a:cxn ang="0">
                  <a:pos x="36" y="143"/>
                </a:cxn>
                <a:cxn ang="0">
                  <a:pos x="28" y="135"/>
                </a:cxn>
                <a:cxn ang="0">
                  <a:pos x="20" y="141"/>
                </a:cxn>
                <a:cxn ang="0">
                  <a:pos x="16" y="128"/>
                </a:cxn>
                <a:cxn ang="0">
                  <a:pos x="12" y="116"/>
                </a:cxn>
                <a:cxn ang="0">
                  <a:pos x="2" y="107"/>
                </a:cxn>
                <a:cxn ang="0">
                  <a:pos x="16" y="107"/>
                </a:cxn>
                <a:cxn ang="0">
                  <a:pos x="12" y="98"/>
                </a:cxn>
                <a:cxn ang="0">
                  <a:pos x="16" y="89"/>
                </a:cxn>
                <a:cxn ang="0">
                  <a:pos x="28" y="91"/>
                </a:cxn>
                <a:cxn ang="0">
                  <a:pos x="31" y="79"/>
                </a:cxn>
                <a:cxn ang="0">
                  <a:pos x="31" y="66"/>
                </a:cxn>
                <a:cxn ang="0">
                  <a:pos x="43" y="63"/>
                </a:cxn>
                <a:cxn ang="0">
                  <a:pos x="34" y="54"/>
                </a:cxn>
                <a:cxn ang="0">
                  <a:pos x="35" y="45"/>
                </a:cxn>
                <a:cxn ang="0">
                  <a:pos x="50" y="50"/>
                </a:cxn>
                <a:cxn ang="0">
                  <a:pos x="53" y="40"/>
                </a:cxn>
                <a:cxn ang="0">
                  <a:pos x="48" y="31"/>
                </a:cxn>
                <a:cxn ang="0">
                  <a:pos x="51" y="19"/>
                </a:cxn>
                <a:cxn ang="0">
                  <a:pos x="43" y="12"/>
                </a:cxn>
                <a:cxn ang="0">
                  <a:pos x="46" y="4"/>
                </a:cxn>
                <a:cxn ang="0">
                  <a:pos x="50" y="2"/>
                </a:cxn>
                <a:cxn ang="0">
                  <a:pos x="91" y="3"/>
                </a:cxn>
                <a:cxn ang="0">
                  <a:pos x="95" y="9"/>
                </a:cxn>
                <a:cxn ang="0">
                  <a:pos x="107" y="9"/>
                </a:cxn>
                <a:cxn ang="0">
                  <a:pos x="103" y="14"/>
                </a:cxn>
                <a:cxn ang="0">
                  <a:pos x="105" y="20"/>
                </a:cxn>
                <a:cxn ang="0">
                  <a:pos x="97" y="21"/>
                </a:cxn>
                <a:cxn ang="0">
                  <a:pos x="87" y="26"/>
                </a:cxn>
                <a:cxn ang="0">
                  <a:pos x="88" y="34"/>
                </a:cxn>
                <a:cxn ang="0">
                  <a:pos x="97" y="34"/>
                </a:cxn>
                <a:cxn ang="0">
                  <a:pos x="98" y="41"/>
                </a:cxn>
                <a:cxn ang="0">
                  <a:pos x="105" y="44"/>
                </a:cxn>
                <a:cxn ang="0">
                  <a:pos x="107" y="55"/>
                </a:cxn>
                <a:cxn ang="0">
                  <a:pos x="104" y="62"/>
                </a:cxn>
                <a:cxn ang="0">
                  <a:pos x="100" y="63"/>
                </a:cxn>
                <a:cxn ang="0">
                  <a:pos x="101" y="73"/>
                </a:cxn>
                <a:cxn ang="0">
                  <a:pos x="97" y="77"/>
                </a:cxn>
                <a:cxn ang="0">
                  <a:pos x="82" y="80"/>
                </a:cxn>
                <a:cxn ang="0">
                  <a:pos x="81" y="86"/>
                </a:cxn>
                <a:cxn ang="0">
                  <a:pos x="91" y="89"/>
                </a:cxn>
                <a:cxn ang="0">
                  <a:pos x="94" y="94"/>
                </a:cxn>
                <a:cxn ang="0">
                  <a:pos x="87" y="95"/>
                </a:cxn>
                <a:cxn ang="0">
                  <a:pos x="85" y="103"/>
                </a:cxn>
                <a:cxn ang="0">
                  <a:pos x="77" y="106"/>
                </a:cxn>
                <a:cxn ang="0">
                  <a:pos x="77" y="115"/>
                </a:cxn>
                <a:cxn ang="0">
                  <a:pos x="85" y="115"/>
                </a:cxn>
                <a:cxn ang="0">
                  <a:pos x="91" y="119"/>
                </a:cxn>
                <a:cxn ang="0">
                  <a:pos x="90" y="126"/>
                </a:cxn>
                <a:cxn ang="0">
                  <a:pos x="83" y="130"/>
                </a:cxn>
                <a:cxn ang="0">
                  <a:pos x="77" y="138"/>
                </a:cxn>
                <a:cxn ang="0">
                  <a:pos x="76" y="148"/>
                </a:cxn>
                <a:cxn ang="0">
                  <a:pos x="65" y="147"/>
                </a:cxn>
                <a:cxn ang="0">
                  <a:pos x="62" y="151"/>
                </a:cxn>
                <a:cxn ang="0">
                  <a:pos x="66" y="154"/>
                </a:cxn>
                <a:cxn ang="0">
                  <a:pos x="69" y="160"/>
                </a:cxn>
                <a:cxn ang="0">
                  <a:pos x="58" y="170"/>
                </a:cxn>
              </a:cxnLst>
              <a:rect l="0" t="0" r="r" b="b"/>
              <a:pathLst>
                <a:path w="107" h="170">
                  <a:moveTo>
                    <a:pt x="58" y="170"/>
                  </a:moveTo>
                  <a:cubicBezTo>
                    <a:pt x="60" y="167"/>
                    <a:pt x="61" y="164"/>
                    <a:pt x="61" y="162"/>
                  </a:cubicBezTo>
                  <a:cubicBezTo>
                    <a:pt x="61" y="159"/>
                    <a:pt x="58" y="161"/>
                    <a:pt x="57" y="159"/>
                  </a:cubicBezTo>
                  <a:cubicBezTo>
                    <a:pt x="56" y="157"/>
                    <a:pt x="57" y="153"/>
                    <a:pt x="55" y="151"/>
                  </a:cubicBezTo>
                  <a:cubicBezTo>
                    <a:pt x="54" y="149"/>
                    <a:pt x="50" y="150"/>
                    <a:pt x="49" y="151"/>
                  </a:cubicBezTo>
                  <a:cubicBezTo>
                    <a:pt x="49" y="153"/>
                    <a:pt x="47" y="151"/>
                    <a:pt x="46" y="150"/>
                  </a:cubicBezTo>
                  <a:cubicBezTo>
                    <a:pt x="43" y="148"/>
                    <a:pt x="40" y="146"/>
                    <a:pt x="36" y="143"/>
                  </a:cubicBezTo>
                  <a:cubicBezTo>
                    <a:pt x="32" y="141"/>
                    <a:pt x="31" y="135"/>
                    <a:pt x="28" y="135"/>
                  </a:cubicBezTo>
                  <a:cubicBezTo>
                    <a:pt x="24" y="134"/>
                    <a:pt x="23" y="143"/>
                    <a:pt x="20" y="141"/>
                  </a:cubicBezTo>
                  <a:cubicBezTo>
                    <a:pt x="17" y="139"/>
                    <a:pt x="18" y="132"/>
                    <a:pt x="16" y="128"/>
                  </a:cubicBezTo>
                  <a:cubicBezTo>
                    <a:pt x="15" y="124"/>
                    <a:pt x="15" y="120"/>
                    <a:pt x="12" y="116"/>
                  </a:cubicBezTo>
                  <a:cubicBezTo>
                    <a:pt x="10" y="112"/>
                    <a:pt x="0" y="111"/>
                    <a:pt x="2" y="107"/>
                  </a:cubicBezTo>
                  <a:cubicBezTo>
                    <a:pt x="4" y="102"/>
                    <a:pt x="13" y="109"/>
                    <a:pt x="16" y="107"/>
                  </a:cubicBezTo>
                  <a:cubicBezTo>
                    <a:pt x="20" y="104"/>
                    <a:pt x="12" y="101"/>
                    <a:pt x="12" y="98"/>
                  </a:cubicBezTo>
                  <a:cubicBezTo>
                    <a:pt x="12" y="95"/>
                    <a:pt x="12" y="90"/>
                    <a:pt x="16" y="89"/>
                  </a:cubicBezTo>
                  <a:cubicBezTo>
                    <a:pt x="19" y="87"/>
                    <a:pt x="25" y="93"/>
                    <a:pt x="28" y="91"/>
                  </a:cubicBezTo>
                  <a:cubicBezTo>
                    <a:pt x="32" y="89"/>
                    <a:pt x="31" y="83"/>
                    <a:pt x="31" y="79"/>
                  </a:cubicBezTo>
                  <a:cubicBezTo>
                    <a:pt x="31" y="75"/>
                    <a:pt x="29" y="70"/>
                    <a:pt x="31" y="66"/>
                  </a:cubicBezTo>
                  <a:cubicBezTo>
                    <a:pt x="33" y="63"/>
                    <a:pt x="42" y="67"/>
                    <a:pt x="43" y="63"/>
                  </a:cubicBezTo>
                  <a:cubicBezTo>
                    <a:pt x="44" y="59"/>
                    <a:pt x="35" y="58"/>
                    <a:pt x="34" y="54"/>
                  </a:cubicBezTo>
                  <a:cubicBezTo>
                    <a:pt x="32" y="51"/>
                    <a:pt x="31" y="46"/>
                    <a:pt x="35" y="45"/>
                  </a:cubicBezTo>
                  <a:cubicBezTo>
                    <a:pt x="39" y="44"/>
                    <a:pt x="46" y="51"/>
                    <a:pt x="50" y="50"/>
                  </a:cubicBezTo>
                  <a:cubicBezTo>
                    <a:pt x="54" y="49"/>
                    <a:pt x="54" y="43"/>
                    <a:pt x="53" y="40"/>
                  </a:cubicBezTo>
                  <a:cubicBezTo>
                    <a:pt x="53" y="36"/>
                    <a:pt x="49" y="35"/>
                    <a:pt x="48" y="31"/>
                  </a:cubicBezTo>
                  <a:cubicBezTo>
                    <a:pt x="48" y="28"/>
                    <a:pt x="52" y="23"/>
                    <a:pt x="51" y="19"/>
                  </a:cubicBezTo>
                  <a:cubicBezTo>
                    <a:pt x="50" y="16"/>
                    <a:pt x="44" y="16"/>
                    <a:pt x="43" y="12"/>
                  </a:cubicBezTo>
                  <a:cubicBezTo>
                    <a:pt x="42" y="9"/>
                    <a:pt x="44" y="6"/>
                    <a:pt x="46" y="4"/>
                  </a:cubicBezTo>
                  <a:cubicBezTo>
                    <a:pt x="46" y="3"/>
                    <a:pt x="48" y="2"/>
                    <a:pt x="50" y="2"/>
                  </a:cubicBezTo>
                  <a:cubicBezTo>
                    <a:pt x="50" y="5"/>
                    <a:pt x="90" y="0"/>
                    <a:pt x="91" y="3"/>
                  </a:cubicBezTo>
                  <a:cubicBezTo>
                    <a:pt x="91" y="6"/>
                    <a:pt x="94" y="4"/>
                    <a:pt x="95" y="9"/>
                  </a:cubicBezTo>
                  <a:cubicBezTo>
                    <a:pt x="96" y="13"/>
                    <a:pt x="104" y="5"/>
                    <a:pt x="107" y="9"/>
                  </a:cubicBezTo>
                  <a:cubicBezTo>
                    <a:pt x="105" y="11"/>
                    <a:pt x="103" y="12"/>
                    <a:pt x="103" y="14"/>
                  </a:cubicBezTo>
                  <a:cubicBezTo>
                    <a:pt x="103" y="18"/>
                    <a:pt x="106" y="18"/>
                    <a:pt x="105" y="20"/>
                  </a:cubicBezTo>
                  <a:cubicBezTo>
                    <a:pt x="103" y="22"/>
                    <a:pt x="100" y="20"/>
                    <a:pt x="97" y="21"/>
                  </a:cubicBezTo>
                  <a:cubicBezTo>
                    <a:pt x="94" y="22"/>
                    <a:pt x="89" y="23"/>
                    <a:pt x="87" y="26"/>
                  </a:cubicBezTo>
                  <a:cubicBezTo>
                    <a:pt x="85" y="28"/>
                    <a:pt x="86" y="32"/>
                    <a:pt x="88" y="34"/>
                  </a:cubicBezTo>
                  <a:cubicBezTo>
                    <a:pt x="90" y="36"/>
                    <a:pt x="95" y="33"/>
                    <a:pt x="97" y="34"/>
                  </a:cubicBezTo>
                  <a:cubicBezTo>
                    <a:pt x="99" y="36"/>
                    <a:pt x="97" y="39"/>
                    <a:pt x="98" y="41"/>
                  </a:cubicBezTo>
                  <a:cubicBezTo>
                    <a:pt x="100" y="43"/>
                    <a:pt x="104" y="41"/>
                    <a:pt x="105" y="44"/>
                  </a:cubicBezTo>
                  <a:cubicBezTo>
                    <a:pt x="107" y="47"/>
                    <a:pt x="107" y="52"/>
                    <a:pt x="107" y="55"/>
                  </a:cubicBezTo>
                  <a:cubicBezTo>
                    <a:pt x="107" y="58"/>
                    <a:pt x="105" y="60"/>
                    <a:pt x="104" y="62"/>
                  </a:cubicBezTo>
                  <a:cubicBezTo>
                    <a:pt x="103" y="63"/>
                    <a:pt x="101" y="60"/>
                    <a:pt x="100" y="63"/>
                  </a:cubicBezTo>
                  <a:cubicBezTo>
                    <a:pt x="99" y="65"/>
                    <a:pt x="101" y="70"/>
                    <a:pt x="101" y="73"/>
                  </a:cubicBezTo>
                  <a:cubicBezTo>
                    <a:pt x="100" y="75"/>
                    <a:pt x="100" y="76"/>
                    <a:pt x="97" y="77"/>
                  </a:cubicBezTo>
                  <a:cubicBezTo>
                    <a:pt x="94" y="78"/>
                    <a:pt x="85" y="78"/>
                    <a:pt x="82" y="80"/>
                  </a:cubicBezTo>
                  <a:cubicBezTo>
                    <a:pt x="79" y="82"/>
                    <a:pt x="79" y="84"/>
                    <a:pt x="81" y="86"/>
                  </a:cubicBezTo>
                  <a:cubicBezTo>
                    <a:pt x="83" y="88"/>
                    <a:pt x="89" y="87"/>
                    <a:pt x="91" y="89"/>
                  </a:cubicBezTo>
                  <a:cubicBezTo>
                    <a:pt x="94" y="90"/>
                    <a:pt x="95" y="92"/>
                    <a:pt x="94" y="94"/>
                  </a:cubicBezTo>
                  <a:cubicBezTo>
                    <a:pt x="92" y="95"/>
                    <a:pt x="88" y="93"/>
                    <a:pt x="87" y="95"/>
                  </a:cubicBezTo>
                  <a:cubicBezTo>
                    <a:pt x="85" y="97"/>
                    <a:pt x="87" y="101"/>
                    <a:pt x="85" y="103"/>
                  </a:cubicBezTo>
                  <a:cubicBezTo>
                    <a:pt x="83" y="105"/>
                    <a:pt x="78" y="103"/>
                    <a:pt x="77" y="106"/>
                  </a:cubicBezTo>
                  <a:cubicBezTo>
                    <a:pt x="75" y="108"/>
                    <a:pt x="76" y="113"/>
                    <a:pt x="77" y="115"/>
                  </a:cubicBezTo>
                  <a:cubicBezTo>
                    <a:pt x="79" y="117"/>
                    <a:pt x="83" y="114"/>
                    <a:pt x="85" y="115"/>
                  </a:cubicBezTo>
                  <a:cubicBezTo>
                    <a:pt x="88" y="116"/>
                    <a:pt x="90" y="117"/>
                    <a:pt x="91" y="119"/>
                  </a:cubicBezTo>
                  <a:cubicBezTo>
                    <a:pt x="92" y="121"/>
                    <a:pt x="92" y="124"/>
                    <a:pt x="90" y="126"/>
                  </a:cubicBezTo>
                  <a:cubicBezTo>
                    <a:pt x="89" y="128"/>
                    <a:pt x="85" y="128"/>
                    <a:pt x="83" y="130"/>
                  </a:cubicBezTo>
                  <a:cubicBezTo>
                    <a:pt x="81" y="132"/>
                    <a:pt x="78" y="135"/>
                    <a:pt x="77" y="138"/>
                  </a:cubicBezTo>
                  <a:cubicBezTo>
                    <a:pt x="76" y="141"/>
                    <a:pt x="79" y="146"/>
                    <a:pt x="76" y="148"/>
                  </a:cubicBezTo>
                  <a:cubicBezTo>
                    <a:pt x="73" y="150"/>
                    <a:pt x="68" y="147"/>
                    <a:pt x="65" y="147"/>
                  </a:cubicBezTo>
                  <a:cubicBezTo>
                    <a:pt x="62" y="148"/>
                    <a:pt x="62" y="149"/>
                    <a:pt x="62" y="151"/>
                  </a:cubicBezTo>
                  <a:cubicBezTo>
                    <a:pt x="62" y="153"/>
                    <a:pt x="64" y="153"/>
                    <a:pt x="66" y="154"/>
                  </a:cubicBezTo>
                  <a:cubicBezTo>
                    <a:pt x="67" y="156"/>
                    <a:pt x="73" y="157"/>
                    <a:pt x="69" y="160"/>
                  </a:cubicBezTo>
                  <a:cubicBezTo>
                    <a:pt x="67" y="163"/>
                    <a:pt x="64" y="167"/>
                    <a:pt x="58" y="17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2" name="Freeform 14"/>
            <p:cNvSpPr>
              <a:spLocks/>
            </p:cNvSpPr>
            <p:nvPr/>
          </p:nvSpPr>
          <p:spPr bwMode="auto">
            <a:xfrm rot="21439583">
              <a:off x="3356637" y="5584272"/>
              <a:ext cx="720080" cy="480213"/>
            </a:xfrm>
            <a:custGeom>
              <a:avLst/>
              <a:gdLst/>
              <a:ahLst/>
              <a:cxnLst>
                <a:cxn ang="0">
                  <a:pos x="46" y="101"/>
                </a:cxn>
                <a:cxn ang="0">
                  <a:pos x="41" y="97"/>
                </a:cxn>
                <a:cxn ang="0">
                  <a:pos x="35" y="93"/>
                </a:cxn>
                <a:cxn ang="0">
                  <a:pos x="28" y="92"/>
                </a:cxn>
                <a:cxn ang="0">
                  <a:pos x="26" y="87"/>
                </a:cxn>
                <a:cxn ang="0">
                  <a:pos x="19" y="80"/>
                </a:cxn>
                <a:cxn ang="0">
                  <a:pos x="10" y="78"/>
                </a:cxn>
                <a:cxn ang="0">
                  <a:pos x="10" y="73"/>
                </a:cxn>
                <a:cxn ang="0">
                  <a:pos x="4" y="70"/>
                </a:cxn>
                <a:cxn ang="0">
                  <a:pos x="0" y="61"/>
                </a:cxn>
                <a:cxn ang="0">
                  <a:pos x="1" y="57"/>
                </a:cxn>
                <a:cxn ang="0">
                  <a:pos x="10" y="49"/>
                </a:cxn>
                <a:cxn ang="0">
                  <a:pos x="19" y="49"/>
                </a:cxn>
                <a:cxn ang="0">
                  <a:pos x="35" y="49"/>
                </a:cxn>
                <a:cxn ang="0">
                  <a:pos x="36" y="43"/>
                </a:cxn>
                <a:cxn ang="0">
                  <a:pos x="44" y="43"/>
                </a:cxn>
                <a:cxn ang="0">
                  <a:pos x="50" y="39"/>
                </a:cxn>
                <a:cxn ang="0">
                  <a:pos x="57" y="32"/>
                </a:cxn>
                <a:cxn ang="0">
                  <a:pos x="66" y="37"/>
                </a:cxn>
                <a:cxn ang="0">
                  <a:pos x="66" y="31"/>
                </a:cxn>
                <a:cxn ang="0">
                  <a:pos x="74" y="31"/>
                </a:cxn>
                <a:cxn ang="0">
                  <a:pos x="76" y="25"/>
                </a:cxn>
                <a:cxn ang="0">
                  <a:pos x="84" y="24"/>
                </a:cxn>
                <a:cxn ang="0">
                  <a:pos x="87" y="17"/>
                </a:cxn>
                <a:cxn ang="0">
                  <a:pos x="93" y="15"/>
                </a:cxn>
                <a:cxn ang="0">
                  <a:pos x="101" y="9"/>
                </a:cxn>
                <a:cxn ang="0">
                  <a:pos x="109" y="5"/>
                </a:cxn>
                <a:cxn ang="0">
                  <a:pos x="109" y="0"/>
                </a:cxn>
                <a:cxn ang="0">
                  <a:pos x="114" y="9"/>
                </a:cxn>
                <a:cxn ang="0">
                  <a:pos x="120" y="9"/>
                </a:cxn>
                <a:cxn ang="0">
                  <a:pos x="123" y="13"/>
                </a:cxn>
                <a:cxn ang="0">
                  <a:pos x="118" y="17"/>
                </a:cxn>
                <a:cxn ang="0">
                  <a:pos x="122" y="20"/>
                </a:cxn>
                <a:cxn ang="0">
                  <a:pos x="127" y="22"/>
                </a:cxn>
                <a:cxn ang="0">
                  <a:pos x="128" y="28"/>
                </a:cxn>
                <a:cxn ang="0">
                  <a:pos x="126" y="36"/>
                </a:cxn>
                <a:cxn ang="0">
                  <a:pos x="119" y="38"/>
                </a:cxn>
                <a:cxn ang="0">
                  <a:pos x="119" y="46"/>
                </a:cxn>
                <a:cxn ang="0">
                  <a:pos x="112" y="43"/>
                </a:cxn>
                <a:cxn ang="0">
                  <a:pos x="110" y="49"/>
                </a:cxn>
                <a:cxn ang="0">
                  <a:pos x="97" y="48"/>
                </a:cxn>
                <a:cxn ang="0">
                  <a:pos x="99" y="59"/>
                </a:cxn>
                <a:cxn ang="0">
                  <a:pos x="87" y="58"/>
                </a:cxn>
                <a:cxn ang="0">
                  <a:pos x="88" y="73"/>
                </a:cxn>
                <a:cxn ang="0">
                  <a:pos x="78" y="72"/>
                </a:cxn>
                <a:cxn ang="0">
                  <a:pos x="66" y="70"/>
                </a:cxn>
                <a:cxn ang="0">
                  <a:pos x="59" y="72"/>
                </a:cxn>
                <a:cxn ang="0">
                  <a:pos x="49" y="80"/>
                </a:cxn>
                <a:cxn ang="0">
                  <a:pos x="42" y="86"/>
                </a:cxn>
                <a:cxn ang="0">
                  <a:pos x="46" y="101"/>
                </a:cxn>
              </a:cxnLst>
              <a:rect l="0" t="0" r="r" b="b"/>
              <a:pathLst>
                <a:path w="129" h="101">
                  <a:moveTo>
                    <a:pt x="46" y="101"/>
                  </a:moveTo>
                  <a:cubicBezTo>
                    <a:pt x="44" y="99"/>
                    <a:pt x="42" y="98"/>
                    <a:pt x="41" y="97"/>
                  </a:cubicBezTo>
                  <a:cubicBezTo>
                    <a:pt x="38" y="95"/>
                    <a:pt x="37" y="94"/>
                    <a:pt x="35" y="93"/>
                  </a:cubicBezTo>
                  <a:cubicBezTo>
                    <a:pt x="32" y="92"/>
                    <a:pt x="29" y="93"/>
                    <a:pt x="28" y="92"/>
                  </a:cubicBezTo>
                  <a:cubicBezTo>
                    <a:pt x="26" y="91"/>
                    <a:pt x="28" y="89"/>
                    <a:pt x="26" y="87"/>
                  </a:cubicBezTo>
                  <a:cubicBezTo>
                    <a:pt x="25" y="85"/>
                    <a:pt x="21" y="82"/>
                    <a:pt x="19" y="80"/>
                  </a:cubicBezTo>
                  <a:cubicBezTo>
                    <a:pt x="16" y="79"/>
                    <a:pt x="12" y="79"/>
                    <a:pt x="10" y="78"/>
                  </a:cubicBezTo>
                  <a:cubicBezTo>
                    <a:pt x="9" y="76"/>
                    <a:pt x="12" y="74"/>
                    <a:pt x="10" y="73"/>
                  </a:cubicBezTo>
                  <a:cubicBezTo>
                    <a:pt x="9" y="71"/>
                    <a:pt x="6" y="72"/>
                    <a:pt x="4" y="70"/>
                  </a:cubicBezTo>
                  <a:cubicBezTo>
                    <a:pt x="3" y="68"/>
                    <a:pt x="0" y="65"/>
                    <a:pt x="0" y="61"/>
                  </a:cubicBezTo>
                  <a:cubicBezTo>
                    <a:pt x="0" y="60"/>
                    <a:pt x="1" y="58"/>
                    <a:pt x="1" y="57"/>
                  </a:cubicBezTo>
                  <a:cubicBezTo>
                    <a:pt x="5" y="54"/>
                    <a:pt x="8" y="51"/>
                    <a:pt x="10" y="49"/>
                  </a:cubicBezTo>
                  <a:cubicBezTo>
                    <a:pt x="13" y="49"/>
                    <a:pt x="16" y="49"/>
                    <a:pt x="19" y="49"/>
                  </a:cubicBezTo>
                  <a:cubicBezTo>
                    <a:pt x="24" y="49"/>
                    <a:pt x="31" y="51"/>
                    <a:pt x="35" y="49"/>
                  </a:cubicBezTo>
                  <a:cubicBezTo>
                    <a:pt x="38" y="48"/>
                    <a:pt x="34" y="44"/>
                    <a:pt x="36" y="43"/>
                  </a:cubicBezTo>
                  <a:cubicBezTo>
                    <a:pt x="38" y="42"/>
                    <a:pt x="42" y="44"/>
                    <a:pt x="44" y="43"/>
                  </a:cubicBezTo>
                  <a:cubicBezTo>
                    <a:pt x="47" y="43"/>
                    <a:pt x="48" y="41"/>
                    <a:pt x="50" y="39"/>
                  </a:cubicBezTo>
                  <a:cubicBezTo>
                    <a:pt x="52" y="37"/>
                    <a:pt x="54" y="32"/>
                    <a:pt x="57" y="32"/>
                  </a:cubicBezTo>
                  <a:cubicBezTo>
                    <a:pt x="60" y="32"/>
                    <a:pt x="63" y="38"/>
                    <a:pt x="66" y="37"/>
                  </a:cubicBezTo>
                  <a:cubicBezTo>
                    <a:pt x="68" y="37"/>
                    <a:pt x="64" y="32"/>
                    <a:pt x="66" y="31"/>
                  </a:cubicBezTo>
                  <a:cubicBezTo>
                    <a:pt x="68" y="29"/>
                    <a:pt x="72" y="33"/>
                    <a:pt x="74" y="31"/>
                  </a:cubicBezTo>
                  <a:cubicBezTo>
                    <a:pt x="76" y="30"/>
                    <a:pt x="74" y="26"/>
                    <a:pt x="76" y="25"/>
                  </a:cubicBezTo>
                  <a:cubicBezTo>
                    <a:pt x="78" y="23"/>
                    <a:pt x="81" y="25"/>
                    <a:pt x="84" y="24"/>
                  </a:cubicBezTo>
                  <a:cubicBezTo>
                    <a:pt x="86" y="22"/>
                    <a:pt x="86" y="19"/>
                    <a:pt x="87" y="17"/>
                  </a:cubicBezTo>
                  <a:cubicBezTo>
                    <a:pt x="89" y="16"/>
                    <a:pt x="91" y="17"/>
                    <a:pt x="93" y="15"/>
                  </a:cubicBezTo>
                  <a:cubicBezTo>
                    <a:pt x="96" y="14"/>
                    <a:pt x="98" y="11"/>
                    <a:pt x="101" y="9"/>
                  </a:cubicBezTo>
                  <a:cubicBezTo>
                    <a:pt x="103" y="7"/>
                    <a:pt x="107" y="7"/>
                    <a:pt x="109" y="5"/>
                  </a:cubicBezTo>
                  <a:cubicBezTo>
                    <a:pt x="110" y="4"/>
                    <a:pt x="109" y="2"/>
                    <a:pt x="109" y="0"/>
                  </a:cubicBezTo>
                  <a:cubicBezTo>
                    <a:pt x="111" y="4"/>
                    <a:pt x="112" y="8"/>
                    <a:pt x="114" y="9"/>
                  </a:cubicBezTo>
                  <a:cubicBezTo>
                    <a:pt x="118" y="12"/>
                    <a:pt x="118" y="9"/>
                    <a:pt x="120" y="9"/>
                  </a:cubicBezTo>
                  <a:cubicBezTo>
                    <a:pt x="121" y="10"/>
                    <a:pt x="123" y="11"/>
                    <a:pt x="123" y="13"/>
                  </a:cubicBezTo>
                  <a:cubicBezTo>
                    <a:pt x="122" y="14"/>
                    <a:pt x="118" y="15"/>
                    <a:pt x="118" y="17"/>
                  </a:cubicBezTo>
                  <a:cubicBezTo>
                    <a:pt x="118" y="19"/>
                    <a:pt x="120" y="19"/>
                    <a:pt x="122" y="20"/>
                  </a:cubicBezTo>
                  <a:cubicBezTo>
                    <a:pt x="123" y="21"/>
                    <a:pt x="126" y="21"/>
                    <a:pt x="127" y="22"/>
                  </a:cubicBezTo>
                  <a:cubicBezTo>
                    <a:pt x="128" y="24"/>
                    <a:pt x="129" y="26"/>
                    <a:pt x="128" y="28"/>
                  </a:cubicBezTo>
                  <a:cubicBezTo>
                    <a:pt x="128" y="30"/>
                    <a:pt x="128" y="34"/>
                    <a:pt x="126" y="36"/>
                  </a:cubicBezTo>
                  <a:cubicBezTo>
                    <a:pt x="124" y="38"/>
                    <a:pt x="120" y="36"/>
                    <a:pt x="119" y="38"/>
                  </a:cubicBezTo>
                  <a:cubicBezTo>
                    <a:pt x="118" y="40"/>
                    <a:pt x="121" y="44"/>
                    <a:pt x="119" y="46"/>
                  </a:cubicBezTo>
                  <a:cubicBezTo>
                    <a:pt x="117" y="47"/>
                    <a:pt x="114" y="43"/>
                    <a:pt x="112" y="43"/>
                  </a:cubicBezTo>
                  <a:cubicBezTo>
                    <a:pt x="110" y="44"/>
                    <a:pt x="113" y="48"/>
                    <a:pt x="110" y="49"/>
                  </a:cubicBezTo>
                  <a:cubicBezTo>
                    <a:pt x="107" y="49"/>
                    <a:pt x="100" y="45"/>
                    <a:pt x="97" y="48"/>
                  </a:cubicBezTo>
                  <a:cubicBezTo>
                    <a:pt x="94" y="50"/>
                    <a:pt x="102" y="56"/>
                    <a:pt x="99" y="59"/>
                  </a:cubicBezTo>
                  <a:cubicBezTo>
                    <a:pt x="96" y="62"/>
                    <a:pt x="90" y="55"/>
                    <a:pt x="87" y="58"/>
                  </a:cubicBezTo>
                  <a:cubicBezTo>
                    <a:pt x="84" y="62"/>
                    <a:pt x="90" y="69"/>
                    <a:pt x="88" y="73"/>
                  </a:cubicBezTo>
                  <a:cubicBezTo>
                    <a:pt x="86" y="76"/>
                    <a:pt x="82" y="72"/>
                    <a:pt x="78" y="72"/>
                  </a:cubicBezTo>
                  <a:cubicBezTo>
                    <a:pt x="75" y="72"/>
                    <a:pt x="69" y="70"/>
                    <a:pt x="66" y="70"/>
                  </a:cubicBezTo>
                  <a:cubicBezTo>
                    <a:pt x="62" y="70"/>
                    <a:pt x="62" y="70"/>
                    <a:pt x="59" y="72"/>
                  </a:cubicBezTo>
                  <a:cubicBezTo>
                    <a:pt x="56" y="74"/>
                    <a:pt x="52" y="77"/>
                    <a:pt x="49" y="80"/>
                  </a:cubicBezTo>
                  <a:cubicBezTo>
                    <a:pt x="46" y="82"/>
                    <a:pt x="43" y="80"/>
                    <a:pt x="42" y="86"/>
                  </a:cubicBezTo>
                  <a:cubicBezTo>
                    <a:pt x="41" y="89"/>
                    <a:pt x="44" y="95"/>
                    <a:pt x="46" y="10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3" name="Freeform 15"/>
            <p:cNvSpPr>
              <a:spLocks/>
            </p:cNvSpPr>
            <p:nvPr/>
          </p:nvSpPr>
          <p:spPr bwMode="auto">
            <a:xfrm rot="21439583">
              <a:off x="3597639" y="5802540"/>
              <a:ext cx="702080" cy="461483"/>
            </a:xfrm>
            <a:custGeom>
              <a:avLst/>
              <a:gdLst/>
              <a:ahLst/>
              <a:cxnLst>
                <a:cxn ang="0">
                  <a:pos x="57" y="94"/>
                </a:cxn>
                <a:cxn ang="0">
                  <a:pos x="53" y="91"/>
                </a:cxn>
                <a:cxn ang="0">
                  <a:pos x="49" y="96"/>
                </a:cxn>
                <a:cxn ang="0">
                  <a:pos x="42" y="95"/>
                </a:cxn>
                <a:cxn ang="0">
                  <a:pos x="41" y="85"/>
                </a:cxn>
                <a:cxn ang="0">
                  <a:pos x="32" y="81"/>
                </a:cxn>
                <a:cxn ang="0">
                  <a:pos x="28" y="73"/>
                </a:cxn>
                <a:cxn ang="0">
                  <a:pos x="18" y="65"/>
                </a:cxn>
                <a:cxn ang="0">
                  <a:pos x="14" y="59"/>
                </a:cxn>
                <a:cxn ang="0">
                  <a:pos x="2" y="49"/>
                </a:cxn>
                <a:cxn ang="0">
                  <a:pos x="5" y="52"/>
                </a:cxn>
                <a:cxn ang="0">
                  <a:pos x="1" y="37"/>
                </a:cxn>
                <a:cxn ang="0">
                  <a:pos x="8" y="31"/>
                </a:cxn>
                <a:cxn ang="0">
                  <a:pos x="18" y="23"/>
                </a:cxn>
                <a:cxn ang="0">
                  <a:pos x="25" y="21"/>
                </a:cxn>
                <a:cxn ang="0">
                  <a:pos x="37" y="23"/>
                </a:cxn>
                <a:cxn ang="0">
                  <a:pos x="47" y="24"/>
                </a:cxn>
                <a:cxn ang="0">
                  <a:pos x="46" y="9"/>
                </a:cxn>
                <a:cxn ang="0">
                  <a:pos x="58" y="10"/>
                </a:cxn>
                <a:cxn ang="0">
                  <a:pos x="68" y="15"/>
                </a:cxn>
                <a:cxn ang="0">
                  <a:pos x="76" y="26"/>
                </a:cxn>
                <a:cxn ang="0">
                  <a:pos x="87" y="25"/>
                </a:cxn>
                <a:cxn ang="0">
                  <a:pos x="93" y="16"/>
                </a:cxn>
                <a:cxn ang="0">
                  <a:pos x="96" y="5"/>
                </a:cxn>
                <a:cxn ang="0">
                  <a:pos x="106" y="9"/>
                </a:cxn>
                <a:cxn ang="0">
                  <a:pos x="110" y="3"/>
                </a:cxn>
                <a:cxn ang="0">
                  <a:pos x="123" y="0"/>
                </a:cxn>
                <a:cxn ang="0">
                  <a:pos x="125" y="6"/>
                </a:cxn>
                <a:cxn ang="0">
                  <a:pos x="120" y="11"/>
                </a:cxn>
                <a:cxn ang="0">
                  <a:pos x="123" y="32"/>
                </a:cxn>
                <a:cxn ang="0">
                  <a:pos x="116" y="39"/>
                </a:cxn>
                <a:cxn ang="0">
                  <a:pos x="107" y="39"/>
                </a:cxn>
                <a:cxn ang="0">
                  <a:pos x="101" y="45"/>
                </a:cxn>
                <a:cxn ang="0">
                  <a:pos x="99" y="56"/>
                </a:cxn>
                <a:cxn ang="0">
                  <a:pos x="93" y="56"/>
                </a:cxn>
                <a:cxn ang="0">
                  <a:pos x="94" y="66"/>
                </a:cxn>
                <a:cxn ang="0">
                  <a:pos x="88" y="68"/>
                </a:cxn>
                <a:cxn ang="0">
                  <a:pos x="86" y="80"/>
                </a:cxn>
                <a:cxn ang="0">
                  <a:pos x="72" y="85"/>
                </a:cxn>
                <a:cxn ang="0">
                  <a:pos x="70" y="91"/>
                </a:cxn>
                <a:cxn ang="0">
                  <a:pos x="57" y="94"/>
                </a:cxn>
              </a:cxnLst>
              <a:rect l="0" t="0" r="r" b="b"/>
              <a:pathLst>
                <a:path w="126" h="97">
                  <a:moveTo>
                    <a:pt x="57" y="94"/>
                  </a:moveTo>
                  <a:cubicBezTo>
                    <a:pt x="54" y="90"/>
                    <a:pt x="55" y="91"/>
                    <a:pt x="53" y="91"/>
                  </a:cubicBezTo>
                  <a:cubicBezTo>
                    <a:pt x="51" y="92"/>
                    <a:pt x="51" y="95"/>
                    <a:pt x="49" y="96"/>
                  </a:cubicBezTo>
                  <a:cubicBezTo>
                    <a:pt x="46" y="97"/>
                    <a:pt x="43" y="97"/>
                    <a:pt x="42" y="95"/>
                  </a:cubicBezTo>
                  <a:cubicBezTo>
                    <a:pt x="40" y="93"/>
                    <a:pt x="43" y="88"/>
                    <a:pt x="41" y="85"/>
                  </a:cubicBezTo>
                  <a:cubicBezTo>
                    <a:pt x="39" y="82"/>
                    <a:pt x="35" y="83"/>
                    <a:pt x="32" y="81"/>
                  </a:cubicBezTo>
                  <a:cubicBezTo>
                    <a:pt x="30" y="79"/>
                    <a:pt x="30" y="76"/>
                    <a:pt x="28" y="73"/>
                  </a:cubicBezTo>
                  <a:cubicBezTo>
                    <a:pt x="25" y="71"/>
                    <a:pt x="20" y="68"/>
                    <a:pt x="18" y="65"/>
                  </a:cubicBezTo>
                  <a:cubicBezTo>
                    <a:pt x="16" y="63"/>
                    <a:pt x="17" y="62"/>
                    <a:pt x="14" y="59"/>
                  </a:cubicBezTo>
                  <a:cubicBezTo>
                    <a:pt x="12" y="57"/>
                    <a:pt x="5" y="52"/>
                    <a:pt x="2" y="49"/>
                  </a:cubicBezTo>
                  <a:cubicBezTo>
                    <a:pt x="3" y="50"/>
                    <a:pt x="4" y="51"/>
                    <a:pt x="5" y="52"/>
                  </a:cubicBezTo>
                  <a:cubicBezTo>
                    <a:pt x="3" y="46"/>
                    <a:pt x="0" y="40"/>
                    <a:pt x="1" y="37"/>
                  </a:cubicBezTo>
                  <a:cubicBezTo>
                    <a:pt x="2" y="31"/>
                    <a:pt x="5" y="33"/>
                    <a:pt x="8" y="31"/>
                  </a:cubicBezTo>
                  <a:cubicBezTo>
                    <a:pt x="11" y="28"/>
                    <a:pt x="15" y="25"/>
                    <a:pt x="18" y="23"/>
                  </a:cubicBezTo>
                  <a:cubicBezTo>
                    <a:pt x="21" y="21"/>
                    <a:pt x="21" y="21"/>
                    <a:pt x="25" y="21"/>
                  </a:cubicBezTo>
                  <a:cubicBezTo>
                    <a:pt x="28" y="21"/>
                    <a:pt x="34" y="23"/>
                    <a:pt x="37" y="23"/>
                  </a:cubicBezTo>
                  <a:cubicBezTo>
                    <a:pt x="41" y="23"/>
                    <a:pt x="45" y="27"/>
                    <a:pt x="47" y="24"/>
                  </a:cubicBezTo>
                  <a:cubicBezTo>
                    <a:pt x="49" y="20"/>
                    <a:pt x="43" y="13"/>
                    <a:pt x="46" y="9"/>
                  </a:cubicBezTo>
                  <a:cubicBezTo>
                    <a:pt x="49" y="6"/>
                    <a:pt x="55" y="13"/>
                    <a:pt x="58" y="10"/>
                  </a:cubicBezTo>
                  <a:cubicBezTo>
                    <a:pt x="62" y="12"/>
                    <a:pt x="65" y="13"/>
                    <a:pt x="68" y="15"/>
                  </a:cubicBezTo>
                  <a:cubicBezTo>
                    <a:pt x="71" y="18"/>
                    <a:pt x="73" y="24"/>
                    <a:pt x="76" y="26"/>
                  </a:cubicBezTo>
                  <a:cubicBezTo>
                    <a:pt x="80" y="27"/>
                    <a:pt x="84" y="27"/>
                    <a:pt x="87" y="25"/>
                  </a:cubicBezTo>
                  <a:cubicBezTo>
                    <a:pt x="91" y="23"/>
                    <a:pt x="92" y="19"/>
                    <a:pt x="93" y="16"/>
                  </a:cubicBezTo>
                  <a:cubicBezTo>
                    <a:pt x="95" y="12"/>
                    <a:pt x="93" y="7"/>
                    <a:pt x="96" y="5"/>
                  </a:cubicBezTo>
                  <a:cubicBezTo>
                    <a:pt x="100" y="3"/>
                    <a:pt x="103" y="10"/>
                    <a:pt x="106" y="9"/>
                  </a:cubicBezTo>
                  <a:cubicBezTo>
                    <a:pt x="109" y="9"/>
                    <a:pt x="107" y="5"/>
                    <a:pt x="110" y="3"/>
                  </a:cubicBezTo>
                  <a:cubicBezTo>
                    <a:pt x="114" y="1"/>
                    <a:pt x="120" y="0"/>
                    <a:pt x="123" y="0"/>
                  </a:cubicBezTo>
                  <a:cubicBezTo>
                    <a:pt x="126" y="1"/>
                    <a:pt x="126" y="4"/>
                    <a:pt x="125" y="6"/>
                  </a:cubicBezTo>
                  <a:cubicBezTo>
                    <a:pt x="124" y="8"/>
                    <a:pt x="120" y="7"/>
                    <a:pt x="120" y="11"/>
                  </a:cubicBezTo>
                  <a:cubicBezTo>
                    <a:pt x="120" y="16"/>
                    <a:pt x="124" y="27"/>
                    <a:pt x="123" y="32"/>
                  </a:cubicBezTo>
                  <a:cubicBezTo>
                    <a:pt x="122" y="37"/>
                    <a:pt x="119" y="38"/>
                    <a:pt x="116" y="39"/>
                  </a:cubicBezTo>
                  <a:cubicBezTo>
                    <a:pt x="113" y="40"/>
                    <a:pt x="109" y="38"/>
                    <a:pt x="107" y="39"/>
                  </a:cubicBezTo>
                  <a:cubicBezTo>
                    <a:pt x="104" y="40"/>
                    <a:pt x="102" y="42"/>
                    <a:pt x="101" y="45"/>
                  </a:cubicBezTo>
                  <a:cubicBezTo>
                    <a:pt x="99" y="48"/>
                    <a:pt x="101" y="53"/>
                    <a:pt x="99" y="56"/>
                  </a:cubicBezTo>
                  <a:cubicBezTo>
                    <a:pt x="98" y="58"/>
                    <a:pt x="94" y="53"/>
                    <a:pt x="93" y="56"/>
                  </a:cubicBezTo>
                  <a:cubicBezTo>
                    <a:pt x="91" y="58"/>
                    <a:pt x="95" y="64"/>
                    <a:pt x="94" y="66"/>
                  </a:cubicBezTo>
                  <a:cubicBezTo>
                    <a:pt x="93" y="69"/>
                    <a:pt x="90" y="66"/>
                    <a:pt x="88" y="68"/>
                  </a:cubicBezTo>
                  <a:cubicBezTo>
                    <a:pt x="87" y="71"/>
                    <a:pt x="89" y="77"/>
                    <a:pt x="86" y="80"/>
                  </a:cubicBezTo>
                  <a:cubicBezTo>
                    <a:pt x="83" y="83"/>
                    <a:pt x="75" y="83"/>
                    <a:pt x="72" y="85"/>
                  </a:cubicBezTo>
                  <a:cubicBezTo>
                    <a:pt x="69" y="87"/>
                    <a:pt x="73" y="89"/>
                    <a:pt x="70" y="91"/>
                  </a:cubicBezTo>
                  <a:cubicBezTo>
                    <a:pt x="67" y="92"/>
                    <a:pt x="65" y="89"/>
                    <a:pt x="57" y="9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4" name="Freeform 16"/>
            <p:cNvSpPr>
              <a:spLocks/>
            </p:cNvSpPr>
            <p:nvPr/>
          </p:nvSpPr>
          <p:spPr bwMode="auto">
            <a:xfrm rot="21439583">
              <a:off x="3921662" y="5939955"/>
              <a:ext cx="492055" cy="475105"/>
            </a:xfrm>
            <a:custGeom>
              <a:avLst/>
              <a:gdLst/>
              <a:ahLst/>
              <a:cxnLst>
                <a:cxn ang="0">
                  <a:pos x="18" y="84"/>
                </a:cxn>
                <a:cxn ang="0">
                  <a:pos x="15" y="82"/>
                </a:cxn>
                <a:cxn ang="0">
                  <a:pos x="0" y="64"/>
                </a:cxn>
                <a:cxn ang="0">
                  <a:pos x="13" y="61"/>
                </a:cxn>
                <a:cxn ang="0">
                  <a:pos x="15" y="55"/>
                </a:cxn>
                <a:cxn ang="0">
                  <a:pos x="29" y="50"/>
                </a:cxn>
                <a:cxn ang="0">
                  <a:pos x="31" y="38"/>
                </a:cxn>
                <a:cxn ang="0">
                  <a:pos x="37" y="36"/>
                </a:cxn>
                <a:cxn ang="0">
                  <a:pos x="36" y="26"/>
                </a:cxn>
                <a:cxn ang="0">
                  <a:pos x="42" y="26"/>
                </a:cxn>
                <a:cxn ang="0">
                  <a:pos x="44" y="15"/>
                </a:cxn>
                <a:cxn ang="0">
                  <a:pos x="50" y="9"/>
                </a:cxn>
                <a:cxn ang="0">
                  <a:pos x="59" y="9"/>
                </a:cxn>
                <a:cxn ang="0">
                  <a:pos x="66" y="2"/>
                </a:cxn>
                <a:cxn ang="0">
                  <a:pos x="66" y="0"/>
                </a:cxn>
                <a:cxn ang="0">
                  <a:pos x="73" y="2"/>
                </a:cxn>
                <a:cxn ang="0">
                  <a:pos x="80" y="7"/>
                </a:cxn>
                <a:cxn ang="0">
                  <a:pos x="81" y="18"/>
                </a:cxn>
                <a:cxn ang="0">
                  <a:pos x="86" y="24"/>
                </a:cxn>
                <a:cxn ang="0">
                  <a:pos x="88" y="30"/>
                </a:cxn>
                <a:cxn ang="0">
                  <a:pos x="86" y="37"/>
                </a:cxn>
                <a:cxn ang="0">
                  <a:pos x="80" y="47"/>
                </a:cxn>
                <a:cxn ang="0">
                  <a:pos x="73" y="49"/>
                </a:cxn>
                <a:cxn ang="0">
                  <a:pos x="64" y="52"/>
                </a:cxn>
                <a:cxn ang="0">
                  <a:pos x="55" y="56"/>
                </a:cxn>
                <a:cxn ang="0">
                  <a:pos x="53" y="62"/>
                </a:cxn>
                <a:cxn ang="0">
                  <a:pos x="70" y="62"/>
                </a:cxn>
                <a:cxn ang="0">
                  <a:pos x="71" y="68"/>
                </a:cxn>
                <a:cxn ang="0">
                  <a:pos x="78" y="70"/>
                </a:cxn>
                <a:cxn ang="0">
                  <a:pos x="74" y="77"/>
                </a:cxn>
                <a:cxn ang="0">
                  <a:pos x="67" y="84"/>
                </a:cxn>
                <a:cxn ang="0">
                  <a:pos x="66" y="90"/>
                </a:cxn>
                <a:cxn ang="0">
                  <a:pos x="65" y="98"/>
                </a:cxn>
                <a:cxn ang="0">
                  <a:pos x="57" y="96"/>
                </a:cxn>
                <a:cxn ang="0">
                  <a:pos x="50" y="92"/>
                </a:cxn>
                <a:cxn ang="0">
                  <a:pos x="42" y="90"/>
                </a:cxn>
                <a:cxn ang="0">
                  <a:pos x="35" y="89"/>
                </a:cxn>
                <a:cxn ang="0">
                  <a:pos x="29" y="82"/>
                </a:cxn>
                <a:cxn ang="0">
                  <a:pos x="18" y="84"/>
                </a:cxn>
              </a:cxnLst>
              <a:rect l="0" t="0" r="r" b="b"/>
              <a:pathLst>
                <a:path w="88" h="100">
                  <a:moveTo>
                    <a:pt x="18" y="84"/>
                  </a:moveTo>
                  <a:cubicBezTo>
                    <a:pt x="17" y="84"/>
                    <a:pt x="16" y="83"/>
                    <a:pt x="15" y="82"/>
                  </a:cubicBezTo>
                  <a:cubicBezTo>
                    <a:pt x="10" y="77"/>
                    <a:pt x="4" y="67"/>
                    <a:pt x="0" y="64"/>
                  </a:cubicBezTo>
                  <a:cubicBezTo>
                    <a:pt x="8" y="59"/>
                    <a:pt x="10" y="62"/>
                    <a:pt x="13" y="61"/>
                  </a:cubicBezTo>
                  <a:cubicBezTo>
                    <a:pt x="16" y="59"/>
                    <a:pt x="12" y="57"/>
                    <a:pt x="15" y="55"/>
                  </a:cubicBezTo>
                  <a:cubicBezTo>
                    <a:pt x="18" y="53"/>
                    <a:pt x="26" y="53"/>
                    <a:pt x="29" y="50"/>
                  </a:cubicBezTo>
                  <a:cubicBezTo>
                    <a:pt x="32" y="47"/>
                    <a:pt x="30" y="41"/>
                    <a:pt x="31" y="38"/>
                  </a:cubicBezTo>
                  <a:cubicBezTo>
                    <a:pt x="33" y="36"/>
                    <a:pt x="36" y="39"/>
                    <a:pt x="37" y="36"/>
                  </a:cubicBezTo>
                  <a:cubicBezTo>
                    <a:pt x="38" y="34"/>
                    <a:pt x="34" y="28"/>
                    <a:pt x="36" y="26"/>
                  </a:cubicBezTo>
                  <a:cubicBezTo>
                    <a:pt x="37" y="23"/>
                    <a:pt x="41" y="28"/>
                    <a:pt x="42" y="26"/>
                  </a:cubicBezTo>
                  <a:cubicBezTo>
                    <a:pt x="44" y="23"/>
                    <a:pt x="42" y="18"/>
                    <a:pt x="44" y="15"/>
                  </a:cubicBezTo>
                  <a:cubicBezTo>
                    <a:pt x="45" y="12"/>
                    <a:pt x="47" y="10"/>
                    <a:pt x="50" y="9"/>
                  </a:cubicBezTo>
                  <a:cubicBezTo>
                    <a:pt x="52" y="8"/>
                    <a:pt x="56" y="10"/>
                    <a:pt x="59" y="9"/>
                  </a:cubicBezTo>
                  <a:cubicBezTo>
                    <a:pt x="62" y="8"/>
                    <a:pt x="65" y="7"/>
                    <a:pt x="66" y="2"/>
                  </a:cubicBezTo>
                  <a:cubicBezTo>
                    <a:pt x="66" y="1"/>
                    <a:pt x="66" y="1"/>
                    <a:pt x="66" y="0"/>
                  </a:cubicBezTo>
                  <a:cubicBezTo>
                    <a:pt x="70" y="0"/>
                    <a:pt x="71" y="1"/>
                    <a:pt x="73" y="2"/>
                  </a:cubicBezTo>
                  <a:cubicBezTo>
                    <a:pt x="76" y="3"/>
                    <a:pt x="78" y="4"/>
                    <a:pt x="80" y="7"/>
                  </a:cubicBezTo>
                  <a:cubicBezTo>
                    <a:pt x="81" y="10"/>
                    <a:pt x="80" y="15"/>
                    <a:pt x="81" y="18"/>
                  </a:cubicBezTo>
                  <a:cubicBezTo>
                    <a:pt x="82" y="21"/>
                    <a:pt x="84" y="22"/>
                    <a:pt x="86" y="24"/>
                  </a:cubicBezTo>
                  <a:cubicBezTo>
                    <a:pt x="87" y="26"/>
                    <a:pt x="88" y="27"/>
                    <a:pt x="88" y="30"/>
                  </a:cubicBezTo>
                  <a:cubicBezTo>
                    <a:pt x="88" y="32"/>
                    <a:pt x="87" y="35"/>
                    <a:pt x="86" y="37"/>
                  </a:cubicBezTo>
                  <a:cubicBezTo>
                    <a:pt x="85" y="40"/>
                    <a:pt x="83" y="45"/>
                    <a:pt x="80" y="47"/>
                  </a:cubicBezTo>
                  <a:cubicBezTo>
                    <a:pt x="78" y="49"/>
                    <a:pt x="75" y="48"/>
                    <a:pt x="73" y="49"/>
                  </a:cubicBezTo>
                  <a:cubicBezTo>
                    <a:pt x="70" y="50"/>
                    <a:pt x="67" y="50"/>
                    <a:pt x="64" y="52"/>
                  </a:cubicBezTo>
                  <a:cubicBezTo>
                    <a:pt x="61" y="53"/>
                    <a:pt x="57" y="54"/>
                    <a:pt x="55" y="56"/>
                  </a:cubicBezTo>
                  <a:cubicBezTo>
                    <a:pt x="53" y="58"/>
                    <a:pt x="50" y="60"/>
                    <a:pt x="53" y="62"/>
                  </a:cubicBezTo>
                  <a:cubicBezTo>
                    <a:pt x="57" y="63"/>
                    <a:pt x="67" y="61"/>
                    <a:pt x="70" y="62"/>
                  </a:cubicBezTo>
                  <a:cubicBezTo>
                    <a:pt x="74" y="64"/>
                    <a:pt x="69" y="67"/>
                    <a:pt x="71" y="68"/>
                  </a:cubicBezTo>
                  <a:cubicBezTo>
                    <a:pt x="72" y="70"/>
                    <a:pt x="77" y="68"/>
                    <a:pt x="78" y="70"/>
                  </a:cubicBezTo>
                  <a:cubicBezTo>
                    <a:pt x="79" y="73"/>
                    <a:pt x="75" y="75"/>
                    <a:pt x="74" y="77"/>
                  </a:cubicBezTo>
                  <a:cubicBezTo>
                    <a:pt x="72" y="79"/>
                    <a:pt x="68" y="82"/>
                    <a:pt x="67" y="84"/>
                  </a:cubicBezTo>
                  <a:cubicBezTo>
                    <a:pt x="66" y="86"/>
                    <a:pt x="67" y="88"/>
                    <a:pt x="66" y="90"/>
                  </a:cubicBezTo>
                  <a:cubicBezTo>
                    <a:pt x="66" y="92"/>
                    <a:pt x="67" y="97"/>
                    <a:pt x="65" y="98"/>
                  </a:cubicBezTo>
                  <a:cubicBezTo>
                    <a:pt x="63" y="100"/>
                    <a:pt x="60" y="97"/>
                    <a:pt x="57" y="96"/>
                  </a:cubicBezTo>
                  <a:cubicBezTo>
                    <a:pt x="55" y="95"/>
                    <a:pt x="53" y="93"/>
                    <a:pt x="50" y="92"/>
                  </a:cubicBezTo>
                  <a:cubicBezTo>
                    <a:pt x="48" y="91"/>
                    <a:pt x="45" y="91"/>
                    <a:pt x="42" y="90"/>
                  </a:cubicBezTo>
                  <a:cubicBezTo>
                    <a:pt x="40" y="90"/>
                    <a:pt x="37" y="90"/>
                    <a:pt x="35" y="89"/>
                  </a:cubicBezTo>
                  <a:cubicBezTo>
                    <a:pt x="32" y="87"/>
                    <a:pt x="36" y="83"/>
                    <a:pt x="29" y="82"/>
                  </a:cubicBezTo>
                  <a:cubicBezTo>
                    <a:pt x="26" y="82"/>
                    <a:pt x="22" y="83"/>
                    <a:pt x="18" y="8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5" name="Freeform 18"/>
            <p:cNvSpPr>
              <a:spLocks/>
            </p:cNvSpPr>
            <p:nvPr/>
          </p:nvSpPr>
          <p:spPr bwMode="auto">
            <a:xfrm rot="21439583">
              <a:off x="4291160" y="6194790"/>
              <a:ext cx="252028" cy="231592"/>
            </a:xfrm>
            <a:custGeom>
              <a:avLst/>
              <a:gdLst/>
              <a:ahLst/>
              <a:cxnLst>
                <a:cxn ang="0">
                  <a:pos x="5" y="11"/>
                </a:cxn>
                <a:cxn ang="0">
                  <a:pos x="12" y="8"/>
                </a:cxn>
                <a:cxn ang="0">
                  <a:pos x="19" y="1"/>
                </a:cxn>
                <a:cxn ang="0">
                  <a:pos x="21" y="0"/>
                </a:cxn>
                <a:cxn ang="0">
                  <a:pos x="25" y="5"/>
                </a:cxn>
                <a:cxn ang="0">
                  <a:pos x="33" y="8"/>
                </a:cxn>
                <a:cxn ang="0">
                  <a:pos x="35" y="16"/>
                </a:cxn>
                <a:cxn ang="0">
                  <a:pos x="44" y="21"/>
                </a:cxn>
                <a:cxn ang="0">
                  <a:pos x="42" y="34"/>
                </a:cxn>
                <a:cxn ang="0">
                  <a:pos x="35" y="37"/>
                </a:cxn>
                <a:cxn ang="0">
                  <a:pos x="37" y="49"/>
                </a:cxn>
                <a:cxn ang="0">
                  <a:pos x="34" y="48"/>
                </a:cxn>
                <a:cxn ang="0">
                  <a:pos x="19" y="48"/>
                </a:cxn>
                <a:cxn ang="0">
                  <a:pos x="8" y="47"/>
                </a:cxn>
                <a:cxn ang="0">
                  <a:pos x="0" y="41"/>
                </a:cxn>
                <a:cxn ang="0">
                  <a:pos x="1" y="33"/>
                </a:cxn>
                <a:cxn ang="0">
                  <a:pos x="2" y="27"/>
                </a:cxn>
                <a:cxn ang="0">
                  <a:pos x="9" y="20"/>
                </a:cxn>
                <a:cxn ang="0">
                  <a:pos x="13" y="13"/>
                </a:cxn>
                <a:cxn ang="0">
                  <a:pos x="6" y="11"/>
                </a:cxn>
                <a:cxn ang="0">
                  <a:pos x="5" y="11"/>
                </a:cxn>
              </a:cxnLst>
              <a:rect l="0" t="0" r="r" b="b"/>
              <a:pathLst>
                <a:path w="45" h="49">
                  <a:moveTo>
                    <a:pt x="5" y="11"/>
                  </a:moveTo>
                  <a:cubicBezTo>
                    <a:pt x="8" y="10"/>
                    <a:pt x="10" y="9"/>
                    <a:pt x="12" y="8"/>
                  </a:cubicBezTo>
                  <a:cubicBezTo>
                    <a:pt x="17" y="5"/>
                    <a:pt x="15" y="3"/>
                    <a:pt x="19" y="1"/>
                  </a:cubicBezTo>
                  <a:cubicBezTo>
                    <a:pt x="19" y="1"/>
                    <a:pt x="20" y="1"/>
                    <a:pt x="21" y="0"/>
                  </a:cubicBezTo>
                  <a:cubicBezTo>
                    <a:pt x="22" y="2"/>
                    <a:pt x="23" y="4"/>
                    <a:pt x="25" y="5"/>
                  </a:cubicBezTo>
                  <a:cubicBezTo>
                    <a:pt x="28" y="7"/>
                    <a:pt x="31" y="6"/>
                    <a:pt x="33" y="8"/>
                  </a:cubicBezTo>
                  <a:cubicBezTo>
                    <a:pt x="35" y="10"/>
                    <a:pt x="34" y="14"/>
                    <a:pt x="35" y="16"/>
                  </a:cubicBezTo>
                  <a:cubicBezTo>
                    <a:pt x="37" y="19"/>
                    <a:pt x="42" y="18"/>
                    <a:pt x="44" y="21"/>
                  </a:cubicBezTo>
                  <a:cubicBezTo>
                    <a:pt x="45" y="25"/>
                    <a:pt x="44" y="31"/>
                    <a:pt x="42" y="34"/>
                  </a:cubicBezTo>
                  <a:cubicBezTo>
                    <a:pt x="41" y="37"/>
                    <a:pt x="37" y="33"/>
                    <a:pt x="35" y="37"/>
                  </a:cubicBezTo>
                  <a:cubicBezTo>
                    <a:pt x="34" y="39"/>
                    <a:pt x="38" y="45"/>
                    <a:pt x="37" y="49"/>
                  </a:cubicBezTo>
                  <a:cubicBezTo>
                    <a:pt x="36" y="49"/>
                    <a:pt x="35" y="48"/>
                    <a:pt x="34" y="48"/>
                  </a:cubicBezTo>
                  <a:cubicBezTo>
                    <a:pt x="20" y="47"/>
                    <a:pt x="24" y="48"/>
                    <a:pt x="19" y="48"/>
                  </a:cubicBezTo>
                  <a:cubicBezTo>
                    <a:pt x="15" y="47"/>
                    <a:pt x="11" y="48"/>
                    <a:pt x="8" y="47"/>
                  </a:cubicBezTo>
                  <a:cubicBezTo>
                    <a:pt x="4" y="46"/>
                    <a:pt x="4" y="45"/>
                    <a:pt x="0" y="41"/>
                  </a:cubicBezTo>
                  <a:cubicBezTo>
                    <a:pt x="2" y="40"/>
                    <a:pt x="1" y="35"/>
                    <a:pt x="1" y="33"/>
                  </a:cubicBezTo>
                  <a:cubicBezTo>
                    <a:pt x="2" y="31"/>
                    <a:pt x="1" y="29"/>
                    <a:pt x="2" y="27"/>
                  </a:cubicBezTo>
                  <a:cubicBezTo>
                    <a:pt x="3" y="25"/>
                    <a:pt x="7" y="22"/>
                    <a:pt x="9" y="20"/>
                  </a:cubicBezTo>
                  <a:cubicBezTo>
                    <a:pt x="10" y="18"/>
                    <a:pt x="14" y="16"/>
                    <a:pt x="13" y="13"/>
                  </a:cubicBezTo>
                  <a:cubicBezTo>
                    <a:pt x="12" y="11"/>
                    <a:pt x="7" y="13"/>
                    <a:pt x="6" y="11"/>
                  </a:cubicBezTo>
                  <a:cubicBezTo>
                    <a:pt x="5" y="11"/>
                    <a:pt x="5" y="11"/>
                    <a:pt x="5" y="1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6" name="Freeform 19"/>
            <p:cNvSpPr>
              <a:spLocks/>
            </p:cNvSpPr>
            <p:nvPr/>
          </p:nvSpPr>
          <p:spPr bwMode="auto">
            <a:xfrm rot="21439583">
              <a:off x="4037849" y="6311047"/>
              <a:ext cx="860096" cy="405286"/>
            </a:xfrm>
            <a:custGeom>
              <a:avLst/>
              <a:gdLst/>
              <a:ahLst/>
              <a:cxnLst>
                <a:cxn ang="0">
                  <a:pos x="154" y="30"/>
                </a:cxn>
                <a:cxn ang="0">
                  <a:pos x="142" y="32"/>
                </a:cxn>
                <a:cxn ang="0">
                  <a:pos x="126" y="33"/>
                </a:cxn>
                <a:cxn ang="0">
                  <a:pos x="58" y="32"/>
                </a:cxn>
                <a:cxn ang="0">
                  <a:pos x="114" y="58"/>
                </a:cxn>
                <a:cxn ang="0">
                  <a:pos x="116" y="64"/>
                </a:cxn>
                <a:cxn ang="0">
                  <a:pos x="113" y="72"/>
                </a:cxn>
                <a:cxn ang="0">
                  <a:pos x="88" y="72"/>
                </a:cxn>
                <a:cxn ang="0">
                  <a:pos x="87" y="78"/>
                </a:cxn>
                <a:cxn ang="0">
                  <a:pos x="80" y="78"/>
                </a:cxn>
                <a:cxn ang="0">
                  <a:pos x="76" y="84"/>
                </a:cxn>
                <a:cxn ang="0">
                  <a:pos x="67" y="82"/>
                </a:cxn>
                <a:cxn ang="0">
                  <a:pos x="65" y="74"/>
                </a:cxn>
                <a:cxn ang="0">
                  <a:pos x="63" y="55"/>
                </a:cxn>
                <a:cxn ang="0">
                  <a:pos x="43" y="57"/>
                </a:cxn>
                <a:cxn ang="0">
                  <a:pos x="33" y="49"/>
                </a:cxn>
                <a:cxn ang="0">
                  <a:pos x="34" y="26"/>
                </a:cxn>
                <a:cxn ang="0">
                  <a:pos x="29" y="17"/>
                </a:cxn>
                <a:cxn ang="0">
                  <a:pos x="18" y="15"/>
                </a:cxn>
                <a:cxn ang="0">
                  <a:pos x="0" y="2"/>
                </a:cxn>
                <a:cxn ang="0">
                  <a:pos x="1" y="2"/>
                </a:cxn>
                <a:cxn ang="0">
                  <a:pos x="12" y="0"/>
                </a:cxn>
                <a:cxn ang="0">
                  <a:pos x="18" y="7"/>
                </a:cxn>
                <a:cxn ang="0">
                  <a:pos x="25" y="8"/>
                </a:cxn>
                <a:cxn ang="0">
                  <a:pos x="33" y="10"/>
                </a:cxn>
                <a:cxn ang="0">
                  <a:pos x="40" y="14"/>
                </a:cxn>
                <a:cxn ang="0">
                  <a:pos x="48" y="16"/>
                </a:cxn>
                <a:cxn ang="0">
                  <a:pos x="56" y="22"/>
                </a:cxn>
                <a:cxn ang="0">
                  <a:pos x="67" y="23"/>
                </a:cxn>
                <a:cxn ang="0">
                  <a:pos x="82" y="23"/>
                </a:cxn>
                <a:cxn ang="0">
                  <a:pos x="154" y="30"/>
                </a:cxn>
              </a:cxnLst>
              <a:rect l="0" t="0" r="r" b="b"/>
              <a:pathLst>
                <a:path w="154" h="85">
                  <a:moveTo>
                    <a:pt x="154" y="30"/>
                  </a:moveTo>
                  <a:cubicBezTo>
                    <a:pt x="150" y="31"/>
                    <a:pt x="147" y="31"/>
                    <a:pt x="142" y="32"/>
                  </a:cubicBezTo>
                  <a:cubicBezTo>
                    <a:pt x="138" y="34"/>
                    <a:pt x="131" y="32"/>
                    <a:pt x="126" y="33"/>
                  </a:cubicBezTo>
                  <a:cubicBezTo>
                    <a:pt x="122" y="34"/>
                    <a:pt x="69" y="32"/>
                    <a:pt x="58" y="32"/>
                  </a:cubicBezTo>
                  <a:cubicBezTo>
                    <a:pt x="60" y="49"/>
                    <a:pt x="114" y="54"/>
                    <a:pt x="114" y="58"/>
                  </a:cubicBezTo>
                  <a:cubicBezTo>
                    <a:pt x="114" y="62"/>
                    <a:pt x="116" y="62"/>
                    <a:pt x="116" y="64"/>
                  </a:cubicBezTo>
                  <a:cubicBezTo>
                    <a:pt x="116" y="67"/>
                    <a:pt x="119" y="70"/>
                    <a:pt x="113" y="72"/>
                  </a:cubicBezTo>
                  <a:cubicBezTo>
                    <a:pt x="108" y="73"/>
                    <a:pt x="93" y="71"/>
                    <a:pt x="88" y="72"/>
                  </a:cubicBezTo>
                  <a:cubicBezTo>
                    <a:pt x="83" y="73"/>
                    <a:pt x="89" y="76"/>
                    <a:pt x="87" y="78"/>
                  </a:cubicBezTo>
                  <a:cubicBezTo>
                    <a:pt x="85" y="79"/>
                    <a:pt x="82" y="76"/>
                    <a:pt x="80" y="78"/>
                  </a:cubicBezTo>
                  <a:cubicBezTo>
                    <a:pt x="77" y="79"/>
                    <a:pt x="79" y="83"/>
                    <a:pt x="76" y="84"/>
                  </a:cubicBezTo>
                  <a:cubicBezTo>
                    <a:pt x="74" y="85"/>
                    <a:pt x="69" y="84"/>
                    <a:pt x="67" y="82"/>
                  </a:cubicBezTo>
                  <a:cubicBezTo>
                    <a:pt x="65" y="80"/>
                    <a:pt x="65" y="79"/>
                    <a:pt x="65" y="74"/>
                  </a:cubicBezTo>
                  <a:cubicBezTo>
                    <a:pt x="64" y="70"/>
                    <a:pt x="69" y="60"/>
                    <a:pt x="63" y="55"/>
                  </a:cubicBezTo>
                  <a:cubicBezTo>
                    <a:pt x="58" y="51"/>
                    <a:pt x="48" y="58"/>
                    <a:pt x="43" y="57"/>
                  </a:cubicBezTo>
                  <a:cubicBezTo>
                    <a:pt x="38" y="56"/>
                    <a:pt x="35" y="54"/>
                    <a:pt x="33" y="49"/>
                  </a:cubicBezTo>
                  <a:cubicBezTo>
                    <a:pt x="32" y="43"/>
                    <a:pt x="35" y="31"/>
                    <a:pt x="34" y="26"/>
                  </a:cubicBezTo>
                  <a:cubicBezTo>
                    <a:pt x="34" y="20"/>
                    <a:pt x="32" y="19"/>
                    <a:pt x="29" y="17"/>
                  </a:cubicBezTo>
                  <a:cubicBezTo>
                    <a:pt x="26" y="15"/>
                    <a:pt x="23" y="18"/>
                    <a:pt x="18" y="15"/>
                  </a:cubicBezTo>
                  <a:cubicBezTo>
                    <a:pt x="13" y="12"/>
                    <a:pt x="5" y="7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5" y="1"/>
                    <a:pt x="9" y="0"/>
                    <a:pt x="12" y="0"/>
                  </a:cubicBezTo>
                  <a:cubicBezTo>
                    <a:pt x="19" y="1"/>
                    <a:pt x="15" y="5"/>
                    <a:pt x="18" y="7"/>
                  </a:cubicBezTo>
                  <a:cubicBezTo>
                    <a:pt x="20" y="8"/>
                    <a:pt x="23" y="8"/>
                    <a:pt x="25" y="8"/>
                  </a:cubicBezTo>
                  <a:cubicBezTo>
                    <a:pt x="28" y="9"/>
                    <a:pt x="31" y="9"/>
                    <a:pt x="33" y="10"/>
                  </a:cubicBezTo>
                  <a:cubicBezTo>
                    <a:pt x="36" y="11"/>
                    <a:pt x="38" y="13"/>
                    <a:pt x="40" y="14"/>
                  </a:cubicBezTo>
                  <a:cubicBezTo>
                    <a:pt x="43" y="15"/>
                    <a:pt x="46" y="18"/>
                    <a:pt x="48" y="16"/>
                  </a:cubicBezTo>
                  <a:cubicBezTo>
                    <a:pt x="52" y="20"/>
                    <a:pt x="52" y="21"/>
                    <a:pt x="56" y="22"/>
                  </a:cubicBezTo>
                  <a:cubicBezTo>
                    <a:pt x="59" y="23"/>
                    <a:pt x="63" y="22"/>
                    <a:pt x="67" y="23"/>
                  </a:cubicBezTo>
                  <a:cubicBezTo>
                    <a:pt x="72" y="23"/>
                    <a:pt x="68" y="22"/>
                    <a:pt x="82" y="23"/>
                  </a:cubicBezTo>
                  <a:cubicBezTo>
                    <a:pt x="97" y="25"/>
                    <a:pt x="140" y="25"/>
                    <a:pt x="154" y="3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7" name="Freeform 20"/>
            <p:cNvSpPr>
              <a:spLocks/>
            </p:cNvSpPr>
            <p:nvPr/>
          </p:nvSpPr>
          <p:spPr bwMode="auto">
            <a:xfrm rot="21439583">
              <a:off x="3440681" y="5018483"/>
              <a:ext cx="586066" cy="618146"/>
            </a:xfrm>
            <a:custGeom>
              <a:avLst/>
              <a:gdLst/>
              <a:ahLst/>
              <a:cxnLst>
                <a:cxn ang="0">
                  <a:pos x="16" y="130"/>
                </a:cxn>
                <a:cxn ang="0">
                  <a:pos x="24" y="128"/>
                </a:cxn>
                <a:cxn ang="0">
                  <a:pos x="24" y="122"/>
                </a:cxn>
                <a:cxn ang="0">
                  <a:pos x="28" y="120"/>
                </a:cxn>
                <a:cxn ang="0">
                  <a:pos x="28" y="109"/>
                </a:cxn>
                <a:cxn ang="0">
                  <a:pos x="44" y="106"/>
                </a:cxn>
                <a:cxn ang="0">
                  <a:pos x="49" y="102"/>
                </a:cxn>
                <a:cxn ang="0">
                  <a:pos x="61" y="102"/>
                </a:cxn>
                <a:cxn ang="0">
                  <a:pos x="69" y="95"/>
                </a:cxn>
                <a:cxn ang="0">
                  <a:pos x="73" y="86"/>
                </a:cxn>
                <a:cxn ang="0">
                  <a:pos x="81" y="84"/>
                </a:cxn>
                <a:cxn ang="0">
                  <a:pos x="84" y="78"/>
                </a:cxn>
                <a:cxn ang="0">
                  <a:pos x="83" y="71"/>
                </a:cxn>
                <a:cxn ang="0">
                  <a:pos x="89" y="65"/>
                </a:cxn>
                <a:cxn ang="0">
                  <a:pos x="101" y="65"/>
                </a:cxn>
                <a:cxn ang="0">
                  <a:pos x="100" y="53"/>
                </a:cxn>
                <a:cxn ang="0">
                  <a:pos x="101" y="46"/>
                </a:cxn>
                <a:cxn ang="0">
                  <a:pos x="104" y="39"/>
                </a:cxn>
                <a:cxn ang="0">
                  <a:pos x="105" y="23"/>
                </a:cxn>
                <a:cxn ang="0">
                  <a:pos x="103" y="22"/>
                </a:cxn>
                <a:cxn ang="0">
                  <a:pos x="98" y="13"/>
                </a:cxn>
                <a:cxn ang="0">
                  <a:pos x="88" y="13"/>
                </a:cxn>
                <a:cxn ang="0">
                  <a:pos x="82" y="1"/>
                </a:cxn>
                <a:cxn ang="0">
                  <a:pos x="75" y="6"/>
                </a:cxn>
                <a:cxn ang="0">
                  <a:pos x="58" y="3"/>
                </a:cxn>
                <a:cxn ang="0">
                  <a:pos x="53" y="11"/>
                </a:cxn>
                <a:cxn ang="0">
                  <a:pos x="44" y="13"/>
                </a:cxn>
                <a:cxn ang="0">
                  <a:pos x="40" y="22"/>
                </a:cxn>
                <a:cxn ang="0">
                  <a:pos x="32" y="15"/>
                </a:cxn>
                <a:cxn ang="0">
                  <a:pos x="32" y="15"/>
                </a:cxn>
                <a:cxn ang="0">
                  <a:pos x="28" y="20"/>
                </a:cxn>
                <a:cxn ang="0">
                  <a:pos x="30" y="26"/>
                </a:cxn>
                <a:cxn ang="0">
                  <a:pos x="22" y="27"/>
                </a:cxn>
                <a:cxn ang="0">
                  <a:pos x="12" y="32"/>
                </a:cxn>
                <a:cxn ang="0">
                  <a:pos x="13" y="40"/>
                </a:cxn>
                <a:cxn ang="0">
                  <a:pos x="22" y="40"/>
                </a:cxn>
                <a:cxn ang="0">
                  <a:pos x="23" y="47"/>
                </a:cxn>
                <a:cxn ang="0">
                  <a:pos x="30" y="50"/>
                </a:cxn>
                <a:cxn ang="0">
                  <a:pos x="32" y="61"/>
                </a:cxn>
                <a:cxn ang="0">
                  <a:pos x="29" y="68"/>
                </a:cxn>
                <a:cxn ang="0">
                  <a:pos x="25" y="69"/>
                </a:cxn>
                <a:cxn ang="0">
                  <a:pos x="26" y="79"/>
                </a:cxn>
                <a:cxn ang="0">
                  <a:pos x="22" y="83"/>
                </a:cxn>
                <a:cxn ang="0">
                  <a:pos x="7" y="86"/>
                </a:cxn>
                <a:cxn ang="0">
                  <a:pos x="6" y="92"/>
                </a:cxn>
                <a:cxn ang="0">
                  <a:pos x="16" y="95"/>
                </a:cxn>
                <a:cxn ang="0">
                  <a:pos x="19" y="100"/>
                </a:cxn>
                <a:cxn ang="0">
                  <a:pos x="12" y="101"/>
                </a:cxn>
                <a:cxn ang="0">
                  <a:pos x="10" y="109"/>
                </a:cxn>
                <a:cxn ang="0">
                  <a:pos x="2" y="112"/>
                </a:cxn>
                <a:cxn ang="0">
                  <a:pos x="2" y="121"/>
                </a:cxn>
                <a:cxn ang="0">
                  <a:pos x="10" y="121"/>
                </a:cxn>
                <a:cxn ang="0">
                  <a:pos x="16" y="125"/>
                </a:cxn>
                <a:cxn ang="0">
                  <a:pos x="16" y="130"/>
                </a:cxn>
              </a:cxnLst>
              <a:rect l="0" t="0" r="r" b="b"/>
              <a:pathLst>
                <a:path w="105" h="130">
                  <a:moveTo>
                    <a:pt x="16" y="130"/>
                  </a:moveTo>
                  <a:cubicBezTo>
                    <a:pt x="20" y="129"/>
                    <a:pt x="22" y="128"/>
                    <a:pt x="24" y="128"/>
                  </a:cubicBezTo>
                  <a:cubicBezTo>
                    <a:pt x="33" y="127"/>
                    <a:pt x="23" y="123"/>
                    <a:pt x="24" y="122"/>
                  </a:cubicBezTo>
                  <a:cubicBezTo>
                    <a:pt x="25" y="120"/>
                    <a:pt x="27" y="122"/>
                    <a:pt x="28" y="120"/>
                  </a:cubicBezTo>
                  <a:cubicBezTo>
                    <a:pt x="29" y="117"/>
                    <a:pt x="25" y="111"/>
                    <a:pt x="28" y="109"/>
                  </a:cubicBezTo>
                  <a:cubicBezTo>
                    <a:pt x="32" y="106"/>
                    <a:pt x="41" y="107"/>
                    <a:pt x="44" y="106"/>
                  </a:cubicBezTo>
                  <a:cubicBezTo>
                    <a:pt x="48" y="105"/>
                    <a:pt x="46" y="103"/>
                    <a:pt x="49" y="102"/>
                  </a:cubicBezTo>
                  <a:cubicBezTo>
                    <a:pt x="52" y="102"/>
                    <a:pt x="58" y="103"/>
                    <a:pt x="61" y="102"/>
                  </a:cubicBezTo>
                  <a:cubicBezTo>
                    <a:pt x="65" y="101"/>
                    <a:pt x="67" y="98"/>
                    <a:pt x="69" y="95"/>
                  </a:cubicBezTo>
                  <a:cubicBezTo>
                    <a:pt x="70" y="92"/>
                    <a:pt x="71" y="88"/>
                    <a:pt x="73" y="86"/>
                  </a:cubicBezTo>
                  <a:cubicBezTo>
                    <a:pt x="75" y="84"/>
                    <a:pt x="79" y="86"/>
                    <a:pt x="81" y="84"/>
                  </a:cubicBezTo>
                  <a:cubicBezTo>
                    <a:pt x="83" y="83"/>
                    <a:pt x="84" y="80"/>
                    <a:pt x="84" y="78"/>
                  </a:cubicBezTo>
                  <a:cubicBezTo>
                    <a:pt x="85" y="76"/>
                    <a:pt x="82" y="73"/>
                    <a:pt x="83" y="71"/>
                  </a:cubicBezTo>
                  <a:cubicBezTo>
                    <a:pt x="84" y="68"/>
                    <a:pt x="86" y="66"/>
                    <a:pt x="89" y="65"/>
                  </a:cubicBezTo>
                  <a:cubicBezTo>
                    <a:pt x="92" y="64"/>
                    <a:pt x="98" y="68"/>
                    <a:pt x="101" y="65"/>
                  </a:cubicBezTo>
                  <a:cubicBezTo>
                    <a:pt x="104" y="62"/>
                    <a:pt x="100" y="56"/>
                    <a:pt x="100" y="53"/>
                  </a:cubicBezTo>
                  <a:cubicBezTo>
                    <a:pt x="100" y="50"/>
                    <a:pt x="100" y="49"/>
                    <a:pt x="101" y="46"/>
                  </a:cubicBezTo>
                  <a:cubicBezTo>
                    <a:pt x="101" y="44"/>
                    <a:pt x="103" y="43"/>
                    <a:pt x="104" y="39"/>
                  </a:cubicBezTo>
                  <a:cubicBezTo>
                    <a:pt x="105" y="35"/>
                    <a:pt x="105" y="29"/>
                    <a:pt x="105" y="23"/>
                  </a:cubicBezTo>
                  <a:cubicBezTo>
                    <a:pt x="104" y="23"/>
                    <a:pt x="104" y="23"/>
                    <a:pt x="103" y="22"/>
                  </a:cubicBezTo>
                  <a:cubicBezTo>
                    <a:pt x="101" y="21"/>
                    <a:pt x="101" y="15"/>
                    <a:pt x="98" y="13"/>
                  </a:cubicBezTo>
                  <a:cubicBezTo>
                    <a:pt x="95" y="11"/>
                    <a:pt x="91" y="15"/>
                    <a:pt x="88" y="13"/>
                  </a:cubicBezTo>
                  <a:cubicBezTo>
                    <a:pt x="85" y="11"/>
                    <a:pt x="85" y="3"/>
                    <a:pt x="82" y="1"/>
                  </a:cubicBezTo>
                  <a:cubicBezTo>
                    <a:pt x="79" y="0"/>
                    <a:pt x="79" y="6"/>
                    <a:pt x="75" y="6"/>
                  </a:cubicBezTo>
                  <a:cubicBezTo>
                    <a:pt x="71" y="6"/>
                    <a:pt x="63" y="5"/>
                    <a:pt x="58" y="3"/>
                  </a:cubicBezTo>
                  <a:cubicBezTo>
                    <a:pt x="57" y="3"/>
                    <a:pt x="56" y="9"/>
                    <a:pt x="53" y="11"/>
                  </a:cubicBezTo>
                  <a:cubicBezTo>
                    <a:pt x="51" y="12"/>
                    <a:pt x="46" y="10"/>
                    <a:pt x="44" y="13"/>
                  </a:cubicBezTo>
                  <a:cubicBezTo>
                    <a:pt x="41" y="16"/>
                    <a:pt x="43" y="20"/>
                    <a:pt x="40" y="22"/>
                  </a:cubicBezTo>
                  <a:cubicBezTo>
                    <a:pt x="37" y="24"/>
                    <a:pt x="33" y="17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0" y="17"/>
                    <a:pt x="28" y="18"/>
                    <a:pt x="28" y="20"/>
                  </a:cubicBezTo>
                  <a:cubicBezTo>
                    <a:pt x="28" y="24"/>
                    <a:pt x="31" y="24"/>
                    <a:pt x="30" y="26"/>
                  </a:cubicBezTo>
                  <a:cubicBezTo>
                    <a:pt x="28" y="28"/>
                    <a:pt x="25" y="26"/>
                    <a:pt x="22" y="27"/>
                  </a:cubicBezTo>
                  <a:cubicBezTo>
                    <a:pt x="19" y="28"/>
                    <a:pt x="14" y="29"/>
                    <a:pt x="12" y="32"/>
                  </a:cubicBezTo>
                  <a:cubicBezTo>
                    <a:pt x="10" y="34"/>
                    <a:pt x="11" y="38"/>
                    <a:pt x="13" y="40"/>
                  </a:cubicBezTo>
                  <a:cubicBezTo>
                    <a:pt x="15" y="42"/>
                    <a:pt x="20" y="39"/>
                    <a:pt x="22" y="40"/>
                  </a:cubicBezTo>
                  <a:cubicBezTo>
                    <a:pt x="24" y="42"/>
                    <a:pt x="22" y="45"/>
                    <a:pt x="23" y="47"/>
                  </a:cubicBezTo>
                  <a:cubicBezTo>
                    <a:pt x="25" y="49"/>
                    <a:pt x="29" y="47"/>
                    <a:pt x="30" y="50"/>
                  </a:cubicBezTo>
                  <a:cubicBezTo>
                    <a:pt x="32" y="53"/>
                    <a:pt x="32" y="58"/>
                    <a:pt x="32" y="61"/>
                  </a:cubicBezTo>
                  <a:cubicBezTo>
                    <a:pt x="32" y="64"/>
                    <a:pt x="30" y="66"/>
                    <a:pt x="29" y="68"/>
                  </a:cubicBezTo>
                  <a:cubicBezTo>
                    <a:pt x="28" y="69"/>
                    <a:pt x="26" y="66"/>
                    <a:pt x="25" y="69"/>
                  </a:cubicBezTo>
                  <a:cubicBezTo>
                    <a:pt x="24" y="71"/>
                    <a:pt x="26" y="76"/>
                    <a:pt x="26" y="79"/>
                  </a:cubicBezTo>
                  <a:cubicBezTo>
                    <a:pt x="25" y="81"/>
                    <a:pt x="25" y="82"/>
                    <a:pt x="22" y="83"/>
                  </a:cubicBezTo>
                  <a:cubicBezTo>
                    <a:pt x="19" y="84"/>
                    <a:pt x="10" y="84"/>
                    <a:pt x="7" y="86"/>
                  </a:cubicBezTo>
                  <a:cubicBezTo>
                    <a:pt x="4" y="88"/>
                    <a:pt x="4" y="90"/>
                    <a:pt x="6" y="92"/>
                  </a:cubicBezTo>
                  <a:cubicBezTo>
                    <a:pt x="8" y="94"/>
                    <a:pt x="14" y="93"/>
                    <a:pt x="16" y="95"/>
                  </a:cubicBezTo>
                  <a:cubicBezTo>
                    <a:pt x="19" y="96"/>
                    <a:pt x="20" y="98"/>
                    <a:pt x="19" y="100"/>
                  </a:cubicBezTo>
                  <a:cubicBezTo>
                    <a:pt x="17" y="101"/>
                    <a:pt x="13" y="99"/>
                    <a:pt x="12" y="101"/>
                  </a:cubicBezTo>
                  <a:cubicBezTo>
                    <a:pt x="10" y="103"/>
                    <a:pt x="12" y="107"/>
                    <a:pt x="10" y="109"/>
                  </a:cubicBezTo>
                  <a:cubicBezTo>
                    <a:pt x="8" y="111"/>
                    <a:pt x="3" y="109"/>
                    <a:pt x="2" y="112"/>
                  </a:cubicBezTo>
                  <a:cubicBezTo>
                    <a:pt x="0" y="114"/>
                    <a:pt x="1" y="119"/>
                    <a:pt x="2" y="121"/>
                  </a:cubicBezTo>
                  <a:cubicBezTo>
                    <a:pt x="4" y="123"/>
                    <a:pt x="8" y="120"/>
                    <a:pt x="10" y="121"/>
                  </a:cubicBezTo>
                  <a:cubicBezTo>
                    <a:pt x="13" y="122"/>
                    <a:pt x="15" y="123"/>
                    <a:pt x="16" y="125"/>
                  </a:cubicBezTo>
                  <a:cubicBezTo>
                    <a:pt x="17" y="127"/>
                    <a:pt x="17" y="128"/>
                    <a:pt x="16" y="13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8" name="Freeform 21"/>
            <p:cNvSpPr>
              <a:spLocks/>
            </p:cNvSpPr>
            <p:nvPr/>
          </p:nvSpPr>
          <p:spPr bwMode="auto">
            <a:xfrm rot="21439583">
              <a:off x="3372991" y="5323442"/>
              <a:ext cx="688076" cy="502351"/>
            </a:xfrm>
            <a:custGeom>
              <a:avLst/>
              <a:gdLst/>
              <a:ahLst/>
              <a:cxnLst>
                <a:cxn ang="0">
                  <a:pos x="29" y="66"/>
                </a:cxn>
                <a:cxn ang="0">
                  <a:pos x="37" y="64"/>
                </a:cxn>
                <a:cxn ang="0">
                  <a:pos x="37" y="58"/>
                </a:cxn>
                <a:cxn ang="0">
                  <a:pos x="41" y="56"/>
                </a:cxn>
                <a:cxn ang="0">
                  <a:pos x="41" y="45"/>
                </a:cxn>
                <a:cxn ang="0">
                  <a:pos x="57" y="42"/>
                </a:cxn>
                <a:cxn ang="0">
                  <a:pos x="62" y="38"/>
                </a:cxn>
                <a:cxn ang="0">
                  <a:pos x="74" y="38"/>
                </a:cxn>
                <a:cxn ang="0">
                  <a:pos x="82" y="31"/>
                </a:cxn>
                <a:cxn ang="0">
                  <a:pos x="86" y="22"/>
                </a:cxn>
                <a:cxn ang="0">
                  <a:pos x="94" y="20"/>
                </a:cxn>
                <a:cxn ang="0">
                  <a:pos x="97" y="14"/>
                </a:cxn>
                <a:cxn ang="0">
                  <a:pos x="96" y="7"/>
                </a:cxn>
                <a:cxn ang="0">
                  <a:pos x="102" y="1"/>
                </a:cxn>
                <a:cxn ang="0">
                  <a:pos x="112" y="2"/>
                </a:cxn>
                <a:cxn ang="0">
                  <a:pos x="114" y="8"/>
                </a:cxn>
                <a:cxn ang="0">
                  <a:pos x="119" y="13"/>
                </a:cxn>
                <a:cxn ang="0">
                  <a:pos x="123" y="20"/>
                </a:cxn>
                <a:cxn ang="0">
                  <a:pos x="118" y="28"/>
                </a:cxn>
                <a:cxn ang="0">
                  <a:pos x="111" y="33"/>
                </a:cxn>
                <a:cxn ang="0">
                  <a:pos x="115" y="40"/>
                </a:cxn>
                <a:cxn ang="0">
                  <a:pos x="116" y="48"/>
                </a:cxn>
                <a:cxn ang="0">
                  <a:pos x="112" y="55"/>
                </a:cxn>
                <a:cxn ang="0">
                  <a:pos x="104" y="54"/>
                </a:cxn>
                <a:cxn ang="0">
                  <a:pos x="104" y="60"/>
                </a:cxn>
                <a:cxn ang="0">
                  <a:pos x="96" y="64"/>
                </a:cxn>
                <a:cxn ang="0">
                  <a:pos x="88" y="70"/>
                </a:cxn>
                <a:cxn ang="0">
                  <a:pos x="82" y="72"/>
                </a:cxn>
                <a:cxn ang="0">
                  <a:pos x="79" y="79"/>
                </a:cxn>
                <a:cxn ang="0">
                  <a:pos x="71" y="80"/>
                </a:cxn>
                <a:cxn ang="0">
                  <a:pos x="69" y="86"/>
                </a:cxn>
                <a:cxn ang="0">
                  <a:pos x="61" y="86"/>
                </a:cxn>
                <a:cxn ang="0">
                  <a:pos x="61" y="92"/>
                </a:cxn>
                <a:cxn ang="0">
                  <a:pos x="52" y="87"/>
                </a:cxn>
                <a:cxn ang="0">
                  <a:pos x="45" y="94"/>
                </a:cxn>
                <a:cxn ang="0">
                  <a:pos x="39" y="98"/>
                </a:cxn>
                <a:cxn ang="0">
                  <a:pos x="31" y="98"/>
                </a:cxn>
                <a:cxn ang="0">
                  <a:pos x="30" y="104"/>
                </a:cxn>
                <a:cxn ang="0">
                  <a:pos x="14" y="104"/>
                </a:cxn>
                <a:cxn ang="0">
                  <a:pos x="5" y="104"/>
                </a:cxn>
                <a:cxn ang="0">
                  <a:pos x="7" y="102"/>
                </a:cxn>
                <a:cxn ang="0">
                  <a:pos x="4" y="96"/>
                </a:cxn>
                <a:cxn ang="0">
                  <a:pos x="0" y="93"/>
                </a:cxn>
                <a:cxn ang="0">
                  <a:pos x="3" y="89"/>
                </a:cxn>
                <a:cxn ang="0">
                  <a:pos x="14" y="90"/>
                </a:cxn>
                <a:cxn ang="0">
                  <a:pos x="15" y="80"/>
                </a:cxn>
                <a:cxn ang="0">
                  <a:pos x="21" y="72"/>
                </a:cxn>
                <a:cxn ang="0">
                  <a:pos x="28" y="68"/>
                </a:cxn>
                <a:cxn ang="0">
                  <a:pos x="29" y="66"/>
                </a:cxn>
              </a:cxnLst>
              <a:rect l="0" t="0" r="r" b="b"/>
              <a:pathLst>
                <a:path w="123" h="106">
                  <a:moveTo>
                    <a:pt x="29" y="66"/>
                  </a:moveTo>
                  <a:cubicBezTo>
                    <a:pt x="33" y="65"/>
                    <a:pt x="35" y="64"/>
                    <a:pt x="37" y="64"/>
                  </a:cubicBezTo>
                  <a:cubicBezTo>
                    <a:pt x="46" y="63"/>
                    <a:pt x="36" y="59"/>
                    <a:pt x="37" y="58"/>
                  </a:cubicBezTo>
                  <a:cubicBezTo>
                    <a:pt x="38" y="56"/>
                    <a:pt x="40" y="58"/>
                    <a:pt x="41" y="56"/>
                  </a:cubicBezTo>
                  <a:cubicBezTo>
                    <a:pt x="42" y="53"/>
                    <a:pt x="38" y="47"/>
                    <a:pt x="41" y="45"/>
                  </a:cubicBezTo>
                  <a:cubicBezTo>
                    <a:pt x="45" y="42"/>
                    <a:pt x="54" y="43"/>
                    <a:pt x="57" y="42"/>
                  </a:cubicBezTo>
                  <a:cubicBezTo>
                    <a:pt x="61" y="41"/>
                    <a:pt x="59" y="39"/>
                    <a:pt x="62" y="38"/>
                  </a:cubicBezTo>
                  <a:cubicBezTo>
                    <a:pt x="65" y="38"/>
                    <a:pt x="71" y="39"/>
                    <a:pt x="74" y="38"/>
                  </a:cubicBezTo>
                  <a:cubicBezTo>
                    <a:pt x="78" y="37"/>
                    <a:pt x="80" y="34"/>
                    <a:pt x="82" y="31"/>
                  </a:cubicBezTo>
                  <a:cubicBezTo>
                    <a:pt x="83" y="28"/>
                    <a:pt x="84" y="24"/>
                    <a:pt x="86" y="22"/>
                  </a:cubicBezTo>
                  <a:cubicBezTo>
                    <a:pt x="88" y="20"/>
                    <a:pt x="92" y="22"/>
                    <a:pt x="94" y="20"/>
                  </a:cubicBezTo>
                  <a:cubicBezTo>
                    <a:pt x="96" y="19"/>
                    <a:pt x="97" y="16"/>
                    <a:pt x="97" y="14"/>
                  </a:cubicBezTo>
                  <a:cubicBezTo>
                    <a:pt x="98" y="12"/>
                    <a:pt x="95" y="9"/>
                    <a:pt x="96" y="7"/>
                  </a:cubicBezTo>
                  <a:cubicBezTo>
                    <a:pt x="97" y="4"/>
                    <a:pt x="99" y="2"/>
                    <a:pt x="102" y="1"/>
                  </a:cubicBezTo>
                  <a:cubicBezTo>
                    <a:pt x="105" y="0"/>
                    <a:pt x="109" y="2"/>
                    <a:pt x="112" y="2"/>
                  </a:cubicBezTo>
                  <a:cubicBezTo>
                    <a:pt x="113" y="4"/>
                    <a:pt x="113" y="7"/>
                    <a:pt x="114" y="8"/>
                  </a:cubicBezTo>
                  <a:cubicBezTo>
                    <a:pt x="116" y="12"/>
                    <a:pt x="118" y="10"/>
                    <a:pt x="119" y="13"/>
                  </a:cubicBezTo>
                  <a:cubicBezTo>
                    <a:pt x="121" y="15"/>
                    <a:pt x="123" y="17"/>
                    <a:pt x="123" y="20"/>
                  </a:cubicBezTo>
                  <a:cubicBezTo>
                    <a:pt x="122" y="23"/>
                    <a:pt x="120" y="26"/>
                    <a:pt x="118" y="28"/>
                  </a:cubicBezTo>
                  <a:cubicBezTo>
                    <a:pt x="116" y="30"/>
                    <a:pt x="112" y="30"/>
                    <a:pt x="111" y="33"/>
                  </a:cubicBezTo>
                  <a:cubicBezTo>
                    <a:pt x="110" y="35"/>
                    <a:pt x="114" y="37"/>
                    <a:pt x="115" y="40"/>
                  </a:cubicBezTo>
                  <a:cubicBezTo>
                    <a:pt x="116" y="42"/>
                    <a:pt x="116" y="45"/>
                    <a:pt x="116" y="48"/>
                  </a:cubicBezTo>
                  <a:cubicBezTo>
                    <a:pt x="115" y="51"/>
                    <a:pt x="114" y="54"/>
                    <a:pt x="112" y="55"/>
                  </a:cubicBezTo>
                  <a:cubicBezTo>
                    <a:pt x="110" y="56"/>
                    <a:pt x="106" y="53"/>
                    <a:pt x="104" y="54"/>
                  </a:cubicBezTo>
                  <a:cubicBezTo>
                    <a:pt x="102" y="55"/>
                    <a:pt x="105" y="58"/>
                    <a:pt x="104" y="60"/>
                  </a:cubicBezTo>
                  <a:cubicBezTo>
                    <a:pt x="102" y="62"/>
                    <a:pt x="98" y="62"/>
                    <a:pt x="96" y="64"/>
                  </a:cubicBezTo>
                  <a:cubicBezTo>
                    <a:pt x="93" y="66"/>
                    <a:pt x="91" y="69"/>
                    <a:pt x="88" y="70"/>
                  </a:cubicBezTo>
                  <a:cubicBezTo>
                    <a:pt x="86" y="72"/>
                    <a:pt x="84" y="71"/>
                    <a:pt x="82" y="72"/>
                  </a:cubicBezTo>
                  <a:cubicBezTo>
                    <a:pt x="81" y="74"/>
                    <a:pt x="81" y="77"/>
                    <a:pt x="79" y="79"/>
                  </a:cubicBezTo>
                  <a:cubicBezTo>
                    <a:pt x="76" y="80"/>
                    <a:pt x="73" y="78"/>
                    <a:pt x="71" y="80"/>
                  </a:cubicBezTo>
                  <a:cubicBezTo>
                    <a:pt x="69" y="81"/>
                    <a:pt x="71" y="85"/>
                    <a:pt x="69" y="86"/>
                  </a:cubicBezTo>
                  <a:cubicBezTo>
                    <a:pt x="67" y="88"/>
                    <a:pt x="63" y="84"/>
                    <a:pt x="61" y="86"/>
                  </a:cubicBezTo>
                  <a:cubicBezTo>
                    <a:pt x="59" y="87"/>
                    <a:pt x="63" y="92"/>
                    <a:pt x="61" y="92"/>
                  </a:cubicBezTo>
                  <a:cubicBezTo>
                    <a:pt x="58" y="93"/>
                    <a:pt x="55" y="87"/>
                    <a:pt x="52" y="87"/>
                  </a:cubicBezTo>
                  <a:cubicBezTo>
                    <a:pt x="49" y="87"/>
                    <a:pt x="47" y="92"/>
                    <a:pt x="45" y="94"/>
                  </a:cubicBezTo>
                  <a:cubicBezTo>
                    <a:pt x="43" y="96"/>
                    <a:pt x="42" y="98"/>
                    <a:pt x="39" y="98"/>
                  </a:cubicBezTo>
                  <a:cubicBezTo>
                    <a:pt x="37" y="99"/>
                    <a:pt x="33" y="97"/>
                    <a:pt x="31" y="98"/>
                  </a:cubicBezTo>
                  <a:cubicBezTo>
                    <a:pt x="29" y="99"/>
                    <a:pt x="33" y="103"/>
                    <a:pt x="30" y="104"/>
                  </a:cubicBezTo>
                  <a:cubicBezTo>
                    <a:pt x="26" y="106"/>
                    <a:pt x="19" y="104"/>
                    <a:pt x="14" y="104"/>
                  </a:cubicBezTo>
                  <a:cubicBezTo>
                    <a:pt x="11" y="104"/>
                    <a:pt x="8" y="104"/>
                    <a:pt x="5" y="104"/>
                  </a:cubicBezTo>
                  <a:cubicBezTo>
                    <a:pt x="6" y="103"/>
                    <a:pt x="7" y="103"/>
                    <a:pt x="7" y="102"/>
                  </a:cubicBezTo>
                  <a:cubicBezTo>
                    <a:pt x="11" y="99"/>
                    <a:pt x="5" y="98"/>
                    <a:pt x="4" y="96"/>
                  </a:cubicBezTo>
                  <a:cubicBezTo>
                    <a:pt x="2" y="95"/>
                    <a:pt x="0" y="95"/>
                    <a:pt x="0" y="93"/>
                  </a:cubicBezTo>
                  <a:cubicBezTo>
                    <a:pt x="0" y="91"/>
                    <a:pt x="0" y="90"/>
                    <a:pt x="3" y="89"/>
                  </a:cubicBezTo>
                  <a:cubicBezTo>
                    <a:pt x="6" y="89"/>
                    <a:pt x="11" y="92"/>
                    <a:pt x="14" y="90"/>
                  </a:cubicBezTo>
                  <a:cubicBezTo>
                    <a:pt x="17" y="88"/>
                    <a:pt x="14" y="83"/>
                    <a:pt x="15" y="80"/>
                  </a:cubicBezTo>
                  <a:cubicBezTo>
                    <a:pt x="16" y="77"/>
                    <a:pt x="19" y="74"/>
                    <a:pt x="21" y="72"/>
                  </a:cubicBezTo>
                  <a:cubicBezTo>
                    <a:pt x="23" y="70"/>
                    <a:pt x="27" y="70"/>
                    <a:pt x="28" y="68"/>
                  </a:cubicBezTo>
                  <a:cubicBezTo>
                    <a:pt x="29" y="67"/>
                    <a:pt x="29" y="67"/>
                    <a:pt x="29" y="6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9" name="Freeform 24"/>
            <p:cNvSpPr>
              <a:spLocks noEditPoints="1"/>
            </p:cNvSpPr>
            <p:nvPr/>
          </p:nvSpPr>
          <p:spPr bwMode="auto">
            <a:xfrm rot="21439583">
              <a:off x="3976641" y="4919451"/>
              <a:ext cx="296033" cy="664125"/>
            </a:xfrm>
            <a:custGeom>
              <a:avLst/>
              <a:gdLst/>
              <a:ahLst/>
              <a:cxnLst>
                <a:cxn ang="0">
                  <a:pos x="45" y="7"/>
                </a:cxn>
                <a:cxn ang="0">
                  <a:pos x="49" y="13"/>
                </a:cxn>
                <a:cxn ang="0">
                  <a:pos x="51" y="21"/>
                </a:cxn>
                <a:cxn ang="0">
                  <a:pos x="52" y="30"/>
                </a:cxn>
                <a:cxn ang="0">
                  <a:pos x="45" y="33"/>
                </a:cxn>
                <a:cxn ang="0">
                  <a:pos x="38" y="43"/>
                </a:cxn>
                <a:cxn ang="0">
                  <a:pos x="35" y="53"/>
                </a:cxn>
                <a:cxn ang="0">
                  <a:pos x="37" y="64"/>
                </a:cxn>
                <a:cxn ang="0">
                  <a:pos x="43" y="74"/>
                </a:cxn>
                <a:cxn ang="0">
                  <a:pos x="45" y="84"/>
                </a:cxn>
                <a:cxn ang="0">
                  <a:pos x="39" y="97"/>
                </a:cxn>
                <a:cxn ang="0">
                  <a:pos x="33" y="105"/>
                </a:cxn>
                <a:cxn ang="0">
                  <a:pos x="28" y="113"/>
                </a:cxn>
                <a:cxn ang="0">
                  <a:pos x="38" y="124"/>
                </a:cxn>
                <a:cxn ang="0">
                  <a:pos x="38" y="139"/>
                </a:cxn>
                <a:cxn ang="0">
                  <a:pos x="35" y="139"/>
                </a:cxn>
                <a:cxn ang="0">
                  <a:pos x="29" y="139"/>
                </a:cxn>
                <a:cxn ang="0">
                  <a:pos x="24" y="136"/>
                </a:cxn>
                <a:cxn ang="0">
                  <a:pos x="25" y="124"/>
                </a:cxn>
                <a:cxn ang="0">
                  <a:pos x="16" y="122"/>
                </a:cxn>
                <a:cxn ang="0">
                  <a:pos x="5" y="124"/>
                </a:cxn>
                <a:cxn ang="0">
                  <a:pos x="5" y="122"/>
                </a:cxn>
                <a:cxn ang="0">
                  <a:pos x="1" y="115"/>
                </a:cxn>
                <a:cxn ang="0">
                  <a:pos x="8" y="110"/>
                </a:cxn>
                <a:cxn ang="0">
                  <a:pos x="13" y="102"/>
                </a:cxn>
                <a:cxn ang="0">
                  <a:pos x="9" y="95"/>
                </a:cxn>
                <a:cxn ang="0">
                  <a:pos x="4" y="90"/>
                </a:cxn>
                <a:cxn ang="0">
                  <a:pos x="2" y="84"/>
                </a:cxn>
                <a:cxn ang="0">
                  <a:pos x="2" y="84"/>
                </a:cxn>
                <a:cxn ang="0">
                  <a:pos x="4" y="83"/>
                </a:cxn>
                <a:cxn ang="0">
                  <a:pos x="3" y="71"/>
                </a:cxn>
                <a:cxn ang="0">
                  <a:pos x="4" y="64"/>
                </a:cxn>
                <a:cxn ang="0">
                  <a:pos x="7" y="57"/>
                </a:cxn>
                <a:cxn ang="0">
                  <a:pos x="8" y="41"/>
                </a:cxn>
                <a:cxn ang="0">
                  <a:pos x="13" y="38"/>
                </a:cxn>
                <a:cxn ang="0">
                  <a:pos x="18" y="27"/>
                </a:cxn>
                <a:cxn ang="0">
                  <a:pos x="18" y="13"/>
                </a:cxn>
                <a:cxn ang="0">
                  <a:pos x="16" y="2"/>
                </a:cxn>
                <a:cxn ang="0">
                  <a:pos x="22" y="2"/>
                </a:cxn>
                <a:cxn ang="0">
                  <a:pos x="26" y="11"/>
                </a:cxn>
                <a:cxn ang="0">
                  <a:pos x="38" y="10"/>
                </a:cxn>
                <a:cxn ang="0">
                  <a:pos x="45" y="7"/>
                </a:cxn>
                <a:cxn ang="0">
                  <a:pos x="6" y="128"/>
                </a:cxn>
                <a:cxn ang="0">
                  <a:pos x="6" y="127"/>
                </a:cxn>
                <a:cxn ang="0">
                  <a:pos x="6" y="128"/>
                </a:cxn>
                <a:cxn ang="0">
                  <a:pos x="6" y="127"/>
                </a:cxn>
                <a:cxn ang="0">
                  <a:pos x="5" y="124"/>
                </a:cxn>
                <a:cxn ang="0">
                  <a:pos x="6" y="127"/>
                </a:cxn>
                <a:cxn ang="0">
                  <a:pos x="2" y="84"/>
                </a:cxn>
                <a:cxn ang="0">
                  <a:pos x="2" y="84"/>
                </a:cxn>
                <a:cxn ang="0">
                  <a:pos x="2" y="84"/>
                </a:cxn>
                <a:cxn ang="0">
                  <a:pos x="7" y="41"/>
                </a:cxn>
                <a:cxn ang="0">
                  <a:pos x="7" y="41"/>
                </a:cxn>
                <a:cxn ang="0">
                  <a:pos x="7" y="41"/>
                </a:cxn>
              </a:cxnLst>
              <a:rect l="0" t="0" r="r" b="b"/>
              <a:pathLst>
                <a:path w="53" h="140">
                  <a:moveTo>
                    <a:pt x="45" y="7"/>
                  </a:moveTo>
                  <a:cubicBezTo>
                    <a:pt x="47" y="9"/>
                    <a:pt x="48" y="12"/>
                    <a:pt x="49" y="13"/>
                  </a:cubicBezTo>
                  <a:cubicBezTo>
                    <a:pt x="53" y="20"/>
                    <a:pt x="51" y="19"/>
                    <a:pt x="51" y="21"/>
                  </a:cubicBezTo>
                  <a:cubicBezTo>
                    <a:pt x="52" y="24"/>
                    <a:pt x="53" y="28"/>
                    <a:pt x="52" y="30"/>
                  </a:cubicBezTo>
                  <a:cubicBezTo>
                    <a:pt x="50" y="33"/>
                    <a:pt x="47" y="30"/>
                    <a:pt x="45" y="33"/>
                  </a:cubicBezTo>
                  <a:cubicBezTo>
                    <a:pt x="42" y="35"/>
                    <a:pt x="39" y="41"/>
                    <a:pt x="38" y="43"/>
                  </a:cubicBezTo>
                  <a:cubicBezTo>
                    <a:pt x="37" y="45"/>
                    <a:pt x="35" y="51"/>
                    <a:pt x="35" y="53"/>
                  </a:cubicBezTo>
                  <a:cubicBezTo>
                    <a:pt x="35" y="55"/>
                    <a:pt x="36" y="63"/>
                    <a:pt x="37" y="64"/>
                  </a:cubicBezTo>
                  <a:cubicBezTo>
                    <a:pt x="38" y="66"/>
                    <a:pt x="42" y="70"/>
                    <a:pt x="43" y="74"/>
                  </a:cubicBezTo>
                  <a:cubicBezTo>
                    <a:pt x="45" y="77"/>
                    <a:pt x="45" y="80"/>
                    <a:pt x="45" y="84"/>
                  </a:cubicBezTo>
                  <a:cubicBezTo>
                    <a:pt x="44" y="88"/>
                    <a:pt x="41" y="94"/>
                    <a:pt x="39" y="97"/>
                  </a:cubicBezTo>
                  <a:cubicBezTo>
                    <a:pt x="37" y="101"/>
                    <a:pt x="35" y="102"/>
                    <a:pt x="33" y="105"/>
                  </a:cubicBezTo>
                  <a:cubicBezTo>
                    <a:pt x="31" y="107"/>
                    <a:pt x="27" y="109"/>
                    <a:pt x="28" y="113"/>
                  </a:cubicBezTo>
                  <a:cubicBezTo>
                    <a:pt x="29" y="117"/>
                    <a:pt x="36" y="119"/>
                    <a:pt x="38" y="124"/>
                  </a:cubicBezTo>
                  <a:cubicBezTo>
                    <a:pt x="40" y="129"/>
                    <a:pt x="39" y="135"/>
                    <a:pt x="38" y="139"/>
                  </a:cubicBezTo>
                  <a:cubicBezTo>
                    <a:pt x="37" y="139"/>
                    <a:pt x="36" y="139"/>
                    <a:pt x="35" y="139"/>
                  </a:cubicBezTo>
                  <a:cubicBezTo>
                    <a:pt x="33" y="139"/>
                    <a:pt x="31" y="140"/>
                    <a:pt x="29" y="139"/>
                  </a:cubicBezTo>
                  <a:cubicBezTo>
                    <a:pt x="27" y="139"/>
                    <a:pt x="25" y="138"/>
                    <a:pt x="24" y="136"/>
                  </a:cubicBezTo>
                  <a:cubicBezTo>
                    <a:pt x="23" y="133"/>
                    <a:pt x="27" y="127"/>
                    <a:pt x="25" y="124"/>
                  </a:cubicBezTo>
                  <a:cubicBezTo>
                    <a:pt x="23" y="121"/>
                    <a:pt x="21" y="121"/>
                    <a:pt x="16" y="122"/>
                  </a:cubicBezTo>
                  <a:cubicBezTo>
                    <a:pt x="13" y="123"/>
                    <a:pt x="9" y="123"/>
                    <a:pt x="5" y="124"/>
                  </a:cubicBezTo>
                  <a:cubicBezTo>
                    <a:pt x="5" y="123"/>
                    <a:pt x="5" y="123"/>
                    <a:pt x="5" y="122"/>
                  </a:cubicBezTo>
                  <a:cubicBezTo>
                    <a:pt x="4" y="119"/>
                    <a:pt x="0" y="117"/>
                    <a:pt x="1" y="115"/>
                  </a:cubicBezTo>
                  <a:cubicBezTo>
                    <a:pt x="2" y="112"/>
                    <a:pt x="6" y="112"/>
                    <a:pt x="8" y="110"/>
                  </a:cubicBezTo>
                  <a:cubicBezTo>
                    <a:pt x="10" y="108"/>
                    <a:pt x="12" y="105"/>
                    <a:pt x="13" y="102"/>
                  </a:cubicBezTo>
                  <a:cubicBezTo>
                    <a:pt x="13" y="99"/>
                    <a:pt x="11" y="97"/>
                    <a:pt x="9" y="95"/>
                  </a:cubicBezTo>
                  <a:cubicBezTo>
                    <a:pt x="8" y="92"/>
                    <a:pt x="6" y="94"/>
                    <a:pt x="4" y="90"/>
                  </a:cubicBezTo>
                  <a:cubicBezTo>
                    <a:pt x="3" y="89"/>
                    <a:pt x="3" y="86"/>
                    <a:pt x="2" y="84"/>
                  </a:cubicBezTo>
                  <a:lnTo>
                    <a:pt x="2" y="84"/>
                  </a:lnTo>
                  <a:cubicBezTo>
                    <a:pt x="3" y="84"/>
                    <a:pt x="3" y="83"/>
                    <a:pt x="4" y="83"/>
                  </a:cubicBezTo>
                  <a:cubicBezTo>
                    <a:pt x="7" y="80"/>
                    <a:pt x="3" y="74"/>
                    <a:pt x="3" y="71"/>
                  </a:cubicBezTo>
                  <a:cubicBezTo>
                    <a:pt x="3" y="68"/>
                    <a:pt x="3" y="67"/>
                    <a:pt x="4" y="64"/>
                  </a:cubicBezTo>
                  <a:cubicBezTo>
                    <a:pt x="4" y="62"/>
                    <a:pt x="6" y="61"/>
                    <a:pt x="7" y="57"/>
                  </a:cubicBezTo>
                  <a:cubicBezTo>
                    <a:pt x="8" y="53"/>
                    <a:pt x="8" y="47"/>
                    <a:pt x="8" y="41"/>
                  </a:cubicBezTo>
                  <a:cubicBezTo>
                    <a:pt x="8" y="41"/>
                    <a:pt x="11" y="40"/>
                    <a:pt x="13" y="38"/>
                  </a:cubicBezTo>
                  <a:cubicBezTo>
                    <a:pt x="15" y="35"/>
                    <a:pt x="17" y="32"/>
                    <a:pt x="18" y="27"/>
                  </a:cubicBezTo>
                  <a:cubicBezTo>
                    <a:pt x="19" y="23"/>
                    <a:pt x="18" y="18"/>
                    <a:pt x="18" y="13"/>
                  </a:cubicBezTo>
                  <a:cubicBezTo>
                    <a:pt x="18" y="9"/>
                    <a:pt x="15" y="5"/>
                    <a:pt x="16" y="2"/>
                  </a:cubicBezTo>
                  <a:cubicBezTo>
                    <a:pt x="17" y="0"/>
                    <a:pt x="20" y="1"/>
                    <a:pt x="22" y="2"/>
                  </a:cubicBezTo>
                  <a:cubicBezTo>
                    <a:pt x="24" y="4"/>
                    <a:pt x="23" y="9"/>
                    <a:pt x="26" y="11"/>
                  </a:cubicBezTo>
                  <a:cubicBezTo>
                    <a:pt x="29" y="12"/>
                    <a:pt x="36" y="10"/>
                    <a:pt x="38" y="10"/>
                  </a:cubicBezTo>
                  <a:cubicBezTo>
                    <a:pt x="39" y="10"/>
                    <a:pt x="42" y="8"/>
                    <a:pt x="45" y="7"/>
                  </a:cubicBezTo>
                  <a:close/>
                  <a:moveTo>
                    <a:pt x="6" y="128"/>
                  </a:moveTo>
                  <a:cubicBezTo>
                    <a:pt x="6" y="128"/>
                    <a:pt x="6" y="128"/>
                    <a:pt x="6" y="127"/>
                  </a:cubicBezTo>
                  <a:cubicBezTo>
                    <a:pt x="6" y="128"/>
                    <a:pt x="6" y="128"/>
                    <a:pt x="6" y="128"/>
                  </a:cubicBezTo>
                  <a:close/>
                  <a:moveTo>
                    <a:pt x="6" y="127"/>
                  </a:moveTo>
                  <a:cubicBezTo>
                    <a:pt x="6" y="126"/>
                    <a:pt x="6" y="125"/>
                    <a:pt x="5" y="124"/>
                  </a:cubicBezTo>
                  <a:cubicBezTo>
                    <a:pt x="6" y="125"/>
                    <a:pt x="6" y="126"/>
                    <a:pt x="6" y="127"/>
                  </a:cubicBezTo>
                  <a:close/>
                  <a:moveTo>
                    <a:pt x="2" y="84"/>
                  </a:moveTo>
                  <a:cubicBezTo>
                    <a:pt x="2" y="84"/>
                    <a:pt x="2" y="84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lose/>
                  <a:moveTo>
                    <a:pt x="7" y="41"/>
                  </a:move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0" name="Freeform 25"/>
            <p:cNvSpPr>
              <a:spLocks noEditPoints="1"/>
            </p:cNvSpPr>
            <p:nvPr/>
          </p:nvSpPr>
          <p:spPr bwMode="auto">
            <a:xfrm rot="21439583">
              <a:off x="4380245" y="5896378"/>
              <a:ext cx="786088" cy="556842"/>
            </a:xfrm>
            <a:custGeom>
              <a:avLst/>
              <a:gdLst/>
              <a:ahLst/>
              <a:cxnLst>
                <a:cxn ang="0">
                  <a:pos x="141" y="53"/>
                </a:cxn>
                <a:cxn ang="0">
                  <a:pos x="131" y="59"/>
                </a:cxn>
                <a:cxn ang="0">
                  <a:pos x="128" y="68"/>
                </a:cxn>
                <a:cxn ang="0">
                  <a:pos x="125" y="78"/>
                </a:cxn>
                <a:cxn ang="0">
                  <a:pos x="117" y="88"/>
                </a:cxn>
                <a:cxn ang="0">
                  <a:pos x="114" y="96"/>
                </a:cxn>
                <a:cxn ang="0">
                  <a:pos x="104" y="105"/>
                </a:cxn>
                <a:cxn ang="0">
                  <a:pos x="91" y="114"/>
                </a:cxn>
                <a:cxn ang="0">
                  <a:pos x="89" y="115"/>
                </a:cxn>
                <a:cxn ang="0">
                  <a:pos x="17" y="108"/>
                </a:cxn>
                <a:cxn ang="0">
                  <a:pos x="20" y="109"/>
                </a:cxn>
                <a:cxn ang="0">
                  <a:pos x="18" y="97"/>
                </a:cxn>
                <a:cxn ang="0">
                  <a:pos x="25" y="94"/>
                </a:cxn>
                <a:cxn ang="0">
                  <a:pos x="27" y="81"/>
                </a:cxn>
                <a:cxn ang="0">
                  <a:pos x="18" y="76"/>
                </a:cxn>
                <a:cxn ang="0">
                  <a:pos x="16" y="68"/>
                </a:cxn>
                <a:cxn ang="0">
                  <a:pos x="8" y="65"/>
                </a:cxn>
                <a:cxn ang="0">
                  <a:pos x="4" y="60"/>
                </a:cxn>
                <a:cxn ang="0">
                  <a:pos x="19" y="56"/>
                </a:cxn>
                <a:cxn ang="0">
                  <a:pos x="4" y="40"/>
                </a:cxn>
                <a:cxn ang="0">
                  <a:pos x="6" y="33"/>
                </a:cxn>
                <a:cxn ang="0">
                  <a:pos x="11" y="27"/>
                </a:cxn>
                <a:cxn ang="0">
                  <a:pos x="12" y="9"/>
                </a:cxn>
                <a:cxn ang="0">
                  <a:pos x="18" y="2"/>
                </a:cxn>
                <a:cxn ang="0">
                  <a:pos x="39" y="1"/>
                </a:cxn>
                <a:cxn ang="0">
                  <a:pos x="40" y="6"/>
                </a:cxn>
                <a:cxn ang="0">
                  <a:pos x="34" y="11"/>
                </a:cxn>
                <a:cxn ang="0">
                  <a:pos x="35" y="20"/>
                </a:cxn>
                <a:cxn ang="0">
                  <a:pos x="41" y="20"/>
                </a:cxn>
                <a:cxn ang="0">
                  <a:pos x="45" y="26"/>
                </a:cxn>
                <a:cxn ang="0">
                  <a:pos x="44" y="32"/>
                </a:cxn>
                <a:cxn ang="0">
                  <a:pos x="53" y="45"/>
                </a:cxn>
                <a:cxn ang="0">
                  <a:pos x="59" y="51"/>
                </a:cxn>
                <a:cxn ang="0">
                  <a:pos x="63" y="57"/>
                </a:cxn>
                <a:cxn ang="0">
                  <a:pos x="71" y="58"/>
                </a:cxn>
                <a:cxn ang="0">
                  <a:pos x="79" y="51"/>
                </a:cxn>
                <a:cxn ang="0">
                  <a:pos x="80" y="44"/>
                </a:cxn>
                <a:cxn ang="0">
                  <a:pos x="86" y="39"/>
                </a:cxn>
                <a:cxn ang="0">
                  <a:pos x="91" y="43"/>
                </a:cxn>
                <a:cxn ang="0">
                  <a:pos x="107" y="40"/>
                </a:cxn>
                <a:cxn ang="0">
                  <a:pos x="111" y="47"/>
                </a:cxn>
                <a:cxn ang="0">
                  <a:pos x="118" y="56"/>
                </a:cxn>
                <a:cxn ang="0">
                  <a:pos x="128" y="53"/>
                </a:cxn>
                <a:cxn ang="0">
                  <a:pos x="141" y="53"/>
                </a:cxn>
                <a:cxn ang="0">
                  <a:pos x="1" y="62"/>
                </a:cxn>
                <a:cxn ang="0">
                  <a:pos x="1" y="62"/>
                </a:cxn>
              </a:cxnLst>
              <a:rect l="0" t="0" r="r" b="b"/>
              <a:pathLst>
                <a:path w="141" h="117">
                  <a:moveTo>
                    <a:pt x="141" y="53"/>
                  </a:moveTo>
                  <a:cubicBezTo>
                    <a:pt x="138" y="55"/>
                    <a:pt x="134" y="57"/>
                    <a:pt x="131" y="59"/>
                  </a:cubicBezTo>
                  <a:cubicBezTo>
                    <a:pt x="129" y="62"/>
                    <a:pt x="129" y="65"/>
                    <a:pt x="128" y="68"/>
                  </a:cubicBezTo>
                  <a:cubicBezTo>
                    <a:pt x="127" y="71"/>
                    <a:pt x="127" y="75"/>
                    <a:pt x="125" y="78"/>
                  </a:cubicBezTo>
                  <a:cubicBezTo>
                    <a:pt x="123" y="81"/>
                    <a:pt x="119" y="85"/>
                    <a:pt x="117" y="88"/>
                  </a:cubicBezTo>
                  <a:cubicBezTo>
                    <a:pt x="115" y="91"/>
                    <a:pt x="116" y="93"/>
                    <a:pt x="114" y="96"/>
                  </a:cubicBezTo>
                  <a:cubicBezTo>
                    <a:pt x="112" y="99"/>
                    <a:pt x="108" y="102"/>
                    <a:pt x="104" y="105"/>
                  </a:cubicBezTo>
                  <a:cubicBezTo>
                    <a:pt x="101" y="108"/>
                    <a:pt x="95" y="112"/>
                    <a:pt x="91" y="114"/>
                  </a:cubicBezTo>
                  <a:cubicBezTo>
                    <a:pt x="88" y="115"/>
                    <a:pt x="83" y="117"/>
                    <a:pt x="89" y="115"/>
                  </a:cubicBezTo>
                  <a:cubicBezTo>
                    <a:pt x="75" y="110"/>
                    <a:pt x="32" y="110"/>
                    <a:pt x="17" y="108"/>
                  </a:cubicBezTo>
                  <a:cubicBezTo>
                    <a:pt x="18" y="108"/>
                    <a:pt x="19" y="109"/>
                    <a:pt x="20" y="109"/>
                  </a:cubicBezTo>
                  <a:cubicBezTo>
                    <a:pt x="21" y="105"/>
                    <a:pt x="17" y="99"/>
                    <a:pt x="18" y="97"/>
                  </a:cubicBezTo>
                  <a:cubicBezTo>
                    <a:pt x="20" y="93"/>
                    <a:pt x="24" y="97"/>
                    <a:pt x="25" y="94"/>
                  </a:cubicBezTo>
                  <a:cubicBezTo>
                    <a:pt x="27" y="91"/>
                    <a:pt x="28" y="85"/>
                    <a:pt x="27" y="81"/>
                  </a:cubicBezTo>
                  <a:cubicBezTo>
                    <a:pt x="25" y="78"/>
                    <a:pt x="20" y="79"/>
                    <a:pt x="18" y="76"/>
                  </a:cubicBezTo>
                  <a:cubicBezTo>
                    <a:pt x="17" y="74"/>
                    <a:pt x="18" y="70"/>
                    <a:pt x="16" y="68"/>
                  </a:cubicBezTo>
                  <a:cubicBezTo>
                    <a:pt x="14" y="66"/>
                    <a:pt x="11" y="67"/>
                    <a:pt x="8" y="65"/>
                  </a:cubicBezTo>
                  <a:cubicBezTo>
                    <a:pt x="6" y="64"/>
                    <a:pt x="5" y="62"/>
                    <a:pt x="4" y="60"/>
                  </a:cubicBezTo>
                  <a:cubicBezTo>
                    <a:pt x="4" y="60"/>
                    <a:pt x="18" y="62"/>
                    <a:pt x="19" y="56"/>
                  </a:cubicBezTo>
                  <a:cubicBezTo>
                    <a:pt x="20" y="49"/>
                    <a:pt x="14" y="41"/>
                    <a:pt x="4" y="40"/>
                  </a:cubicBezTo>
                  <a:cubicBezTo>
                    <a:pt x="5" y="38"/>
                    <a:pt x="6" y="35"/>
                    <a:pt x="6" y="33"/>
                  </a:cubicBezTo>
                  <a:cubicBezTo>
                    <a:pt x="6" y="27"/>
                    <a:pt x="6" y="31"/>
                    <a:pt x="11" y="27"/>
                  </a:cubicBezTo>
                  <a:cubicBezTo>
                    <a:pt x="16" y="23"/>
                    <a:pt x="10" y="14"/>
                    <a:pt x="12" y="9"/>
                  </a:cubicBezTo>
                  <a:cubicBezTo>
                    <a:pt x="13" y="5"/>
                    <a:pt x="14" y="3"/>
                    <a:pt x="18" y="2"/>
                  </a:cubicBezTo>
                  <a:cubicBezTo>
                    <a:pt x="23" y="0"/>
                    <a:pt x="35" y="0"/>
                    <a:pt x="39" y="1"/>
                  </a:cubicBezTo>
                  <a:cubicBezTo>
                    <a:pt x="43" y="2"/>
                    <a:pt x="41" y="4"/>
                    <a:pt x="40" y="6"/>
                  </a:cubicBezTo>
                  <a:cubicBezTo>
                    <a:pt x="39" y="8"/>
                    <a:pt x="35" y="9"/>
                    <a:pt x="34" y="11"/>
                  </a:cubicBezTo>
                  <a:cubicBezTo>
                    <a:pt x="33" y="14"/>
                    <a:pt x="33" y="18"/>
                    <a:pt x="35" y="20"/>
                  </a:cubicBezTo>
                  <a:cubicBezTo>
                    <a:pt x="36" y="21"/>
                    <a:pt x="39" y="19"/>
                    <a:pt x="41" y="20"/>
                  </a:cubicBezTo>
                  <a:cubicBezTo>
                    <a:pt x="43" y="21"/>
                    <a:pt x="44" y="24"/>
                    <a:pt x="45" y="26"/>
                  </a:cubicBezTo>
                  <a:cubicBezTo>
                    <a:pt x="45" y="28"/>
                    <a:pt x="42" y="29"/>
                    <a:pt x="44" y="32"/>
                  </a:cubicBezTo>
                  <a:cubicBezTo>
                    <a:pt x="45" y="35"/>
                    <a:pt x="51" y="42"/>
                    <a:pt x="53" y="45"/>
                  </a:cubicBezTo>
                  <a:cubicBezTo>
                    <a:pt x="56" y="48"/>
                    <a:pt x="57" y="49"/>
                    <a:pt x="59" y="51"/>
                  </a:cubicBezTo>
                  <a:cubicBezTo>
                    <a:pt x="61" y="53"/>
                    <a:pt x="61" y="55"/>
                    <a:pt x="63" y="57"/>
                  </a:cubicBezTo>
                  <a:cubicBezTo>
                    <a:pt x="66" y="58"/>
                    <a:pt x="69" y="59"/>
                    <a:pt x="71" y="58"/>
                  </a:cubicBezTo>
                  <a:cubicBezTo>
                    <a:pt x="74" y="56"/>
                    <a:pt x="77" y="53"/>
                    <a:pt x="79" y="51"/>
                  </a:cubicBezTo>
                  <a:cubicBezTo>
                    <a:pt x="80" y="48"/>
                    <a:pt x="79" y="46"/>
                    <a:pt x="80" y="44"/>
                  </a:cubicBezTo>
                  <a:cubicBezTo>
                    <a:pt x="82" y="42"/>
                    <a:pt x="84" y="40"/>
                    <a:pt x="86" y="39"/>
                  </a:cubicBezTo>
                  <a:cubicBezTo>
                    <a:pt x="87" y="40"/>
                    <a:pt x="89" y="42"/>
                    <a:pt x="91" y="43"/>
                  </a:cubicBezTo>
                  <a:cubicBezTo>
                    <a:pt x="96" y="44"/>
                    <a:pt x="103" y="39"/>
                    <a:pt x="107" y="40"/>
                  </a:cubicBezTo>
                  <a:cubicBezTo>
                    <a:pt x="111" y="41"/>
                    <a:pt x="109" y="45"/>
                    <a:pt x="111" y="47"/>
                  </a:cubicBezTo>
                  <a:cubicBezTo>
                    <a:pt x="113" y="50"/>
                    <a:pt x="115" y="55"/>
                    <a:pt x="118" y="56"/>
                  </a:cubicBezTo>
                  <a:cubicBezTo>
                    <a:pt x="122" y="57"/>
                    <a:pt x="124" y="52"/>
                    <a:pt x="128" y="53"/>
                  </a:cubicBezTo>
                  <a:cubicBezTo>
                    <a:pt x="131" y="54"/>
                    <a:pt x="138" y="51"/>
                    <a:pt x="141" y="53"/>
                  </a:cubicBezTo>
                  <a:close/>
                  <a:moveTo>
                    <a:pt x="1" y="62"/>
                  </a:moveTo>
                  <a:cubicBezTo>
                    <a:pt x="0" y="62"/>
                    <a:pt x="0" y="62"/>
                    <a:pt x="1" y="6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1" name="Freeform 26"/>
            <p:cNvSpPr>
              <a:spLocks noEditPoints="1"/>
            </p:cNvSpPr>
            <p:nvPr/>
          </p:nvSpPr>
          <p:spPr bwMode="auto">
            <a:xfrm rot="21439583">
              <a:off x="4440374" y="3717132"/>
              <a:ext cx="854096" cy="1064303"/>
            </a:xfrm>
            <a:custGeom>
              <a:avLst/>
              <a:gdLst/>
              <a:ahLst/>
              <a:cxnLst>
                <a:cxn ang="0">
                  <a:pos x="151" y="126"/>
                </a:cxn>
                <a:cxn ang="0">
                  <a:pos x="149" y="137"/>
                </a:cxn>
                <a:cxn ang="0">
                  <a:pos x="140" y="167"/>
                </a:cxn>
                <a:cxn ang="0">
                  <a:pos x="136" y="192"/>
                </a:cxn>
                <a:cxn ang="0">
                  <a:pos x="128" y="209"/>
                </a:cxn>
                <a:cxn ang="0">
                  <a:pos x="95" y="211"/>
                </a:cxn>
                <a:cxn ang="0">
                  <a:pos x="78" y="220"/>
                </a:cxn>
                <a:cxn ang="0">
                  <a:pos x="65" y="215"/>
                </a:cxn>
                <a:cxn ang="0">
                  <a:pos x="55" y="219"/>
                </a:cxn>
                <a:cxn ang="0">
                  <a:pos x="41" y="216"/>
                </a:cxn>
                <a:cxn ang="0">
                  <a:pos x="41" y="201"/>
                </a:cxn>
                <a:cxn ang="0">
                  <a:pos x="39" y="184"/>
                </a:cxn>
                <a:cxn ang="0">
                  <a:pos x="37" y="170"/>
                </a:cxn>
                <a:cxn ang="0">
                  <a:pos x="27" y="153"/>
                </a:cxn>
                <a:cxn ang="0">
                  <a:pos x="26" y="129"/>
                </a:cxn>
                <a:cxn ang="0">
                  <a:pos x="17" y="111"/>
                </a:cxn>
                <a:cxn ang="0">
                  <a:pos x="18" y="89"/>
                </a:cxn>
                <a:cxn ang="0">
                  <a:pos x="14" y="7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19" y="50"/>
                </a:cxn>
                <a:cxn ang="0">
                  <a:pos x="32" y="32"/>
                </a:cxn>
                <a:cxn ang="0">
                  <a:pos x="33" y="41"/>
                </a:cxn>
                <a:cxn ang="0">
                  <a:pos x="48" y="51"/>
                </a:cxn>
                <a:cxn ang="0">
                  <a:pos x="63" y="51"/>
                </a:cxn>
                <a:cxn ang="0">
                  <a:pos x="72" y="18"/>
                </a:cxn>
                <a:cxn ang="0">
                  <a:pos x="94" y="11"/>
                </a:cxn>
                <a:cxn ang="0">
                  <a:pos x="124" y="3"/>
                </a:cxn>
                <a:cxn ang="0">
                  <a:pos x="130" y="3"/>
                </a:cxn>
                <a:cxn ang="0">
                  <a:pos x="143" y="30"/>
                </a:cxn>
                <a:cxn ang="0">
                  <a:pos x="146" y="48"/>
                </a:cxn>
                <a:cxn ang="0">
                  <a:pos x="137" y="59"/>
                </a:cxn>
                <a:cxn ang="0">
                  <a:pos x="140" y="84"/>
                </a:cxn>
                <a:cxn ang="0">
                  <a:pos x="134" y="101"/>
                </a:cxn>
                <a:cxn ang="0">
                  <a:pos x="133" y="123"/>
                </a:cxn>
                <a:cxn ang="0">
                  <a:pos x="130" y="3"/>
                </a:cxn>
                <a:cxn ang="0">
                  <a:pos x="130" y="3"/>
                </a:cxn>
                <a:cxn ang="0">
                  <a:pos x="130" y="1"/>
                </a:cxn>
                <a:cxn ang="0">
                  <a:pos x="130" y="1"/>
                </a:cxn>
                <a:cxn ang="0">
                  <a:pos x="31" y="32"/>
                </a:cxn>
                <a:cxn ang="0">
                  <a:pos x="31" y="32"/>
                </a:cxn>
                <a:cxn ang="0">
                  <a:pos x="28" y="32"/>
                </a:cxn>
                <a:cxn ang="0">
                  <a:pos x="27" y="32"/>
                </a:cxn>
                <a:cxn ang="0">
                  <a:pos x="27" y="32"/>
                </a:cxn>
                <a:cxn ang="0">
                  <a:pos x="26" y="32"/>
                </a:cxn>
                <a:cxn ang="0">
                  <a:pos x="0" y="45"/>
                </a:cxn>
                <a:cxn ang="0">
                  <a:pos x="0" y="45"/>
                </a:cxn>
                <a:cxn ang="0">
                  <a:pos x="1" y="46"/>
                </a:cxn>
                <a:cxn ang="0">
                  <a:pos x="1" y="46"/>
                </a:cxn>
                <a:cxn ang="0">
                  <a:pos x="1" y="46"/>
                </a:cxn>
                <a:cxn ang="0">
                  <a:pos x="2" y="46"/>
                </a:cxn>
              </a:cxnLst>
              <a:rect l="0" t="0" r="r" b="b"/>
              <a:pathLst>
                <a:path w="153" h="224">
                  <a:moveTo>
                    <a:pt x="145" y="122"/>
                  </a:moveTo>
                  <a:cubicBezTo>
                    <a:pt x="147" y="123"/>
                    <a:pt x="150" y="124"/>
                    <a:pt x="151" y="126"/>
                  </a:cubicBezTo>
                  <a:cubicBezTo>
                    <a:pt x="153" y="129"/>
                    <a:pt x="153" y="131"/>
                    <a:pt x="152" y="134"/>
                  </a:cubicBezTo>
                  <a:cubicBezTo>
                    <a:pt x="152" y="136"/>
                    <a:pt x="150" y="133"/>
                    <a:pt x="149" y="137"/>
                  </a:cubicBezTo>
                  <a:cubicBezTo>
                    <a:pt x="148" y="141"/>
                    <a:pt x="151" y="153"/>
                    <a:pt x="149" y="158"/>
                  </a:cubicBezTo>
                  <a:cubicBezTo>
                    <a:pt x="147" y="164"/>
                    <a:pt x="142" y="163"/>
                    <a:pt x="140" y="167"/>
                  </a:cubicBezTo>
                  <a:cubicBezTo>
                    <a:pt x="138" y="172"/>
                    <a:pt x="139" y="179"/>
                    <a:pt x="139" y="184"/>
                  </a:cubicBezTo>
                  <a:cubicBezTo>
                    <a:pt x="138" y="188"/>
                    <a:pt x="138" y="189"/>
                    <a:pt x="136" y="192"/>
                  </a:cubicBezTo>
                  <a:cubicBezTo>
                    <a:pt x="134" y="195"/>
                    <a:pt x="129" y="197"/>
                    <a:pt x="128" y="200"/>
                  </a:cubicBezTo>
                  <a:cubicBezTo>
                    <a:pt x="126" y="203"/>
                    <a:pt x="132" y="207"/>
                    <a:pt x="128" y="209"/>
                  </a:cubicBezTo>
                  <a:cubicBezTo>
                    <a:pt x="123" y="211"/>
                    <a:pt x="110" y="209"/>
                    <a:pt x="105" y="210"/>
                  </a:cubicBezTo>
                  <a:cubicBezTo>
                    <a:pt x="100" y="210"/>
                    <a:pt x="97" y="209"/>
                    <a:pt x="95" y="211"/>
                  </a:cubicBezTo>
                  <a:cubicBezTo>
                    <a:pt x="92" y="213"/>
                    <a:pt x="95" y="218"/>
                    <a:pt x="92" y="220"/>
                  </a:cubicBezTo>
                  <a:cubicBezTo>
                    <a:pt x="88" y="222"/>
                    <a:pt x="82" y="221"/>
                    <a:pt x="78" y="220"/>
                  </a:cubicBezTo>
                  <a:cubicBezTo>
                    <a:pt x="74" y="219"/>
                    <a:pt x="74" y="216"/>
                    <a:pt x="71" y="215"/>
                  </a:cubicBezTo>
                  <a:cubicBezTo>
                    <a:pt x="69" y="214"/>
                    <a:pt x="67" y="214"/>
                    <a:pt x="65" y="215"/>
                  </a:cubicBezTo>
                  <a:cubicBezTo>
                    <a:pt x="63" y="217"/>
                    <a:pt x="64" y="222"/>
                    <a:pt x="62" y="223"/>
                  </a:cubicBezTo>
                  <a:cubicBezTo>
                    <a:pt x="59" y="224"/>
                    <a:pt x="58" y="220"/>
                    <a:pt x="55" y="219"/>
                  </a:cubicBezTo>
                  <a:cubicBezTo>
                    <a:pt x="51" y="218"/>
                    <a:pt x="44" y="218"/>
                    <a:pt x="41" y="216"/>
                  </a:cubicBezTo>
                  <a:lnTo>
                    <a:pt x="41" y="216"/>
                  </a:lnTo>
                  <a:cubicBezTo>
                    <a:pt x="41" y="216"/>
                    <a:pt x="42" y="215"/>
                    <a:pt x="42" y="215"/>
                  </a:cubicBezTo>
                  <a:cubicBezTo>
                    <a:pt x="44" y="212"/>
                    <a:pt x="42" y="204"/>
                    <a:pt x="41" y="201"/>
                  </a:cubicBezTo>
                  <a:cubicBezTo>
                    <a:pt x="40" y="197"/>
                    <a:pt x="37" y="197"/>
                    <a:pt x="37" y="194"/>
                  </a:cubicBezTo>
                  <a:cubicBezTo>
                    <a:pt x="36" y="191"/>
                    <a:pt x="39" y="187"/>
                    <a:pt x="39" y="184"/>
                  </a:cubicBezTo>
                  <a:cubicBezTo>
                    <a:pt x="38" y="181"/>
                    <a:pt x="34" y="181"/>
                    <a:pt x="34" y="178"/>
                  </a:cubicBezTo>
                  <a:cubicBezTo>
                    <a:pt x="34" y="176"/>
                    <a:pt x="37" y="173"/>
                    <a:pt x="37" y="170"/>
                  </a:cubicBezTo>
                  <a:cubicBezTo>
                    <a:pt x="37" y="167"/>
                    <a:pt x="34" y="165"/>
                    <a:pt x="33" y="162"/>
                  </a:cubicBezTo>
                  <a:cubicBezTo>
                    <a:pt x="31" y="159"/>
                    <a:pt x="28" y="154"/>
                    <a:pt x="27" y="153"/>
                  </a:cubicBezTo>
                  <a:cubicBezTo>
                    <a:pt x="26" y="151"/>
                    <a:pt x="29" y="144"/>
                    <a:pt x="29" y="140"/>
                  </a:cubicBezTo>
                  <a:cubicBezTo>
                    <a:pt x="29" y="136"/>
                    <a:pt x="28" y="131"/>
                    <a:pt x="26" y="129"/>
                  </a:cubicBezTo>
                  <a:cubicBezTo>
                    <a:pt x="23" y="127"/>
                    <a:pt x="18" y="122"/>
                    <a:pt x="18" y="120"/>
                  </a:cubicBezTo>
                  <a:cubicBezTo>
                    <a:pt x="18" y="119"/>
                    <a:pt x="18" y="115"/>
                    <a:pt x="17" y="111"/>
                  </a:cubicBezTo>
                  <a:cubicBezTo>
                    <a:pt x="17" y="108"/>
                    <a:pt x="15" y="104"/>
                    <a:pt x="15" y="100"/>
                  </a:cubicBezTo>
                  <a:cubicBezTo>
                    <a:pt x="15" y="96"/>
                    <a:pt x="18" y="91"/>
                    <a:pt x="18" y="89"/>
                  </a:cubicBezTo>
                  <a:cubicBezTo>
                    <a:pt x="19" y="87"/>
                    <a:pt x="20" y="81"/>
                    <a:pt x="17" y="78"/>
                  </a:cubicBezTo>
                  <a:cubicBezTo>
                    <a:pt x="14" y="75"/>
                    <a:pt x="15" y="71"/>
                    <a:pt x="14" y="70"/>
                  </a:cubicBezTo>
                  <a:cubicBezTo>
                    <a:pt x="13" y="68"/>
                    <a:pt x="8" y="67"/>
                    <a:pt x="8" y="61"/>
                  </a:cubicBezTo>
                  <a:cubicBezTo>
                    <a:pt x="7" y="58"/>
                    <a:pt x="8" y="53"/>
                    <a:pt x="8" y="48"/>
                  </a:cubicBezTo>
                  <a:lnTo>
                    <a:pt x="8" y="48"/>
                  </a:lnTo>
                  <a:cubicBezTo>
                    <a:pt x="8" y="48"/>
                    <a:pt x="8" y="48"/>
                    <a:pt x="8" y="48"/>
                  </a:cubicBezTo>
                  <a:cubicBezTo>
                    <a:pt x="11" y="49"/>
                    <a:pt x="10" y="50"/>
                    <a:pt x="12" y="51"/>
                  </a:cubicBezTo>
                  <a:cubicBezTo>
                    <a:pt x="14" y="51"/>
                    <a:pt x="18" y="53"/>
                    <a:pt x="19" y="50"/>
                  </a:cubicBezTo>
                  <a:cubicBezTo>
                    <a:pt x="21" y="47"/>
                    <a:pt x="15" y="41"/>
                    <a:pt x="19" y="36"/>
                  </a:cubicBezTo>
                  <a:cubicBezTo>
                    <a:pt x="22" y="33"/>
                    <a:pt x="26" y="36"/>
                    <a:pt x="32" y="32"/>
                  </a:cubicBezTo>
                  <a:cubicBezTo>
                    <a:pt x="33" y="32"/>
                    <a:pt x="33" y="32"/>
                    <a:pt x="34" y="33"/>
                  </a:cubicBezTo>
                  <a:cubicBezTo>
                    <a:pt x="35" y="35"/>
                    <a:pt x="30" y="39"/>
                    <a:pt x="33" y="41"/>
                  </a:cubicBezTo>
                  <a:cubicBezTo>
                    <a:pt x="36" y="42"/>
                    <a:pt x="43" y="37"/>
                    <a:pt x="47" y="40"/>
                  </a:cubicBezTo>
                  <a:cubicBezTo>
                    <a:pt x="50" y="42"/>
                    <a:pt x="47" y="48"/>
                    <a:pt x="48" y="51"/>
                  </a:cubicBezTo>
                  <a:cubicBezTo>
                    <a:pt x="50" y="54"/>
                    <a:pt x="53" y="53"/>
                    <a:pt x="56" y="53"/>
                  </a:cubicBezTo>
                  <a:cubicBezTo>
                    <a:pt x="58" y="53"/>
                    <a:pt x="60" y="53"/>
                    <a:pt x="63" y="51"/>
                  </a:cubicBezTo>
                  <a:cubicBezTo>
                    <a:pt x="65" y="50"/>
                    <a:pt x="69" y="50"/>
                    <a:pt x="71" y="44"/>
                  </a:cubicBezTo>
                  <a:cubicBezTo>
                    <a:pt x="73" y="38"/>
                    <a:pt x="70" y="23"/>
                    <a:pt x="72" y="18"/>
                  </a:cubicBezTo>
                  <a:cubicBezTo>
                    <a:pt x="74" y="12"/>
                    <a:pt x="78" y="17"/>
                    <a:pt x="82" y="16"/>
                  </a:cubicBezTo>
                  <a:cubicBezTo>
                    <a:pt x="86" y="15"/>
                    <a:pt x="88" y="12"/>
                    <a:pt x="94" y="11"/>
                  </a:cubicBezTo>
                  <a:cubicBezTo>
                    <a:pt x="99" y="10"/>
                    <a:pt x="107" y="11"/>
                    <a:pt x="112" y="10"/>
                  </a:cubicBezTo>
                  <a:cubicBezTo>
                    <a:pt x="118" y="8"/>
                    <a:pt x="120" y="3"/>
                    <a:pt x="124" y="3"/>
                  </a:cubicBezTo>
                  <a:cubicBezTo>
                    <a:pt x="127" y="2"/>
                    <a:pt x="128" y="2"/>
                    <a:pt x="130" y="3"/>
                  </a:cubicBezTo>
                  <a:lnTo>
                    <a:pt x="130" y="3"/>
                  </a:lnTo>
                  <a:cubicBezTo>
                    <a:pt x="130" y="8"/>
                    <a:pt x="131" y="17"/>
                    <a:pt x="133" y="22"/>
                  </a:cubicBezTo>
                  <a:cubicBezTo>
                    <a:pt x="136" y="27"/>
                    <a:pt x="141" y="27"/>
                    <a:pt x="143" y="30"/>
                  </a:cubicBezTo>
                  <a:cubicBezTo>
                    <a:pt x="146" y="33"/>
                    <a:pt x="148" y="36"/>
                    <a:pt x="149" y="39"/>
                  </a:cubicBezTo>
                  <a:cubicBezTo>
                    <a:pt x="149" y="43"/>
                    <a:pt x="148" y="46"/>
                    <a:pt x="146" y="48"/>
                  </a:cubicBezTo>
                  <a:cubicBezTo>
                    <a:pt x="143" y="49"/>
                    <a:pt x="138" y="44"/>
                    <a:pt x="136" y="47"/>
                  </a:cubicBezTo>
                  <a:cubicBezTo>
                    <a:pt x="134" y="50"/>
                    <a:pt x="137" y="55"/>
                    <a:pt x="137" y="59"/>
                  </a:cubicBezTo>
                  <a:cubicBezTo>
                    <a:pt x="138" y="64"/>
                    <a:pt x="140" y="69"/>
                    <a:pt x="141" y="73"/>
                  </a:cubicBezTo>
                  <a:cubicBezTo>
                    <a:pt x="141" y="77"/>
                    <a:pt x="141" y="81"/>
                    <a:pt x="140" y="84"/>
                  </a:cubicBezTo>
                  <a:cubicBezTo>
                    <a:pt x="139" y="87"/>
                    <a:pt x="135" y="89"/>
                    <a:pt x="134" y="92"/>
                  </a:cubicBezTo>
                  <a:cubicBezTo>
                    <a:pt x="133" y="95"/>
                    <a:pt x="136" y="99"/>
                    <a:pt x="134" y="101"/>
                  </a:cubicBezTo>
                  <a:cubicBezTo>
                    <a:pt x="132" y="104"/>
                    <a:pt x="124" y="101"/>
                    <a:pt x="123" y="106"/>
                  </a:cubicBezTo>
                  <a:cubicBezTo>
                    <a:pt x="123" y="111"/>
                    <a:pt x="126" y="120"/>
                    <a:pt x="133" y="123"/>
                  </a:cubicBezTo>
                  <a:cubicBezTo>
                    <a:pt x="139" y="125"/>
                    <a:pt x="142" y="123"/>
                    <a:pt x="145" y="122"/>
                  </a:cubicBezTo>
                  <a:close/>
                  <a:moveTo>
                    <a:pt x="130" y="3"/>
                  </a:moveTo>
                  <a:cubicBezTo>
                    <a:pt x="130" y="2"/>
                    <a:pt x="130" y="2"/>
                    <a:pt x="130" y="2"/>
                  </a:cubicBezTo>
                  <a:cubicBezTo>
                    <a:pt x="130" y="2"/>
                    <a:pt x="130" y="2"/>
                    <a:pt x="130" y="3"/>
                  </a:cubicBezTo>
                  <a:close/>
                  <a:moveTo>
                    <a:pt x="130" y="2"/>
                  </a:moveTo>
                  <a:cubicBezTo>
                    <a:pt x="130" y="1"/>
                    <a:pt x="130" y="1"/>
                    <a:pt x="130" y="1"/>
                  </a:cubicBezTo>
                  <a:cubicBezTo>
                    <a:pt x="130" y="1"/>
                    <a:pt x="130" y="1"/>
                    <a:pt x="130" y="2"/>
                  </a:cubicBezTo>
                  <a:close/>
                  <a:moveTo>
                    <a:pt x="130" y="1"/>
                  </a:moveTo>
                  <a:cubicBezTo>
                    <a:pt x="130" y="0"/>
                    <a:pt x="130" y="0"/>
                    <a:pt x="130" y="1"/>
                  </a:cubicBezTo>
                  <a:close/>
                  <a:moveTo>
                    <a:pt x="31" y="32"/>
                  </a:moveTo>
                  <a:cubicBezTo>
                    <a:pt x="31" y="32"/>
                    <a:pt x="31" y="32"/>
                    <a:pt x="31" y="32"/>
                  </a:cubicBezTo>
                  <a:cubicBezTo>
                    <a:pt x="31" y="32"/>
                    <a:pt x="31" y="32"/>
                    <a:pt x="31" y="32"/>
                  </a:cubicBezTo>
                  <a:close/>
                  <a:moveTo>
                    <a:pt x="28" y="32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lose/>
                  <a:moveTo>
                    <a:pt x="27" y="32"/>
                  </a:move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lose/>
                  <a:moveTo>
                    <a:pt x="26" y="32"/>
                  </a:move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lose/>
                  <a:moveTo>
                    <a:pt x="0" y="45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5"/>
                  </a:cubicBezTo>
                  <a:close/>
                  <a:moveTo>
                    <a:pt x="1" y="46"/>
                  </a:moveTo>
                  <a:cubicBezTo>
                    <a:pt x="1" y="46"/>
                    <a:pt x="1" y="46"/>
                    <a:pt x="1" y="46"/>
                  </a:cubicBezTo>
                  <a:cubicBezTo>
                    <a:pt x="1" y="46"/>
                    <a:pt x="1" y="46"/>
                    <a:pt x="1" y="46"/>
                  </a:cubicBezTo>
                  <a:close/>
                  <a:moveTo>
                    <a:pt x="1" y="46"/>
                  </a:moveTo>
                  <a:cubicBezTo>
                    <a:pt x="1" y="46"/>
                    <a:pt x="1" y="46"/>
                    <a:pt x="1" y="46"/>
                  </a:cubicBezTo>
                  <a:cubicBezTo>
                    <a:pt x="1" y="46"/>
                    <a:pt x="1" y="46"/>
                    <a:pt x="1" y="46"/>
                  </a:cubicBezTo>
                  <a:close/>
                  <a:moveTo>
                    <a:pt x="1" y="46"/>
                  </a:moveTo>
                  <a:cubicBezTo>
                    <a:pt x="1" y="46"/>
                    <a:pt x="2" y="46"/>
                    <a:pt x="2" y="46"/>
                  </a:cubicBezTo>
                  <a:cubicBezTo>
                    <a:pt x="2" y="46"/>
                    <a:pt x="1" y="46"/>
                    <a:pt x="1" y="4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2" name="Freeform 27"/>
            <p:cNvSpPr>
              <a:spLocks noEditPoints="1"/>
            </p:cNvSpPr>
            <p:nvPr/>
          </p:nvSpPr>
          <p:spPr bwMode="auto">
            <a:xfrm rot="21439583">
              <a:off x="4121881" y="4514991"/>
              <a:ext cx="620069" cy="1168179"/>
            </a:xfrm>
            <a:custGeom>
              <a:avLst/>
              <a:gdLst/>
              <a:ahLst/>
              <a:cxnLst>
                <a:cxn ang="0">
                  <a:pos x="29" y="37"/>
                </a:cxn>
                <a:cxn ang="0">
                  <a:pos x="29" y="57"/>
                </a:cxn>
                <a:cxn ang="0">
                  <a:pos x="29" y="84"/>
                </a:cxn>
                <a:cxn ang="0">
                  <a:pos x="22" y="95"/>
                </a:cxn>
                <a:cxn ang="0">
                  <a:pos x="25" y="112"/>
                </a:cxn>
                <a:cxn ang="0">
                  <a:pos x="11" y="125"/>
                </a:cxn>
                <a:cxn ang="0">
                  <a:pos x="10" y="146"/>
                </a:cxn>
                <a:cxn ang="0">
                  <a:pos x="18" y="166"/>
                </a:cxn>
                <a:cxn ang="0">
                  <a:pos x="6" y="187"/>
                </a:cxn>
                <a:cxn ang="0">
                  <a:pos x="11" y="206"/>
                </a:cxn>
                <a:cxn ang="0">
                  <a:pos x="17" y="223"/>
                </a:cxn>
                <a:cxn ang="0">
                  <a:pos x="21" y="239"/>
                </a:cxn>
                <a:cxn ang="0">
                  <a:pos x="30" y="236"/>
                </a:cxn>
                <a:cxn ang="0">
                  <a:pos x="45" y="226"/>
                </a:cxn>
                <a:cxn ang="0">
                  <a:pos x="60" y="215"/>
                </a:cxn>
                <a:cxn ang="0">
                  <a:pos x="69" y="204"/>
                </a:cxn>
                <a:cxn ang="0">
                  <a:pos x="68" y="195"/>
                </a:cxn>
                <a:cxn ang="0">
                  <a:pos x="57" y="176"/>
                </a:cxn>
                <a:cxn ang="0">
                  <a:pos x="60" y="153"/>
                </a:cxn>
                <a:cxn ang="0">
                  <a:pos x="58" y="127"/>
                </a:cxn>
                <a:cxn ang="0">
                  <a:pos x="76" y="116"/>
                </a:cxn>
                <a:cxn ang="0">
                  <a:pos x="76" y="100"/>
                </a:cxn>
                <a:cxn ang="0">
                  <a:pos x="95" y="96"/>
                </a:cxn>
                <a:cxn ang="0">
                  <a:pos x="109" y="85"/>
                </a:cxn>
                <a:cxn ang="0">
                  <a:pos x="109" y="58"/>
                </a:cxn>
                <a:cxn ang="0">
                  <a:pos x="102" y="47"/>
                </a:cxn>
                <a:cxn ang="0">
                  <a:pos x="92" y="39"/>
                </a:cxn>
                <a:cxn ang="0">
                  <a:pos x="89" y="30"/>
                </a:cxn>
                <a:cxn ang="0">
                  <a:pos x="81" y="13"/>
                </a:cxn>
                <a:cxn ang="0">
                  <a:pos x="72" y="18"/>
                </a:cxn>
                <a:cxn ang="0">
                  <a:pos x="50" y="21"/>
                </a:cxn>
                <a:cxn ang="0">
                  <a:pos x="34" y="1"/>
                </a:cxn>
                <a:cxn ang="0">
                  <a:pos x="18" y="8"/>
                </a:cxn>
                <a:cxn ang="0">
                  <a:pos x="11" y="221"/>
                </a:cxn>
              </a:cxnLst>
              <a:rect l="0" t="0" r="r" b="b"/>
              <a:pathLst>
                <a:path w="111" h="246">
                  <a:moveTo>
                    <a:pt x="21" y="25"/>
                  </a:moveTo>
                  <a:cubicBezTo>
                    <a:pt x="24" y="28"/>
                    <a:pt x="28" y="32"/>
                    <a:pt x="29" y="37"/>
                  </a:cubicBezTo>
                  <a:cubicBezTo>
                    <a:pt x="29" y="42"/>
                    <a:pt x="25" y="49"/>
                    <a:pt x="25" y="52"/>
                  </a:cubicBezTo>
                  <a:cubicBezTo>
                    <a:pt x="25" y="56"/>
                    <a:pt x="28" y="54"/>
                    <a:pt x="29" y="57"/>
                  </a:cubicBezTo>
                  <a:cubicBezTo>
                    <a:pt x="29" y="60"/>
                    <a:pt x="29" y="68"/>
                    <a:pt x="29" y="71"/>
                  </a:cubicBezTo>
                  <a:cubicBezTo>
                    <a:pt x="29" y="73"/>
                    <a:pt x="31" y="83"/>
                    <a:pt x="29" y="84"/>
                  </a:cubicBezTo>
                  <a:cubicBezTo>
                    <a:pt x="28" y="84"/>
                    <a:pt x="23" y="87"/>
                    <a:pt x="18" y="89"/>
                  </a:cubicBezTo>
                  <a:cubicBezTo>
                    <a:pt x="20" y="91"/>
                    <a:pt x="21" y="94"/>
                    <a:pt x="22" y="95"/>
                  </a:cubicBezTo>
                  <a:cubicBezTo>
                    <a:pt x="26" y="102"/>
                    <a:pt x="24" y="101"/>
                    <a:pt x="24" y="103"/>
                  </a:cubicBezTo>
                  <a:cubicBezTo>
                    <a:pt x="25" y="106"/>
                    <a:pt x="26" y="110"/>
                    <a:pt x="25" y="112"/>
                  </a:cubicBezTo>
                  <a:cubicBezTo>
                    <a:pt x="23" y="115"/>
                    <a:pt x="20" y="112"/>
                    <a:pt x="18" y="115"/>
                  </a:cubicBezTo>
                  <a:cubicBezTo>
                    <a:pt x="15" y="117"/>
                    <a:pt x="12" y="123"/>
                    <a:pt x="11" y="125"/>
                  </a:cubicBezTo>
                  <a:cubicBezTo>
                    <a:pt x="10" y="127"/>
                    <a:pt x="8" y="133"/>
                    <a:pt x="8" y="135"/>
                  </a:cubicBezTo>
                  <a:cubicBezTo>
                    <a:pt x="8" y="137"/>
                    <a:pt x="9" y="145"/>
                    <a:pt x="10" y="146"/>
                  </a:cubicBezTo>
                  <a:cubicBezTo>
                    <a:pt x="11" y="148"/>
                    <a:pt x="15" y="152"/>
                    <a:pt x="16" y="156"/>
                  </a:cubicBezTo>
                  <a:cubicBezTo>
                    <a:pt x="18" y="159"/>
                    <a:pt x="18" y="162"/>
                    <a:pt x="18" y="166"/>
                  </a:cubicBezTo>
                  <a:cubicBezTo>
                    <a:pt x="17" y="170"/>
                    <a:pt x="14" y="176"/>
                    <a:pt x="12" y="179"/>
                  </a:cubicBezTo>
                  <a:cubicBezTo>
                    <a:pt x="10" y="183"/>
                    <a:pt x="8" y="184"/>
                    <a:pt x="6" y="187"/>
                  </a:cubicBezTo>
                  <a:cubicBezTo>
                    <a:pt x="4" y="189"/>
                    <a:pt x="0" y="191"/>
                    <a:pt x="1" y="195"/>
                  </a:cubicBezTo>
                  <a:cubicBezTo>
                    <a:pt x="2" y="199"/>
                    <a:pt x="9" y="201"/>
                    <a:pt x="11" y="206"/>
                  </a:cubicBezTo>
                  <a:cubicBezTo>
                    <a:pt x="13" y="211"/>
                    <a:pt x="12" y="217"/>
                    <a:pt x="11" y="221"/>
                  </a:cubicBezTo>
                  <a:cubicBezTo>
                    <a:pt x="13" y="221"/>
                    <a:pt x="16" y="221"/>
                    <a:pt x="17" y="223"/>
                  </a:cubicBezTo>
                  <a:cubicBezTo>
                    <a:pt x="19" y="224"/>
                    <a:pt x="18" y="227"/>
                    <a:pt x="19" y="230"/>
                  </a:cubicBezTo>
                  <a:cubicBezTo>
                    <a:pt x="19" y="233"/>
                    <a:pt x="19" y="237"/>
                    <a:pt x="21" y="239"/>
                  </a:cubicBezTo>
                  <a:cubicBezTo>
                    <a:pt x="22" y="242"/>
                    <a:pt x="24" y="246"/>
                    <a:pt x="27" y="245"/>
                  </a:cubicBezTo>
                  <a:cubicBezTo>
                    <a:pt x="29" y="244"/>
                    <a:pt x="29" y="239"/>
                    <a:pt x="30" y="236"/>
                  </a:cubicBezTo>
                  <a:cubicBezTo>
                    <a:pt x="32" y="233"/>
                    <a:pt x="33" y="229"/>
                    <a:pt x="36" y="227"/>
                  </a:cubicBezTo>
                  <a:cubicBezTo>
                    <a:pt x="38" y="225"/>
                    <a:pt x="42" y="228"/>
                    <a:pt x="45" y="226"/>
                  </a:cubicBezTo>
                  <a:cubicBezTo>
                    <a:pt x="48" y="224"/>
                    <a:pt x="46" y="218"/>
                    <a:pt x="49" y="215"/>
                  </a:cubicBezTo>
                  <a:cubicBezTo>
                    <a:pt x="52" y="213"/>
                    <a:pt x="57" y="216"/>
                    <a:pt x="60" y="215"/>
                  </a:cubicBezTo>
                  <a:cubicBezTo>
                    <a:pt x="63" y="213"/>
                    <a:pt x="63" y="208"/>
                    <a:pt x="64" y="206"/>
                  </a:cubicBezTo>
                  <a:cubicBezTo>
                    <a:pt x="66" y="205"/>
                    <a:pt x="66" y="201"/>
                    <a:pt x="69" y="204"/>
                  </a:cubicBezTo>
                  <a:cubicBezTo>
                    <a:pt x="70" y="205"/>
                    <a:pt x="70" y="206"/>
                    <a:pt x="71" y="206"/>
                  </a:cubicBezTo>
                  <a:cubicBezTo>
                    <a:pt x="70" y="202"/>
                    <a:pt x="68" y="198"/>
                    <a:pt x="68" y="195"/>
                  </a:cubicBezTo>
                  <a:cubicBezTo>
                    <a:pt x="67" y="187"/>
                    <a:pt x="65" y="189"/>
                    <a:pt x="63" y="186"/>
                  </a:cubicBezTo>
                  <a:cubicBezTo>
                    <a:pt x="61" y="183"/>
                    <a:pt x="59" y="180"/>
                    <a:pt x="57" y="176"/>
                  </a:cubicBezTo>
                  <a:cubicBezTo>
                    <a:pt x="56" y="172"/>
                    <a:pt x="52" y="165"/>
                    <a:pt x="53" y="161"/>
                  </a:cubicBezTo>
                  <a:cubicBezTo>
                    <a:pt x="54" y="157"/>
                    <a:pt x="59" y="156"/>
                    <a:pt x="60" y="153"/>
                  </a:cubicBezTo>
                  <a:cubicBezTo>
                    <a:pt x="61" y="149"/>
                    <a:pt x="58" y="146"/>
                    <a:pt x="58" y="141"/>
                  </a:cubicBezTo>
                  <a:cubicBezTo>
                    <a:pt x="57" y="137"/>
                    <a:pt x="56" y="130"/>
                    <a:pt x="58" y="127"/>
                  </a:cubicBezTo>
                  <a:cubicBezTo>
                    <a:pt x="59" y="123"/>
                    <a:pt x="62" y="127"/>
                    <a:pt x="65" y="125"/>
                  </a:cubicBezTo>
                  <a:cubicBezTo>
                    <a:pt x="69" y="123"/>
                    <a:pt x="74" y="119"/>
                    <a:pt x="76" y="116"/>
                  </a:cubicBezTo>
                  <a:cubicBezTo>
                    <a:pt x="78" y="113"/>
                    <a:pt x="76" y="112"/>
                    <a:pt x="76" y="109"/>
                  </a:cubicBezTo>
                  <a:cubicBezTo>
                    <a:pt x="76" y="106"/>
                    <a:pt x="75" y="102"/>
                    <a:pt x="76" y="100"/>
                  </a:cubicBezTo>
                  <a:cubicBezTo>
                    <a:pt x="77" y="98"/>
                    <a:pt x="79" y="97"/>
                    <a:pt x="82" y="96"/>
                  </a:cubicBezTo>
                  <a:cubicBezTo>
                    <a:pt x="85" y="96"/>
                    <a:pt x="91" y="97"/>
                    <a:pt x="95" y="96"/>
                  </a:cubicBezTo>
                  <a:cubicBezTo>
                    <a:pt x="98" y="96"/>
                    <a:pt x="99" y="95"/>
                    <a:pt x="101" y="93"/>
                  </a:cubicBezTo>
                  <a:cubicBezTo>
                    <a:pt x="104" y="91"/>
                    <a:pt x="107" y="89"/>
                    <a:pt x="109" y="85"/>
                  </a:cubicBezTo>
                  <a:cubicBezTo>
                    <a:pt x="110" y="80"/>
                    <a:pt x="108" y="73"/>
                    <a:pt x="108" y="68"/>
                  </a:cubicBezTo>
                  <a:cubicBezTo>
                    <a:pt x="108" y="64"/>
                    <a:pt x="111" y="66"/>
                    <a:pt x="109" y="58"/>
                  </a:cubicBezTo>
                  <a:cubicBezTo>
                    <a:pt x="109" y="57"/>
                    <a:pt x="108" y="55"/>
                    <a:pt x="108" y="52"/>
                  </a:cubicBezTo>
                  <a:cubicBezTo>
                    <a:pt x="106" y="54"/>
                    <a:pt x="105" y="48"/>
                    <a:pt x="102" y="47"/>
                  </a:cubicBezTo>
                  <a:cubicBezTo>
                    <a:pt x="99" y="46"/>
                    <a:pt x="94" y="49"/>
                    <a:pt x="92" y="47"/>
                  </a:cubicBezTo>
                  <a:cubicBezTo>
                    <a:pt x="89" y="45"/>
                    <a:pt x="91" y="42"/>
                    <a:pt x="92" y="39"/>
                  </a:cubicBezTo>
                  <a:cubicBezTo>
                    <a:pt x="93" y="37"/>
                    <a:pt x="97" y="37"/>
                    <a:pt x="97" y="34"/>
                  </a:cubicBezTo>
                  <a:cubicBezTo>
                    <a:pt x="96" y="32"/>
                    <a:pt x="91" y="31"/>
                    <a:pt x="89" y="30"/>
                  </a:cubicBezTo>
                  <a:cubicBezTo>
                    <a:pt x="88" y="29"/>
                    <a:pt x="85" y="26"/>
                    <a:pt x="85" y="24"/>
                  </a:cubicBezTo>
                  <a:cubicBezTo>
                    <a:pt x="85" y="22"/>
                    <a:pt x="82" y="13"/>
                    <a:pt x="81" y="13"/>
                  </a:cubicBezTo>
                  <a:cubicBezTo>
                    <a:pt x="80" y="13"/>
                    <a:pt x="78" y="13"/>
                    <a:pt x="76" y="14"/>
                  </a:cubicBezTo>
                  <a:cubicBezTo>
                    <a:pt x="75" y="15"/>
                    <a:pt x="74" y="17"/>
                    <a:pt x="72" y="18"/>
                  </a:cubicBezTo>
                  <a:cubicBezTo>
                    <a:pt x="70" y="20"/>
                    <a:pt x="68" y="22"/>
                    <a:pt x="65" y="22"/>
                  </a:cubicBezTo>
                  <a:cubicBezTo>
                    <a:pt x="61" y="23"/>
                    <a:pt x="54" y="23"/>
                    <a:pt x="50" y="21"/>
                  </a:cubicBezTo>
                  <a:cubicBezTo>
                    <a:pt x="45" y="18"/>
                    <a:pt x="40" y="11"/>
                    <a:pt x="37" y="8"/>
                  </a:cubicBezTo>
                  <a:cubicBezTo>
                    <a:pt x="35" y="4"/>
                    <a:pt x="36" y="2"/>
                    <a:pt x="34" y="1"/>
                  </a:cubicBezTo>
                  <a:cubicBezTo>
                    <a:pt x="31" y="0"/>
                    <a:pt x="28" y="1"/>
                    <a:pt x="25" y="2"/>
                  </a:cubicBezTo>
                  <a:cubicBezTo>
                    <a:pt x="23" y="3"/>
                    <a:pt x="20" y="5"/>
                    <a:pt x="18" y="8"/>
                  </a:cubicBezTo>
                  <a:cubicBezTo>
                    <a:pt x="12" y="16"/>
                    <a:pt x="17" y="18"/>
                    <a:pt x="21" y="25"/>
                  </a:cubicBezTo>
                  <a:close/>
                  <a:moveTo>
                    <a:pt x="11" y="221"/>
                  </a:moveTo>
                  <a:cubicBezTo>
                    <a:pt x="9" y="221"/>
                    <a:pt x="9" y="221"/>
                    <a:pt x="11" y="22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3" name="Freeform 29"/>
            <p:cNvSpPr>
              <a:spLocks noEditPoints="1"/>
            </p:cNvSpPr>
            <p:nvPr/>
          </p:nvSpPr>
          <p:spPr bwMode="auto">
            <a:xfrm rot="21439583">
              <a:off x="4791550" y="5206512"/>
              <a:ext cx="1122126" cy="941695"/>
            </a:xfrm>
            <a:custGeom>
              <a:avLst/>
              <a:gdLst/>
              <a:ahLst/>
              <a:cxnLst>
                <a:cxn ang="0">
                  <a:pos x="178" y="1"/>
                </a:cxn>
                <a:cxn ang="0">
                  <a:pos x="197" y="22"/>
                </a:cxn>
                <a:cxn ang="0">
                  <a:pos x="183" y="36"/>
                </a:cxn>
                <a:cxn ang="0">
                  <a:pos x="178" y="55"/>
                </a:cxn>
                <a:cxn ang="0">
                  <a:pos x="170" y="69"/>
                </a:cxn>
                <a:cxn ang="0">
                  <a:pos x="159" y="90"/>
                </a:cxn>
                <a:cxn ang="0">
                  <a:pos x="152" y="106"/>
                </a:cxn>
                <a:cxn ang="0">
                  <a:pos x="145" y="123"/>
                </a:cxn>
                <a:cxn ang="0">
                  <a:pos x="129" y="138"/>
                </a:cxn>
                <a:cxn ang="0">
                  <a:pos x="104" y="164"/>
                </a:cxn>
                <a:cxn ang="0">
                  <a:pos x="82" y="180"/>
                </a:cxn>
                <a:cxn ang="0">
                  <a:pos x="73" y="185"/>
                </a:cxn>
                <a:cxn ang="0">
                  <a:pos x="63" y="193"/>
                </a:cxn>
                <a:cxn ang="0">
                  <a:pos x="62" y="193"/>
                </a:cxn>
                <a:cxn ang="0">
                  <a:pos x="39" y="196"/>
                </a:cxn>
                <a:cxn ang="0">
                  <a:pos x="28" y="180"/>
                </a:cxn>
                <a:cxn ang="0">
                  <a:pos x="7" y="179"/>
                </a:cxn>
                <a:cxn ang="0">
                  <a:pos x="18" y="174"/>
                </a:cxn>
                <a:cxn ang="0">
                  <a:pos x="27" y="162"/>
                </a:cxn>
                <a:cxn ang="0">
                  <a:pos x="31" y="145"/>
                </a:cxn>
                <a:cxn ang="0">
                  <a:pos x="41" y="130"/>
                </a:cxn>
                <a:cxn ang="0">
                  <a:pos x="52" y="121"/>
                </a:cxn>
                <a:cxn ang="0">
                  <a:pos x="65" y="114"/>
                </a:cxn>
                <a:cxn ang="0">
                  <a:pos x="78" y="110"/>
                </a:cxn>
                <a:cxn ang="0">
                  <a:pos x="95" y="104"/>
                </a:cxn>
                <a:cxn ang="0">
                  <a:pos x="106" y="112"/>
                </a:cxn>
                <a:cxn ang="0">
                  <a:pos x="111" y="100"/>
                </a:cxn>
                <a:cxn ang="0">
                  <a:pos x="116" y="85"/>
                </a:cxn>
                <a:cxn ang="0">
                  <a:pos x="129" y="72"/>
                </a:cxn>
                <a:cxn ang="0">
                  <a:pos x="143" y="57"/>
                </a:cxn>
                <a:cxn ang="0">
                  <a:pos x="153" y="47"/>
                </a:cxn>
                <a:cxn ang="0">
                  <a:pos x="157" y="31"/>
                </a:cxn>
                <a:cxn ang="0">
                  <a:pos x="167" y="14"/>
                </a:cxn>
                <a:cxn ang="0">
                  <a:pos x="177" y="0"/>
                </a:cxn>
                <a:cxn ang="0">
                  <a:pos x="55" y="197"/>
                </a:cxn>
                <a:cxn ang="0">
                  <a:pos x="55" y="197"/>
                </a:cxn>
                <a:cxn ang="0">
                  <a:pos x="55" y="197"/>
                </a:cxn>
              </a:cxnLst>
              <a:rect l="0" t="0" r="r" b="b"/>
              <a:pathLst>
                <a:path w="201" h="198">
                  <a:moveTo>
                    <a:pt x="177" y="0"/>
                  </a:moveTo>
                  <a:cubicBezTo>
                    <a:pt x="178" y="0"/>
                    <a:pt x="178" y="0"/>
                    <a:pt x="178" y="1"/>
                  </a:cubicBezTo>
                  <a:cubicBezTo>
                    <a:pt x="182" y="5"/>
                    <a:pt x="194" y="9"/>
                    <a:pt x="198" y="13"/>
                  </a:cubicBezTo>
                  <a:cubicBezTo>
                    <a:pt x="201" y="17"/>
                    <a:pt x="198" y="19"/>
                    <a:pt x="197" y="22"/>
                  </a:cubicBezTo>
                  <a:cubicBezTo>
                    <a:pt x="196" y="26"/>
                    <a:pt x="193" y="31"/>
                    <a:pt x="190" y="33"/>
                  </a:cubicBezTo>
                  <a:cubicBezTo>
                    <a:pt x="188" y="36"/>
                    <a:pt x="185" y="34"/>
                    <a:pt x="183" y="36"/>
                  </a:cubicBezTo>
                  <a:cubicBezTo>
                    <a:pt x="182" y="39"/>
                    <a:pt x="183" y="42"/>
                    <a:pt x="182" y="45"/>
                  </a:cubicBezTo>
                  <a:cubicBezTo>
                    <a:pt x="181" y="49"/>
                    <a:pt x="180" y="53"/>
                    <a:pt x="178" y="55"/>
                  </a:cubicBezTo>
                  <a:cubicBezTo>
                    <a:pt x="176" y="58"/>
                    <a:pt x="172" y="59"/>
                    <a:pt x="171" y="61"/>
                  </a:cubicBezTo>
                  <a:cubicBezTo>
                    <a:pt x="169" y="64"/>
                    <a:pt x="172" y="66"/>
                    <a:pt x="170" y="69"/>
                  </a:cubicBezTo>
                  <a:cubicBezTo>
                    <a:pt x="169" y="72"/>
                    <a:pt x="165" y="72"/>
                    <a:pt x="163" y="76"/>
                  </a:cubicBezTo>
                  <a:cubicBezTo>
                    <a:pt x="161" y="79"/>
                    <a:pt x="160" y="85"/>
                    <a:pt x="159" y="90"/>
                  </a:cubicBezTo>
                  <a:cubicBezTo>
                    <a:pt x="158" y="95"/>
                    <a:pt x="159" y="102"/>
                    <a:pt x="157" y="105"/>
                  </a:cubicBezTo>
                  <a:cubicBezTo>
                    <a:pt x="156" y="108"/>
                    <a:pt x="153" y="103"/>
                    <a:pt x="152" y="106"/>
                  </a:cubicBezTo>
                  <a:cubicBezTo>
                    <a:pt x="151" y="110"/>
                    <a:pt x="153" y="119"/>
                    <a:pt x="152" y="122"/>
                  </a:cubicBezTo>
                  <a:cubicBezTo>
                    <a:pt x="150" y="126"/>
                    <a:pt x="148" y="121"/>
                    <a:pt x="145" y="123"/>
                  </a:cubicBezTo>
                  <a:cubicBezTo>
                    <a:pt x="143" y="125"/>
                    <a:pt x="139" y="133"/>
                    <a:pt x="136" y="135"/>
                  </a:cubicBezTo>
                  <a:cubicBezTo>
                    <a:pt x="133" y="138"/>
                    <a:pt x="133" y="135"/>
                    <a:pt x="129" y="138"/>
                  </a:cubicBezTo>
                  <a:cubicBezTo>
                    <a:pt x="126" y="141"/>
                    <a:pt x="121" y="147"/>
                    <a:pt x="116" y="151"/>
                  </a:cubicBezTo>
                  <a:cubicBezTo>
                    <a:pt x="112" y="156"/>
                    <a:pt x="108" y="161"/>
                    <a:pt x="104" y="164"/>
                  </a:cubicBezTo>
                  <a:cubicBezTo>
                    <a:pt x="100" y="168"/>
                    <a:pt x="95" y="171"/>
                    <a:pt x="91" y="174"/>
                  </a:cubicBezTo>
                  <a:cubicBezTo>
                    <a:pt x="88" y="176"/>
                    <a:pt x="84" y="178"/>
                    <a:pt x="82" y="180"/>
                  </a:cubicBezTo>
                  <a:cubicBezTo>
                    <a:pt x="80" y="182"/>
                    <a:pt x="80" y="183"/>
                    <a:pt x="78" y="184"/>
                  </a:cubicBezTo>
                  <a:cubicBezTo>
                    <a:pt x="77" y="185"/>
                    <a:pt x="75" y="184"/>
                    <a:pt x="73" y="185"/>
                  </a:cubicBezTo>
                  <a:cubicBezTo>
                    <a:pt x="71" y="187"/>
                    <a:pt x="70" y="191"/>
                    <a:pt x="68" y="192"/>
                  </a:cubicBezTo>
                  <a:cubicBezTo>
                    <a:pt x="66" y="193"/>
                    <a:pt x="65" y="192"/>
                    <a:pt x="63" y="193"/>
                  </a:cubicBezTo>
                  <a:cubicBezTo>
                    <a:pt x="61" y="194"/>
                    <a:pt x="59" y="195"/>
                    <a:pt x="56" y="196"/>
                  </a:cubicBezTo>
                  <a:cubicBezTo>
                    <a:pt x="58" y="195"/>
                    <a:pt x="61" y="194"/>
                    <a:pt x="62" y="193"/>
                  </a:cubicBezTo>
                  <a:cubicBezTo>
                    <a:pt x="59" y="191"/>
                    <a:pt x="52" y="194"/>
                    <a:pt x="49" y="193"/>
                  </a:cubicBezTo>
                  <a:cubicBezTo>
                    <a:pt x="45" y="192"/>
                    <a:pt x="43" y="197"/>
                    <a:pt x="39" y="196"/>
                  </a:cubicBezTo>
                  <a:cubicBezTo>
                    <a:pt x="36" y="195"/>
                    <a:pt x="34" y="190"/>
                    <a:pt x="32" y="187"/>
                  </a:cubicBezTo>
                  <a:cubicBezTo>
                    <a:pt x="30" y="185"/>
                    <a:pt x="32" y="181"/>
                    <a:pt x="28" y="180"/>
                  </a:cubicBezTo>
                  <a:cubicBezTo>
                    <a:pt x="24" y="179"/>
                    <a:pt x="17" y="184"/>
                    <a:pt x="12" y="183"/>
                  </a:cubicBezTo>
                  <a:cubicBezTo>
                    <a:pt x="10" y="182"/>
                    <a:pt x="8" y="180"/>
                    <a:pt x="7" y="179"/>
                  </a:cubicBezTo>
                  <a:cubicBezTo>
                    <a:pt x="0" y="184"/>
                    <a:pt x="7" y="178"/>
                    <a:pt x="10" y="176"/>
                  </a:cubicBezTo>
                  <a:cubicBezTo>
                    <a:pt x="13" y="174"/>
                    <a:pt x="16" y="175"/>
                    <a:pt x="18" y="174"/>
                  </a:cubicBezTo>
                  <a:cubicBezTo>
                    <a:pt x="20" y="172"/>
                    <a:pt x="19" y="169"/>
                    <a:pt x="20" y="167"/>
                  </a:cubicBezTo>
                  <a:cubicBezTo>
                    <a:pt x="22" y="165"/>
                    <a:pt x="25" y="165"/>
                    <a:pt x="27" y="162"/>
                  </a:cubicBezTo>
                  <a:cubicBezTo>
                    <a:pt x="29" y="159"/>
                    <a:pt x="31" y="153"/>
                    <a:pt x="31" y="150"/>
                  </a:cubicBezTo>
                  <a:cubicBezTo>
                    <a:pt x="32" y="147"/>
                    <a:pt x="30" y="147"/>
                    <a:pt x="31" y="145"/>
                  </a:cubicBezTo>
                  <a:cubicBezTo>
                    <a:pt x="33" y="143"/>
                    <a:pt x="36" y="145"/>
                    <a:pt x="37" y="142"/>
                  </a:cubicBezTo>
                  <a:cubicBezTo>
                    <a:pt x="39" y="140"/>
                    <a:pt x="38" y="132"/>
                    <a:pt x="41" y="130"/>
                  </a:cubicBezTo>
                  <a:cubicBezTo>
                    <a:pt x="44" y="127"/>
                    <a:pt x="49" y="131"/>
                    <a:pt x="51" y="129"/>
                  </a:cubicBezTo>
                  <a:cubicBezTo>
                    <a:pt x="53" y="127"/>
                    <a:pt x="53" y="123"/>
                    <a:pt x="52" y="121"/>
                  </a:cubicBezTo>
                  <a:cubicBezTo>
                    <a:pt x="55" y="121"/>
                    <a:pt x="58" y="121"/>
                    <a:pt x="60" y="121"/>
                  </a:cubicBezTo>
                  <a:cubicBezTo>
                    <a:pt x="69" y="119"/>
                    <a:pt x="62" y="115"/>
                    <a:pt x="65" y="114"/>
                  </a:cubicBezTo>
                  <a:cubicBezTo>
                    <a:pt x="67" y="113"/>
                    <a:pt x="71" y="117"/>
                    <a:pt x="73" y="116"/>
                  </a:cubicBezTo>
                  <a:cubicBezTo>
                    <a:pt x="76" y="116"/>
                    <a:pt x="75" y="113"/>
                    <a:pt x="78" y="110"/>
                  </a:cubicBezTo>
                  <a:cubicBezTo>
                    <a:pt x="80" y="108"/>
                    <a:pt x="86" y="104"/>
                    <a:pt x="89" y="103"/>
                  </a:cubicBezTo>
                  <a:cubicBezTo>
                    <a:pt x="92" y="101"/>
                    <a:pt x="93" y="102"/>
                    <a:pt x="95" y="104"/>
                  </a:cubicBezTo>
                  <a:cubicBezTo>
                    <a:pt x="97" y="105"/>
                    <a:pt x="97" y="108"/>
                    <a:pt x="99" y="110"/>
                  </a:cubicBezTo>
                  <a:cubicBezTo>
                    <a:pt x="101" y="111"/>
                    <a:pt x="104" y="113"/>
                    <a:pt x="106" y="112"/>
                  </a:cubicBezTo>
                  <a:cubicBezTo>
                    <a:pt x="108" y="110"/>
                    <a:pt x="106" y="106"/>
                    <a:pt x="107" y="104"/>
                  </a:cubicBezTo>
                  <a:cubicBezTo>
                    <a:pt x="107" y="102"/>
                    <a:pt x="109" y="101"/>
                    <a:pt x="111" y="100"/>
                  </a:cubicBezTo>
                  <a:cubicBezTo>
                    <a:pt x="113" y="99"/>
                    <a:pt x="115" y="103"/>
                    <a:pt x="116" y="100"/>
                  </a:cubicBezTo>
                  <a:cubicBezTo>
                    <a:pt x="118" y="97"/>
                    <a:pt x="115" y="89"/>
                    <a:pt x="116" y="85"/>
                  </a:cubicBezTo>
                  <a:cubicBezTo>
                    <a:pt x="117" y="81"/>
                    <a:pt x="120" y="79"/>
                    <a:pt x="122" y="77"/>
                  </a:cubicBezTo>
                  <a:cubicBezTo>
                    <a:pt x="124" y="75"/>
                    <a:pt x="126" y="74"/>
                    <a:pt x="129" y="72"/>
                  </a:cubicBezTo>
                  <a:cubicBezTo>
                    <a:pt x="132" y="70"/>
                    <a:pt x="136" y="68"/>
                    <a:pt x="139" y="65"/>
                  </a:cubicBezTo>
                  <a:cubicBezTo>
                    <a:pt x="141" y="63"/>
                    <a:pt x="141" y="59"/>
                    <a:pt x="143" y="57"/>
                  </a:cubicBezTo>
                  <a:cubicBezTo>
                    <a:pt x="145" y="56"/>
                    <a:pt x="149" y="58"/>
                    <a:pt x="151" y="56"/>
                  </a:cubicBezTo>
                  <a:cubicBezTo>
                    <a:pt x="153" y="54"/>
                    <a:pt x="152" y="49"/>
                    <a:pt x="153" y="47"/>
                  </a:cubicBezTo>
                  <a:cubicBezTo>
                    <a:pt x="154" y="45"/>
                    <a:pt x="157" y="47"/>
                    <a:pt x="158" y="44"/>
                  </a:cubicBezTo>
                  <a:cubicBezTo>
                    <a:pt x="159" y="41"/>
                    <a:pt x="156" y="34"/>
                    <a:pt x="157" y="31"/>
                  </a:cubicBezTo>
                  <a:cubicBezTo>
                    <a:pt x="159" y="27"/>
                    <a:pt x="165" y="29"/>
                    <a:pt x="167" y="26"/>
                  </a:cubicBezTo>
                  <a:cubicBezTo>
                    <a:pt x="169" y="23"/>
                    <a:pt x="167" y="18"/>
                    <a:pt x="167" y="14"/>
                  </a:cubicBezTo>
                  <a:cubicBezTo>
                    <a:pt x="168" y="11"/>
                    <a:pt x="167" y="7"/>
                    <a:pt x="170" y="4"/>
                  </a:cubicBezTo>
                  <a:cubicBezTo>
                    <a:pt x="172" y="2"/>
                    <a:pt x="174" y="1"/>
                    <a:pt x="177" y="0"/>
                  </a:cubicBezTo>
                  <a:close/>
                  <a:moveTo>
                    <a:pt x="56" y="196"/>
                  </a:moveTo>
                  <a:cubicBezTo>
                    <a:pt x="56" y="197"/>
                    <a:pt x="55" y="197"/>
                    <a:pt x="55" y="197"/>
                  </a:cubicBezTo>
                  <a:cubicBezTo>
                    <a:pt x="55" y="197"/>
                    <a:pt x="56" y="197"/>
                    <a:pt x="56" y="196"/>
                  </a:cubicBezTo>
                  <a:close/>
                  <a:moveTo>
                    <a:pt x="55" y="197"/>
                  </a:moveTo>
                  <a:cubicBezTo>
                    <a:pt x="54" y="197"/>
                    <a:pt x="54" y="198"/>
                    <a:pt x="54" y="198"/>
                  </a:cubicBezTo>
                  <a:cubicBezTo>
                    <a:pt x="54" y="198"/>
                    <a:pt x="54" y="197"/>
                    <a:pt x="55" y="19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 rot="21439583">
              <a:off x="3883640" y="5462978"/>
              <a:ext cx="1216136" cy="727131"/>
            </a:xfrm>
            <a:custGeom>
              <a:avLst/>
              <a:gdLst/>
              <a:ahLst/>
              <a:cxnLst>
                <a:cxn ang="0">
                  <a:pos x="97" y="121"/>
                </a:cxn>
                <a:cxn ang="0">
                  <a:pos x="104" y="96"/>
                </a:cxn>
                <a:cxn ang="0">
                  <a:pos x="126" y="100"/>
                </a:cxn>
                <a:cxn ang="0">
                  <a:pos x="121" y="114"/>
                </a:cxn>
                <a:cxn ang="0">
                  <a:pos x="131" y="120"/>
                </a:cxn>
                <a:cxn ang="0">
                  <a:pos x="139" y="139"/>
                </a:cxn>
                <a:cxn ang="0">
                  <a:pos x="149" y="151"/>
                </a:cxn>
                <a:cxn ang="0">
                  <a:pos x="165" y="145"/>
                </a:cxn>
                <a:cxn ang="0">
                  <a:pos x="175" y="130"/>
                </a:cxn>
                <a:cxn ang="0">
                  <a:pos x="185" y="121"/>
                </a:cxn>
                <a:cxn ang="0">
                  <a:pos x="196" y="104"/>
                </a:cxn>
                <a:cxn ang="0">
                  <a:pos x="202" y="96"/>
                </a:cxn>
                <a:cxn ang="0">
                  <a:pos x="216" y="83"/>
                </a:cxn>
                <a:cxn ang="0">
                  <a:pos x="209" y="70"/>
                </a:cxn>
                <a:cxn ang="0">
                  <a:pos x="205" y="60"/>
                </a:cxn>
                <a:cxn ang="0">
                  <a:pos x="196" y="63"/>
                </a:cxn>
                <a:cxn ang="0">
                  <a:pos x="198" y="50"/>
                </a:cxn>
                <a:cxn ang="0">
                  <a:pos x="189" y="43"/>
                </a:cxn>
                <a:cxn ang="0">
                  <a:pos x="190" y="53"/>
                </a:cxn>
                <a:cxn ang="0">
                  <a:pos x="184" y="63"/>
                </a:cxn>
                <a:cxn ang="0">
                  <a:pos x="170" y="56"/>
                </a:cxn>
                <a:cxn ang="0">
                  <a:pos x="157" y="63"/>
                </a:cxn>
                <a:cxn ang="0">
                  <a:pos x="142" y="53"/>
                </a:cxn>
                <a:cxn ang="0">
                  <a:pos x="125" y="38"/>
                </a:cxn>
                <a:cxn ang="0">
                  <a:pos x="117" y="3"/>
                </a:cxn>
                <a:cxn ang="0">
                  <a:pos x="108" y="14"/>
                </a:cxn>
                <a:cxn ang="0">
                  <a:pos x="93" y="25"/>
                </a:cxn>
                <a:cxn ang="0">
                  <a:pos x="78" y="35"/>
                </a:cxn>
                <a:cxn ang="0">
                  <a:pos x="69" y="38"/>
                </a:cxn>
                <a:cxn ang="0">
                  <a:pos x="65" y="22"/>
                </a:cxn>
                <a:cxn ang="0">
                  <a:pos x="50" y="20"/>
                </a:cxn>
                <a:cxn ang="0">
                  <a:pos x="46" y="5"/>
                </a:cxn>
                <a:cxn ang="0">
                  <a:pos x="26" y="5"/>
                </a:cxn>
                <a:cxn ang="0">
                  <a:pos x="23" y="18"/>
                </a:cxn>
                <a:cxn ang="0">
                  <a:pos x="15" y="18"/>
                </a:cxn>
                <a:cxn ang="0">
                  <a:pos x="26" y="27"/>
                </a:cxn>
                <a:cxn ang="0">
                  <a:pos x="24" y="35"/>
                </a:cxn>
                <a:cxn ang="0">
                  <a:pos x="33" y="40"/>
                </a:cxn>
                <a:cxn ang="0">
                  <a:pos x="32" y="54"/>
                </a:cxn>
                <a:cxn ang="0">
                  <a:pos x="25" y="64"/>
                </a:cxn>
                <a:cxn ang="0">
                  <a:pos x="16" y="67"/>
                </a:cxn>
                <a:cxn ang="0">
                  <a:pos x="5" y="77"/>
                </a:cxn>
                <a:cxn ang="0">
                  <a:pos x="23" y="93"/>
                </a:cxn>
                <a:cxn ang="0">
                  <a:pos x="40" y="83"/>
                </a:cxn>
                <a:cxn ang="0">
                  <a:pos x="53" y="76"/>
                </a:cxn>
                <a:cxn ang="0">
                  <a:pos x="70" y="67"/>
                </a:cxn>
                <a:cxn ang="0">
                  <a:pos x="67" y="78"/>
                </a:cxn>
                <a:cxn ang="0">
                  <a:pos x="77" y="99"/>
                </a:cxn>
                <a:cxn ang="0">
                  <a:pos x="85" y="115"/>
                </a:cxn>
                <a:cxn ang="0">
                  <a:pos x="91" y="123"/>
                </a:cxn>
                <a:cxn ang="0">
                  <a:pos x="70" y="99"/>
                </a:cxn>
                <a:cxn ang="0">
                  <a:pos x="70" y="99"/>
                </a:cxn>
                <a:cxn ang="0">
                  <a:pos x="70" y="99"/>
                </a:cxn>
              </a:cxnLst>
              <a:rect l="0" t="0" r="r" b="b"/>
              <a:pathLst>
                <a:path w="218" h="153">
                  <a:moveTo>
                    <a:pt x="91" y="123"/>
                  </a:moveTo>
                  <a:cubicBezTo>
                    <a:pt x="93" y="123"/>
                    <a:pt x="95" y="122"/>
                    <a:pt x="97" y="121"/>
                  </a:cubicBezTo>
                  <a:cubicBezTo>
                    <a:pt x="102" y="117"/>
                    <a:pt x="96" y="108"/>
                    <a:pt x="98" y="103"/>
                  </a:cubicBezTo>
                  <a:cubicBezTo>
                    <a:pt x="99" y="99"/>
                    <a:pt x="100" y="97"/>
                    <a:pt x="104" y="96"/>
                  </a:cubicBezTo>
                  <a:cubicBezTo>
                    <a:pt x="109" y="94"/>
                    <a:pt x="121" y="94"/>
                    <a:pt x="125" y="95"/>
                  </a:cubicBezTo>
                  <a:cubicBezTo>
                    <a:pt x="129" y="96"/>
                    <a:pt x="127" y="98"/>
                    <a:pt x="126" y="100"/>
                  </a:cubicBezTo>
                  <a:cubicBezTo>
                    <a:pt x="125" y="102"/>
                    <a:pt x="121" y="103"/>
                    <a:pt x="120" y="105"/>
                  </a:cubicBezTo>
                  <a:cubicBezTo>
                    <a:pt x="119" y="108"/>
                    <a:pt x="119" y="112"/>
                    <a:pt x="121" y="114"/>
                  </a:cubicBezTo>
                  <a:cubicBezTo>
                    <a:pt x="122" y="115"/>
                    <a:pt x="125" y="113"/>
                    <a:pt x="127" y="114"/>
                  </a:cubicBezTo>
                  <a:cubicBezTo>
                    <a:pt x="129" y="115"/>
                    <a:pt x="130" y="118"/>
                    <a:pt x="131" y="120"/>
                  </a:cubicBezTo>
                  <a:cubicBezTo>
                    <a:pt x="131" y="122"/>
                    <a:pt x="128" y="123"/>
                    <a:pt x="130" y="126"/>
                  </a:cubicBezTo>
                  <a:cubicBezTo>
                    <a:pt x="131" y="129"/>
                    <a:pt x="137" y="136"/>
                    <a:pt x="139" y="139"/>
                  </a:cubicBezTo>
                  <a:cubicBezTo>
                    <a:pt x="142" y="142"/>
                    <a:pt x="143" y="143"/>
                    <a:pt x="145" y="145"/>
                  </a:cubicBezTo>
                  <a:cubicBezTo>
                    <a:pt x="147" y="147"/>
                    <a:pt x="147" y="149"/>
                    <a:pt x="149" y="151"/>
                  </a:cubicBezTo>
                  <a:cubicBezTo>
                    <a:pt x="152" y="152"/>
                    <a:pt x="155" y="153"/>
                    <a:pt x="157" y="152"/>
                  </a:cubicBezTo>
                  <a:cubicBezTo>
                    <a:pt x="160" y="150"/>
                    <a:pt x="163" y="147"/>
                    <a:pt x="165" y="145"/>
                  </a:cubicBezTo>
                  <a:cubicBezTo>
                    <a:pt x="166" y="142"/>
                    <a:pt x="165" y="140"/>
                    <a:pt x="166" y="138"/>
                  </a:cubicBezTo>
                  <a:cubicBezTo>
                    <a:pt x="168" y="135"/>
                    <a:pt x="172" y="132"/>
                    <a:pt x="175" y="130"/>
                  </a:cubicBezTo>
                  <a:cubicBezTo>
                    <a:pt x="178" y="128"/>
                    <a:pt x="181" y="129"/>
                    <a:pt x="183" y="128"/>
                  </a:cubicBezTo>
                  <a:cubicBezTo>
                    <a:pt x="185" y="126"/>
                    <a:pt x="184" y="123"/>
                    <a:pt x="185" y="121"/>
                  </a:cubicBezTo>
                  <a:cubicBezTo>
                    <a:pt x="187" y="119"/>
                    <a:pt x="190" y="119"/>
                    <a:pt x="192" y="116"/>
                  </a:cubicBezTo>
                  <a:cubicBezTo>
                    <a:pt x="194" y="113"/>
                    <a:pt x="196" y="107"/>
                    <a:pt x="196" y="104"/>
                  </a:cubicBezTo>
                  <a:cubicBezTo>
                    <a:pt x="197" y="101"/>
                    <a:pt x="195" y="101"/>
                    <a:pt x="196" y="99"/>
                  </a:cubicBezTo>
                  <a:cubicBezTo>
                    <a:pt x="198" y="97"/>
                    <a:pt x="201" y="99"/>
                    <a:pt x="202" y="96"/>
                  </a:cubicBezTo>
                  <a:cubicBezTo>
                    <a:pt x="204" y="94"/>
                    <a:pt x="203" y="86"/>
                    <a:pt x="206" y="84"/>
                  </a:cubicBezTo>
                  <a:cubicBezTo>
                    <a:pt x="209" y="81"/>
                    <a:pt x="214" y="85"/>
                    <a:pt x="216" y="83"/>
                  </a:cubicBezTo>
                  <a:cubicBezTo>
                    <a:pt x="218" y="81"/>
                    <a:pt x="218" y="77"/>
                    <a:pt x="217" y="74"/>
                  </a:cubicBezTo>
                  <a:cubicBezTo>
                    <a:pt x="216" y="72"/>
                    <a:pt x="211" y="72"/>
                    <a:pt x="209" y="70"/>
                  </a:cubicBezTo>
                  <a:cubicBezTo>
                    <a:pt x="208" y="67"/>
                    <a:pt x="211" y="63"/>
                    <a:pt x="210" y="61"/>
                  </a:cubicBezTo>
                  <a:cubicBezTo>
                    <a:pt x="209" y="58"/>
                    <a:pt x="207" y="58"/>
                    <a:pt x="205" y="60"/>
                  </a:cubicBezTo>
                  <a:cubicBezTo>
                    <a:pt x="203" y="61"/>
                    <a:pt x="204" y="67"/>
                    <a:pt x="202" y="68"/>
                  </a:cubicBezTo>
                  <a:cubicBezTo>
                    <a:pt x="199" y="69"/>
                    <a:pt x="198" y="66"/>
                    <a:pt x="196" y="63"/>
                  </a:cubicBezTo>
                  <a:cubicBezTo>
                    <a:pt x="195" y="61"/>
                    <a:pt x="194" y="57"/>
                    <a:pt x="195" y="54"/>
                  </a:cubicBezTo>
                  <a:cubicBezTo>
                    <a:pt x="195" y="52"/>
                    <a:pt x="198" y="52"/>
                    <a:pt x="198" y="50"/>
                  </a:cubicBezTo>
                  <a:cubicBezTo>
                    <a:pt x="198" y="48"/>
                    <a:pt x="198" y="45"/>
                    <a:pt x="196" y="44"/>
                  </a:cubicBezTo>
                  <a:cubicBezTo>
                    <a:pt x="194" y="42"/>
                    <a:pt x="191" y="42"/>
                    <a:pt x="189" y="43"/>
                  </a:cubicBezTo>
                  <a:cubicBezTo>
                    <a:pt x="187" y="43"/>
                    <a:pt x="186" y="45"/>
                    <a:pt x="186" y="47"/>
                  </a:cubicBezTo>
                  <a:cubicBezTo>
                    <a:pt x="186" y="49"/>
                    <a:pt x="189" y="51"/>
                    <a:pt x="190" y="53"/>
                  </a:cubicBezTo>
                  <a:cubicBezTo>
                    <a:pt x="190" y="55"/>
                    <a:pt x="191" y="58"/>
                    <a:pt x="190" y="60"/>
                  </a:cubicBezTo>
                  <a:cubicBezTo>
                    <a:pt x="188" y="62"/>
                    <a:pt x="186" y="64"/>
                    <a:pt x="184" y="63"/>
                  </a:cubicBezTo>
                  <a:cubicBezTo>
                    <a:pt x="181" y="62"/>
                    <a:pt x="180" y="57"/>
                    <a:pt x="177" y="56"/>
                  </a:cubicBezTo>
                  <a:cubicBezTo>
                    <a:pt x="175" y="55"/>
                    <a:pt x="173" y="55"/>
                    <a:pt x="170" y="56"/>
                  </a:cubicBezTo>
                  <a:cubicBezTo>
                    <a:pt x="167" y="56"/>
                    <a:pt x="162" y="57"/>
                    <a:pt x="160" y="58"/>
                  </a:cubicBezTo>
                  <a:cubicBezTo>
                    <a:pt x="158" y="59"/>
                    <a:pt x="160" y="62"/>
                    <a:pt x="157" y="63"/>
                  </a:cubicBezTo>
                  <a:cubicBezTo>
                    <a:pt x="153" y="63"/>
                    <a:pt x="146" y="64"/>
                    <a:pt x="143" y="62"/>
                  </a:cubicBezTo>
                  <a:cubicBezTo>
                    <a:pt x="140" y="60"/>
                    <a:pt x="144" y="56"/>
                    <a:pt x="142" y="53"/>
                  </a:cubicBezTo>
                  <a:cubicBezTo>
                    <a:pt x="140" y="50"/>
                    <a:pt x="134" y="50"/>
                    <a:pt x="131" y="47"/>
                  </a:cubicBezTo>
                  <a:cubicBezTo>
                    <a:pt x="128" y="45"/>
                    <a:pt x="125" y="42"/>
                    <a:pt x="125" y="38"/>
                  </a:cubicBezTo>
                  <a:cubicBezTo>
                    <a:pt x="124" y="33"/>
                    <a:pt x="128" y="27"/>
                    <a:pt x="126" y="21"/>
                  </a:cubicBezTo>
                  <a:cubicBezTo>
                    <a:pt x="125" y="15"/>
                    <a:pt x="120" y="6"/>
                    <a:pt x="117" y="3"/>
                  </a:cubicBezTo>
                  <a:cubicBezTo>
                    <a:pt x="114" y="0"/>
                    <a:pt x="114" y="4"/>
                    <a:pt x="112" y="5"/>
                  </a:cubicBezTo>
                  <a:cubicBezTo>
                    <a:pt x="111" y="7"/>
                    <a:pt x="111" y="12"/>
                    <a:pt x="108" y="14"/>
                  </a:cubicBezTo>
                  <a:cubicBezTo>
                    <a:pt x="105" y="15"/>
                    <a:pt x="100" y="12"/>
                    <a:pt x="97" y="14"/>
                  </a:cubicBezTo>
                  <a:cubicBezTo>
                    <a:pt x="94" y="17"/>
                    <a:pt x="96" y="23"/>
                    <a:pt x="93" y="25"/>
                  </a:cubicBezTo>
                  <a:cubicBezTo>
                    <a:pt x="90" y="27"/>
                    <a:pt x="86" y="24"/>
                    <a:pt x="84" y="26"/>
                  </a:cubicBezTo>
                  <a:cubicBezTo>
                    <a:pt x="81" y="28"/>
                    <a:pt x="80" y="32"/>
                    <a:pt x="78" y="35"/>
                  </a:cubicBezTo>
                  <a:cubicBezTo>
                    <a:pt x="77" y="38"/>
                    <a:pt x="77" y="43"/>
                    <a:pt x="75" y="44"/>
                  </a:cubicBezTo>
                  <a:cubicBezTo>
                    <a:pt x="72" y="45"/>
                    <a:pt x="70" y="41"/>
                    <a:pt x="69" y="38"/>
                  </a:cubicBezTo>
                  <a:cubicBezTo>
                    <a:pt x="67" y="36"/>
                    <a:pt x="67" y="32"/>
                    <a:pt x="67" y="29"/>
                  </a:cubicBezTo>
                  <a:cubicBezTo>
                    <a:pt x="66" y="26"/>
                    <a:pt x="67" y="23"/>
                    <a:pt x="65" y="22"/>
                  </a:cubicBezTo>
                  <a:cubicBezTo>
                    <a:pt x="63" y="20"/>
                    <a:pt x="59" y="21"/>
                    <a:pt x="56" y="20"/>
                  </a:cubicBezTo>
                  <a:cubicBezTo>
                    <a:pt x="54" y="20"/>
                    <a:pt x="52" y="21"/>
                    <a:pt x="50" y="20"/>
                  </a:cubicBezTo>
                  <a:cubicBezTo>
                    <a:pt x="48" y="20"/>
                    <a:pt x="46" y="19"/>
                    <a:pt x="45" y="17"/>
                  </a:cubicBezTo>
                  <a:cubicBezTo>
                    <a:pt x="44" y="14"/>
                    <a:pt x="48" y="8"/>
                    <a:pt x="46" y="5"/>
                  </a:cubicBezTo>
                  <a:cubicBezTo>
                    <a:pt x="44" y="2"/>
                    <a:pt x="42" y="2"/>
                    <a:pt x="37" y="3"/>
                  </a:cubicBezTo>
                  <a:cubicBezTo>
                    <a:pt x="34" y="4"/>
                    <a:pt x="30" y="4"/>
                    <a:pt x="26" y="5"/>
                  </a:cubicBezTo>
                  <a:cubicBezTo>
                    <a:pt x="27" y="7"/>
                    <a:pt x="27" y="9"/>
                    <a:pt x="27" y="11"/>
                  </a:cubicBezTo>
                  <a:cubicBezTo>
                    <a:pt x="26" y="14"/>
                    <a:pt x="25" y="17"/>
                    <a:pt x="23" y="18"/>
                  </a:cubicBezTo>
                  <a:cubicBezTo>
                    <a:pt x="21" y="19"/>
                    <a:pt x="17" y="16"/>
                    <a:pt x="15" y="17"/>
                  </a:cubicBezTo>
                  <a:cubicBezTo>
                    <a:pt x="15" y="17"/>
                    <a:pt x="14" y="18"/>
                    <a:pt x="15" y="18"/>
                  </a:cubicBezTo>
                  <a:cubicBezTo>
                    <a:pt x="17" y="22"/>
                    <a:pt x="18" y="26"/>
                    <a:pt x="20" y="27"/>
                  </a:cubicBezTo>
                  <a:cubicBezTo>
                    <a:pt x="24" y="30"/>
                    <a:pt x="24" y="27"/>
                    <a:pt x="26" y="27"/>
                  </a:cubicBezTo>
                  <a:cubicBezTo>
                    <a:pt x="27" y="28"/>
                    <a:pt x="29" y="29"/>
                    <a:pt x="29" y="31"/>
                  </a:cubicBezTo>
                  <a:cubicBezTo>
                    <a:pt x="28" y="32"/>
                    <a:pt x="24" y="33"/>
                    <a:pt x="24" y="35"/>
                  </a:cubicBezTo>
                  <a:cubicBezTo>
                    <a:pt x="24" y="37"/>
                    <a:pt x="26" y="37"/>
                    <a:pt x="28" y="38"/>
                  </a:cubicBezTo>
                  <a:cubicBezTo>
                    <a:pt x="29" y="39"/>
                    <a:pt x="32" y="39"/>
                    <a:pt x="33" y="40"/>
                  </a:cubicBezTo>
                  <a:cubicBezTo>
                    <a:pt x="34" y="42"/>
                    <a:pt x="35" y="44"/>
                    <a:pt x="34" y="46"/>
                  </a:cubicBezTo>
                  <a:cubicBezTo>
                    <a:pt x="34" y="48"/>
                    <a:pt x="34" y="52"/>
                    <a:pt x="32" y="54"/>
                  </a:cubicBezTo>
                  <a:cubicBezTo>
                    <a:pt x="30" y="56"/>
                    <a:pt x="26" y="54"/>
                    <a:pt x="25" y="56"/>
                  </a:cubicBezTo>
                  <a:cubicBezTo>
                    <a:pt x="24" y="58"/>
                    <a:pt x="27" y="62"/>
                    <a:pt x="25" y="64"/>
                  </a:cubicBezTo>
                  <a:cubicBezTo>
                    <a:pt x="23" y="65"/>
                    <a:pt x="20" y="61"/>
                    <a:pt x="18" y="61"/>
                  </a:cubicBezTo>
                  <a:cubicBezTo>
                    <a:pt x="16" y="62"/>
                    <a:pt x="19" y="66"/>
                    <a:pt x="16" y="67"/>
                  </a:cubicBezTo>
                  <a:cubicBezTo>
                    <a:pt x="13" y="67"/>
                    <a:pt x="6" y="63"/>
                    <a:pt x="3" y="66"/>
                  </a:cubicBezTo>
                  <a:cubicBezTo>
                    <a:pt x="0" y="68"/>
                    <a:pt x="8" y="74"/>
                    <a:pt x="5" y="77"/>
                  </a:cubicBezTo>
                  <a:cubicBezTo>
                    <a:pt x="9" y="79"/>
                    <a:pt x="12" y="80"/>
                    <a:pt x="15" y="82"/>
                  </a:cubicBezTo>
                  <a:cubicBezTo>
                    <a:pt x="18" y="85"/>
                    <a:pt x="20" y="91"/>
                    <a:pt x="23" y="93"/>
                  </a:cubicBezTo>
                  <a:cubicBezTo>
                    <a:pt x="27" y="94"/>
                    <a:pt x="31" y="94"/>
                    <a:pt x="34" y="92"/>
                  </a:cubicBezTo>
                  <a:cubicBezTo>
                    <a:pt x="38" y="90"/>
                    <a:pt x="39" y="86"/>
                    <a:pt x="40" y="83"/>
                  </a:cubicBezTo>
                  <a:cubicBezTo>
                    <a:pt x="42" y="79"/>
                    <a:pt x="40" y="74"/>
                    <a:pt x="43" y="72"/>
                  </a:cubicBezTo>
                  <a:cubicBezTo>
                    <a:pt x="47" y="70"/>
                    <a:pt x="50" y="77"/>
                    <a:pt x="53" y="76"/>
                  </a:cubicBezTo>
                  <a:cubicBezTo>
                    <a:pt x="56" y="76"/>
                    <a:pt x="54" y="72"/>
                    <a:pt x="57" y="70"/>
                  </a:cubicBezTo>
                  <a:cubicBezTo>
                    <a:pt x="61" y="68"/>
                    <a:pt x="67" y="67"/>
                    <a:pt x="70" y="67"/>
                  </a:cubicBezTo>
                  <a:cubicBezTo>
                    <a:pt x="73" y="68"/>
                    <a:pt x="73" y="71"/>
                    <a:pt x="72" y="73"/>
                  </a:cubicBezTo>
                  <a:cubicBezTo>
                    <a:pt x="71" y="75"/>
                    <a:pt x="67" y="74"/>
                    <a:pt x="67" y="78"/>
                  </a:cubicBezTo>
                  <a:cubicBezTo>
                    <a:pt x="67" y="83"/>
                    <a:pt x="70" y="91"/>
                    <a:pt x="70" y="97"/>
                  </a:cubicBezTo>
                  <a:cubicBezTo>
                    <a:pt x="74" y="97"/>
                    <a:pt x="75" y="98"/>
                    <a:pt x="77" y="99"/>
                  </a:cubicBezTo>
                  <a:cubicBezTo>
                    <a:pt x="80" y="100"/>
                    <a:pt x="82" y="101"/>
                    <a:pt x="84" y="104"/>
                  </a:cubicBezTo>
                  <a:cubicBezTo>
                    <a:pt x="85" y="107"/>
                    <a:pt x="84" y="112"/>
                    <a:pt x="85" y="115"/>
                  </a:cubicBezTo>
                  <a:cubicBezTo>
                    <a:pt x="86" y="118"/>
                    <a:pt x="88" y="119"/>
                    <a:pt x="90" y="121"/>
                  </a:cubicBezTo>
                  <a:cubicBezTo>
                    <a:pt x="90" y="122"/>
                    <a:pt x="91" y="123"/>
                    <a:pt x="91" y="123"/>
                  </a:cubicBezTo>
                  <a:close/>
                  <a:moveTo>
                    <a:pt x="70" y="99"/>
                  </a:moveTo>
                  <a:lnTo>
                    <a:pt x="70" y="99"/>
                  </a:lnTo>
                  <a:cubicBezTo>
                    <a:pt x="70" y="99"/>
                    <a:pt x="70" y="99"/>
                    <a:pt x="70" y="99"/>
                  </a:cubicBezTo>
                  <a:close/>
                  <a:moveTo>
                    <a:pt x="70" y="99"/>
                  </a:moveTo>
                  <a:cubicBezTo>
                    <a:pt x="70" y="99"/>
                    <a:pt x="70" y="99"/>
                    <a:pt x="70" y="99"/>
                  </a:cubicBezTo>
                  <a:cubicBezTo>
                    <a:pt x="70" y="99"/>
                    <a:pt x="70" y="99"/>
                    <a:pt x="70" y="99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5" name="Freeform 39"/>
            <p:cNvSpPr>
              <a:spLocks/>
            </p:cNvSpPr>
            <p:nvPr/>
          </p:nvSpPr>
          <p:spPr bwMode="auto">
            <a:xfrm rot="21439583">
              <a:off x="2304714" y="3906334"/>
              <a:ext cx="814091" cy="1311220"/>
            </a:xfrm>
            <a:custGeom>
              <a:avLst/>
              <a:gdLst/>
              <a:ahLst/>
              <a:cxnLst>
                <a:cxn ang="0">
                  <a:pos x="4" y="241"/>
                </a:cxn>
                <a:cxn ang="0">
                  <a:pos x="4" y="232"/>
                </a:cxn>
                <a:cxn ang="0">
                  <a:pos x="9" y="217"/>
                </a:cxn>
                <a:cxn ang="0">
                  <a:pos x="21" y="213"/>
                </a:cxn>
                <a:cxn ang="0">
                  <a:pos x="19" y="193"/>
                </a:cxn>
                <a:cxn ang="0">
                  <a:pos x="15" y="176"/>
                </a:cxn>
                <a:cxn ang="0">
                  <a:pos x="31" y="167"/>
                </a:cxn>
                <a:cxn ang="0">
                  <a:pos x="37" y="152"/>
                </a:cxn>
                <a:cxn ang="0">
                  <a:pos x="45" y="143"/>
                </a:cxn>
                <a:cxn ang="0">
                  <a:pos x="56" y="148"/>
                </a:cxn>
                <a:cxn ang="0">
                  <a:pos x="64" y="137"/>
                </a:cxn>
                <a:cxn ang="0">
                  <a:pos x="72" y="124"/>
                </a:cxn>
                <a:cxn ang="0">
                  <a:pos x="80" y="116"/>
                </a:cxn>
                <a:cxn ang="0">
                  <a:pos x="79" y="98"/>
                </a:cxn>
                <a:cxn ang="0">
                  <a:pos x="71" y="87"/>
                </a:cxn>
                <a:cxn ang="0">
                  <a:pos x="65" y="79"/>
                </a:cxn>
                <a:cxn ang="0">
                  <a:pos x="75" y="73"/>
                </a:cxn>
                <a:cxn ang="0">
                  <a:pos x="60" y="63"/>
                </a:cxn>
                <a:cxn ang="0">
                  <a:pos x="77" y="40"/>
                </a:cxn>
                <a:cxn ang="0">
                  <a:pos x="90" y="18"/>
                </a:cxn>
                <a:cxn ang="0">
                  <a:pos x="101" y="1"/>
                </a:cxn>
                <a:cxn ang="0">
                  <a:pos x="121" y="5"/>
                </a:cxn>
                <a:cxn ang="0">
                  <a:pos x="138" y="12"/>
                </a:cxn>
                <a:cxn ang="0">
                  <a:pos x="145" y="26"/>
                </a:cxn>
                <a:cxn ang="0">
                  <a:pos x="139" y="53"/>
                </a:cxn>
                <a:cxn ang="0">
                  <a:pos x="135" y="70"/>
                </a:cxn>
                <a:cxn ang="0">
                  <a:pos x="126" y="85"/>
                </a:cxn>
                <a:cxn ang="0">
                  <a:pos x="123" y="104"/>
                </a:cxn>
                <a:cxn ang="0">
                  <a:pos x="120" y="127"/>
                </a:cxn>
                <a:cxn ang="0">
                  <a:pos x="122" y="144"/>
                </a:cxn>
                <a:cxn ang="0">
                  <a:pos x="126" y="160"/>
                </a:cxn>
                <a:cxn ang="0">
                  <a:pos x="126" y="171"/>
                </a:cxn>
                <a:cxn ang="0">
                  <a:pos x="116" y="173"/>
                </a:cxn>
                <a:cxn ang="0">
                  <a:pos x="107" y="175"/>
                </a:cxn>
                <a:cxn ang="0">
                  <a:pos x="94" y="194"/>
                </a:cxn>
                <a:cxn ang="0">
                  <a:pos x="84" y="203"/>
                </a:cxn>
                <a:cxn ang="0">
                  <a:pos x="94" y="217"/>
                </a:cxn>
                <a:cxn ang="0">
                  <a:pos x="98" y="238"/>
                </a:cxn>
                <a:cxn ang="0">
                  <a:pos x="86" y="243"/>
                </a:cxn>
                <a:cxn ang="0">
                  <a:pos x="70" y="232"/>
                </a:cxn>
                <a:cxn ang="0">
                  <a:pos x="75" y="250"/>
                </a:cxn>
                <a:cxn ang="0">
                  <a:pos x="82" y="272"/>
                </a:cxn>
                <a:cxn ang="0">
                  <a:pos x="68" y="270"/>
                </a:cxn>
                <a:cxn ang="0">
                  <a:pos x="56" y="273"/>
                </a:cxn>
                <a:cxn ang="0">
                  <a:pos x="54" y="257"/>
                </a:cxn>
                <a:cxn ang="0">
                  <a:pos x="36" y="255"/>
                </a:cxn>
                <a:cxn ang="0">
                  <a:pos x="26" y="247"/>
                </a:cxn>
                <a:cxn ang="0">
                  <a:pos x="15" y="240"/>
                </a:cxn>
              </a:cxnLst>
              <a:rect l="0" t="0" r="r" b="b"/>
              <a:pathLst>
                <a:path w="146" h="276">
                  <a:moveTo>
                    <a:pt x="5" y="246"/>
                  </a:moveTo>
                  <a:cubicBezTo>
                    <a:pt x="5" y="244"/>
                    <a:pt x="4" y="242"/>
                    <a:pt x="4" y="241"/>
                  </a:cubicBezTo>
                  <a:cubicBezTo>
                    <a:pt x="3" y="238"/>
                    <a:pt x="0" y="238"/>
                    <a:pt x="0" y="236"/>
                  </a:cubicBezTo>
                  <a:cubicBezTo>
                    <a:pt x="0" y="234"/>
                    <a:pt x="3" y="234"/>
                    <a:pt x="4" y="232"/>
                  </a:cubicBezTo>
                  <a:cubicBezTo>
                    <a:pt x="5" y="230"/>
                    <a:pt x="7" y="227"/>
                    <a:pt x="8" y="225"/>
                  </a:cubicBezTo>
                  <a:cubicBezTo>
                    <a:pt x="9" y="222"/>
                    <a:pt x="8" y="219"/>
                    <a:pt x="9" y="217"/>
                  </a:cubicBezTo>
                  <a:cubicBezTo>
                    <a:pt x="10" y="215"/>
                    <a:pt x="11" y="214"/>
                    <a:pt x="13" y="214"/>
                  </a:cubicBezTo>
                  <a:cubicBezTo>
                    <a:pt x="16" y="213"/>
                    <a:pt x="20" y="217"/>
                    <a:pt x="21" y="213"/>
                  </a:cubicBezTo>
                  <a:cubicBezTo>
                    <a:pt x="23" y="209"/>
                    <a:pt x="23" y="199"/>
                    <a:pt x="23" y="195"/>
                  </a:cubicBezTo>
                  <a:cubicBezTo>
                    <a:pt x="22" y="191"/>
                    <a:pt x="19" y="195"/>
                    <a:pt x="19" y="193"/>
                  </a:cubicBezTo>
                  <a:cubicBezTo>
                    <a:pt x="18" y="190"/>
                    <a:pt x="21" y="184"/>
                    <a:pt x="20" y="181"/>
                  </a:cubicBezTo>
                  <a:cubicBezTo>
                    <a:pt x="20" y="178"/>
                    <a:pt x="16" y="178"/>
                    <a:pt x="15" y="176"/>
                  </a:cubicBezTo>
                  <a:cubicBezTo>
                    <a:pt x="14" y="174"/>
                    <a:pt x="14" y="174"/>
                    <a:pt x="17" y="172"/>
                  </a:cubicBezTo>
                  <a:cubicBezTo>
                    <a:pt x="20" y="170"/>
                    <a:pt x="28" y="170"/>
                    <a:pt x="31" y="167"/>
                  </a:cubicBezTo>
                  <a:cubicBezTo>
                    <a:pt x="34" y="163"/>
                    <a:pt x="30" y="155"/>
                    <a:pt x="32" y="152"/>
                  </a:cubicBezTo>
                  <a:cubicBezTo>
                    <a:pt x="33" y="149"/>
                    <a:pt x="36" y="153"/>
                    <a:pt x="37" y="152"/>
                  </a:cubicBezTo>
                  <a:cubicBezTo>
                    <a:pt x="39" y="150"/>
                    <a:pt x="38" y="145"/>
                    <a:pt x="40" y="143"/>
                  </a:cubicBezTo>
                  <a:cubicBezTo>
                    <a:pt x="41" y="142"/>
                    <a:pt x="43" y="142"/>
                    <a:pt x="45" y="143"/>
                  </a:cubicBezTo>
                  <a:cubicBezTo>
                    <a:pt x="46" y="144"/>
                    <a:pt x="46" y="148"/>
                    <a:pt x="48" y="149"/>
                  </a:cubicBezTo>
                  <a:cubicBezTo>
                    <a:pt x="50" y="151"/>
                    <a:pt x="54" y="150"/>
                    <a:pt x="56" y="148"/>
                  </a:cubicBezTo>
                  <a:cubicBezTo>
                    <a:pt x="58" y="147"/>
                    <a:pt x="56" y="143"/>
                    <a:pt x="57" y="141"/>
                  </a:cubicBezTo>
                  <a:cubicBezTo>
                    <a:pt x="59" y="139"/>
                    <a:pt x="63" y="140"/>
                    <a:pt x="64" y="137"/>
                  </a:cubicBezTo>
                  <a:cubicBezTo>
                    <a:pt x="65" y="134"/>
                    <a:pt x="62" y="127"/>
                    <a:pt x="64" y="124"/>
                  </a:cubicBezTo>
                  <a:cubicBezTo>
                    <a:pt x="66" y="121"/>
                    <a:pt x="70" y="123"/>
                    <a:pt x="72" y="124"/>
                  </a:cubicBezTo>
                  <a:cubicBezTo>
                    <a:pt x="75" y="125"/>
                    <a:pt x="77" y="131"/>
                    <a:pt x="80" y="129"/>
                  </a:cubicBezTo>
                  <a:cubicBezTo>
                    <a:pt x="82" y="126"/>
                    <a:pt x="81" y="119"/>
                    <a:pt x="80" y="116"/>
                  </a:cubicBezTo>
                  <a:cubicBezTo>
                    <a:pt x="80" y="112"/>
                    <a:pt x="75" y="111"/>
                    <a:pt x="74" y="108"/>
                  </a:cubicBezTo>
                  <a:cubicBezTo>
                    <a:pt x="74" y="105"/>
                    <a:pt x="78" y="101"/>
                    <a:pt x="79" y="98"/>
                  </a:cubicBezTo>
                  <a:cubicBezTo>
                    <a:pt x="79" y="95"/>
                    <a:pt x="79" y="92"/>
                    <a:pt x="77" y="90"/>
                  </a:cubicBezTo>
                  <a:cubicBezTo>
                    <a:pt x="76" y="88"/>
                    <a:pt x="73" y="87"/>
                    <a:pt x="71" y="87"/>
                  </a:cubicBezTo>
                  <a:cubicBezTo>
                    <a:pt x="69" y="86"/>
                    <a:pt x="66" y="87"/>
                    <a:pt x="65" y="85"/>
                  </a:cubicBezTo>
                  <a:cubicBezTo>
                    <a:pt x="63" y="84"/>
                    <a:pt x="63" y="81"/>
                    <a:pt x="65" y="79"/>
                  </a:cubicBezTo>
                  <a:cubicBezTo>
                    <a:pt x="67" y="78"/>
                    <a:pt x="72" y="79"/>
                    <a:pt x="74" y="78"/>
                  </a:cubicBezTo>
                  <a:cubicBezTo>
                    <a:pt x="76" y="77"/>
                    <a:pt x="77" y="75"/>
                    <a:pt x="75" y="73"/>
                  </a:cubicBezTo>
                  <a:cubicBezTo>
                    <a:pt x="73" y="72"/>
                    <a:pt x="66" y="71"/>
                    <a:pt x="64" y="69"/>
                  </a:cubicBezTo>
                  <a:cubicBezTo>
                    <a:pt x="61" y="67"/>
                    <a:pt x="59" y="67"/>
                    <a:pt x="60" y="63"/>
                  </a:cubicBezTo>
                  <a:cubicBezTo>
                    <a:pt x="62" y="59"/>
                    <a:pt x="68" y="53"/>
                    <a:pt x="70" y="49"/>
                  </a:cubicBezTo>
                  <a:cubicBezTo>
                    <a:pt x="73" y="45"/>
                    <a:pt x="75" y="44"/>
                    <a:pt x="77" y="40"/>
                  </a:cubicBezTo>
                  <a:cubicBezTo>
                    <a:pt x="79" y="35"/>
                    <a:pt x="80" y="27"/>
                    <a:pt x="82" y="23"/>
                  </a:cubicBezTo>
                  <a:cubicBezTo>
                    <a:pt x="84" y="20"/>
                    <a:pt x="88" y="21"/>
                    <a:pt x="90" y="18"/>
                  </a:cubicBezTo>
                  <a:cubicBezTo>
                    <a:pt x="92" y="15"/>
                    <a:pt x="92" y="11"/>
                    <a:pt x="94" y="8"/>
                  </a:cubicBezTo>
                  <a:cubicBezTo>
                    <a:pt x="96" y="5"/>
                    <a:pt x="98" y="2"/>
                    <a:pt x="101" y="1"/>
                  </a:cubicBezTo>
                  <a:cubicBezTo>
                    <a:pt x="104" y="0"/>
                    <a:pt x="108" y="1"/>
                    <a:pt x="112" y="2"/>
                  </a:cubicBezTo>
                  <a:cubicBezTo>
                    <a:pt x="115" y="2"/>
                    <a:pt x="117" y="4"/>
                    <a:pt x="121" y="5"/>
                  </a:cubicBezTo>
                  <a:cubicBezTo>
                    <a:pt x="124" y="6"/>
                    <a:pt x="130" y="5"/>
                    <a:pt x="133" y="6"/>
                  </a:cubicBezTo>
                  <a:cubicBezTo>
                    <a:pt x="136" y="7"/>
                    <a:pt x="136" y="11"/>
                    <a:pt x="138" y="12"/>
                  </a:cubicBezTo>
                  <a:cubicBezTo>
                    <a:pt x="140" y="13"/>
                    <a:pt x="142" y="13"/>
                    <a:pt x="144" y="13"/>
                  </a:cubicBezTo>
                  <a:cubicBezTo>
                    <a:pt x="144" y="15"/>
                    <a:pt x="146" y="22"/>
                    <a:pt x="145" y="26"/>
                  </a:cubicBezTo>
                  <a:cubicBezTo>
                    <a:pt x="144" y="29"/>
                    <a:pt x="141" y="28"/>
                    <a:pt x="140" y="33"/>
                  </a:cubicBezTo>
                  <a:cubicBezTo>
                    <a:pt x="139" y="38"/>
                    <a:pt x="140" y="49"/>
                    <a:pt x="139" y="53"/>
                  </a:cubicBezTo>
                  <a:cubicBezTo>
                    <a:pt x="138" y="58"/>
                    <a:pt x="134" y="55"/>
                    <a:pt x="133" y="58"/>
                  </a:cubicBezTo>
                  <a:cubicBezTo>
                    <a:pt x="133" y="61"/>
                    <a:pt x="137" y="67"/>
                    <a:pt x="135" y="70"/>
                  </a:cubicBezTo>
                  <a:cubicBezTo>
                    <a:pt x="133" y="73"/>
                    <a:pt x="126" y="68"/>
                    <a:pt x="124" y="72"/>
                  </a:cubicBezTo>
                  <a:cubicBezTo>
                    <a:pt x="122" y="75"/>
                    <a:pt x="126" y="82"/>
                    <a:pt x="126" y="85"/>
                  </a:cubicBezTo>
                  <a:cubicBezTo>
                    <a:pt x="125" y="88"/>
                    <a:pt x="122" y="88"/>
                    <a:pt x="121" y="91"/>
                  </a:cubicBezTo>
                  <a:cubicBezTo>
                    <a:pt x="121" y="94"/>
                    <a:pt x="123" y="100"/>
                    <a:pt x="123" y="104"/>
                  </a:cubicBezTo>
                  <a:cubicBezTo>
                    <a:pt x="123" y="109"/>
                    <a:pt x="122" y="114"/>
                    <a:pt x="122" y="117"/>
                  </a:cubicBezTo>
                  <a:cubicBezTo>
                    <a:pt x="121" y="121"/>
                    <a:pt x="121" y="125"/>
                    <a:pt x="120" y="127"/>
                  </a:cubicBezTo>
                  <a:cubicBezTo>
                    <a:pt x="119" y="130"/>
                    <a:pt x="116" y="131"/>
                    <a:pt x="117" y="134"/>
                  </a:cubicBezTo>
                  <a:cubicBezTo>
                    <a:pt x="117" y="137"/>
                    <a:pt x="121" y="140"/>
                    <a:pt x="122" y="144"/>
                  </a:cubicBezTo>
                  <a:cubicBezTo>
                    <a:pt x="123" y="147"/>
                    <a:pt x="119" y="151"/>
                    <a:pt x="120" y="154"/>
                  </a:cubicBezTo>
                  <a:cubicBezTo>
                    <a:pt x="121" y="157"/>
                    <a:pt x="125" y="157"/>
                    <a:pt x="126" y="160"/>
                  </a:cubicBezTo>
                  <a:cubicBezTo>
                    <a:pt x="126" y="162"/>
                    <a:pt x="122" y="163"/>
                    <a:pt x="123" y="167"/>
                  </a:cubicBezTo>
                  <a:cubicBezTo>
                    <a:pt x="124" y="168"/>
                    <a:pt x="124" y="169"/>
                    <a:pt x="126" y="171"/>
                  </a:cubicBezTo>
                  <a:cubicBezTo>
                    <a:pt x="122" y="169"/>
                    <a:pt x="119" y="167"/>
                    <a:pt x="117" y="167"/>
                  </a:cubicBezTo>
                  <a:cubicBezTo>
                    <a:pt x="113" y="168"/>
                    <a:pt x="116" y="171"/>
                    <a:pt x="116" y="173"/>
                  </a:cubicBezTo>
                  <a:cubicBezTo>
                    <a:pt x="116" y="175"/>
                    <a:pt x="120" y="178"/>
                    <a:pt x="117" y="179"/>
                  </a:cubicBezTo>
                  <a:cubicBezTo>
                    <a:pt x="114" y="180"/>
                    <a:pt x="110" y="172"/>
                    <a:pt x="107" y="175"/>
                  </a:cubicBezTo>
                  <a:cubicBezTo>
                    <a:pt x="103" y="178"/>
                    <a:pt x="106" y="188"/>
                    <a:pt x="104" y="192"/>
                  </a:cubicBezTo>
                  <a:cubicBezTo>
                    <a:pt x="101" y="196"/>
                    <a:pt x="98" y="194"/>
                    <a:pt x="94" y="194"/>
                  </a:cubicBezTo>
                  <a:cubicBezTo>
                    <a:pt x="91" y="194"/>
                    <a:pt x="85" y="192"/>
                    <a:pt x="82" y="194"/>
                  </a:cubicBezTo>
                  <a:cubicBezTo>
                    <a:pt x="80" y="196"/>
                    <a:pt x="84" y="201"/>
                    <a:pt x="84" y="203"/>
                  </a:cubicBezTo>
                  <a:cubicBezTo>
                    <a:pt x="84" y="204"/>
                    <a:pt x="85" y="209"/>
                    <a:pt x="87" y="211"/>
                  </a:cubicBezTo>
                  <a:cubicBezTo>
                    <a:pt x="89" y="212"/>
                    <a:pt x="94" y="217"/>
                    <a:pt x="94" y="217"/>
                  </a:cubicBezTo>
                  <a:cubicBezTo>
                    <a:pt x="94" y="217"/>
                    <a:pt x="97" y="222"/>
                    <a:pt x="98" y="225"/>
                  </a:cubicBezTo>
                  <a:cubicBezTo>
                    <a:pt x="98" y="227"/>
                    <a:pt x="98" y="237"/>
                    <a:pt x="98" y="238"/>
                  </a:cubicBezTo>
                  <a:cubicBezTo>
                    <a:pt x="97" y="239"/>
                    <a:pt x="95" y="242"/>
                    <a:pt x="93" y="243"/>
                  </a:cubicBezTo>
                  <a:cubicBezTo>
                    <a:pt x="91" y="244"/>
                    <a:pt x="89" y="245"/>
                    <a:pt x="86" y="243"/>
                  </a:cubicBezTo>
                  <a:cubicBezTo>
                    <a:pt x="83" y="242"/>
                    <a:pt x="81" y="236"/>
                    <a:pt x="78" y="234"/>
                  </a:cubicBezTo>
                  <a:cubicBezTo>
                    <a:pt x="75" y="233"/>
                    <a:pt x="72" y="229"/>
                    <a:pt x="70" y="232"/>
                  </a:cubicBezTo>
                  <a:cubicBezTo>
                    <a:pt x="68" y="235"/>
                    <a:pt x="70" y="242"/>
                    <a:pt x="71" y="245"/>
                  </a:cubicBezTo>
                  <a:cubicBezTo>
                    <a:pt x="72" y="248"/>
                    <a:pt x="74" y="249"/>
                    <a:pt x="75" y="250"/>
                  </a:cubicBezTo>
                  <a:cubicBezTo>
                    <a:pt x="77" y="252"/>
                    <a:pt x="80" y="251"/>
                    <a:pt x="81" y="255"/>
                  </a:cubicBezTo>
                  <a:cubicBezTo>
                    <a:pt x="82" y="259"/>
                    <a:pt x="83" y="268"/>
                    <a:pt x="82" y="272"/>
                  </a:cubicBezTo>
                  <a:cubicBezTo>
                    <a:pt x="80" y="276"/>
                    <a:pt x="77" y="275"/>
                    <a:pt x="75" y="274"/>
                  </a:cubicBezTo>
                  <a:cubicBezTo>
                    <a:pt x="72" y="274"/>
                    <a:pt x="70" y="271"/>
                    <a:pt x="68" y="270"/>
                  </a:cubicBezTo>
                  <a:cubicBezTo>
                    <a:pt x="66" y="269"/>
                    <a:pt x="66" y="266"/>
                    <a:pt x="63" y="267"/>
                  </a:cubicBezTo>
                  <a:cubicBezTo>
                    <a:pt x="60" y="267"/>
                    <a:pt x="58" y="273"/>
                    <a:pt x="56" y="273"/>
                  </a:cubicBezTo>
                  <a:cubicBezTo>
                    <a:pt x="53" y="273"/>
                    <a:pt x="55" y="269"/>
                    <a:pt x="54" y="267"/>
                  </a:cubicBezTo>
                  <a:cubicBezTo>
                    <a:pt x="54" y="264"/>
                    <a:pt x="55" y="259"/>
                    <a:pt x="54" y="257"/>
                  </a:cubicBezTo>
                  <a:cubicBezTo>
                    <a:pt x="52" y="254"/>
                    <a:pt x="48" y="253"/>
                    <a:pt x="45" y="253"/>
                  </a:cubicBezTo>
                  <a:cubicBezTo>
                    <a:pt x="42" y="252"/>
                    <a:pt x="39" y="254"/>
                    <a:pt x="36" y="255"/>
                  </a:cubicBezTo>
                  <a:cubicBezTo>
                    <a:pt x="33" y="255"/>
                    <a:pt x="29" y="256"/>
                    <a:pt x="27" y="255"/>
                  </a:cubicBezTo>
                  <a:cubicBezTo>
                    <a:pt x="24" y="253"/>
                    <a:pt x="27" y="249"/>
                    <a:pt x="26" y="247"/>
                  </a:cubicBezTo>
                  <a:cubicBezTo>
                    <a:pt x="24" y="245"/>
                    <a:pt x="21" y="245"/>
                    <a:pt x="19" y="244"/>
                  </a:cubicBezTo>
                  <a:cubicBezTo>
                    <a:pt x="17" y="243"/>
                    <a:pt x="21" y="241"/>
                    <a:pt x="15" y="240"/>
                  </a:cubicBezTo>
                  <a:cubicBezTo>
                    <a:pt x="12" y="240"/>
                    <a:pt x="9" y="243"/>
                    <a:pt x="5" y="24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6" name="Freeform 11"/>
            <p:cNvSpPr>
              <a:spLocks/>
            </p:cNvSpPr>
            <p:nvPr/>
          </p:nvSpPr>
          <p:spPr bwMode="auto">
            <a:xfrm rot="21439583">
              <a:off x="4449148" y="1136390"/>
              <a:ext cx="1462165" cy="2828491"/>
            </a:xfrm>
            <a:custGeom>
              <a:avLst/>
              <a:gdLst/>
              <a:ahLst/>
              <a:cxnLst>
                <a:cxn ang="0">
                  <a:pos x="29" y="581"/>
                </a:cxn>
                <a:cxn ang="0">
                  <a:pos x="45" y="592"/>
                </a:cxn>
                <a:cxn ang="0">
                  <a:pos x="64" y="557"/>
                </a:cxn>
                <a:cxn ang="0">
                  <a:pos x="106" y="544"/>
                </a:cxn>
                <a:cxn ang="0">
                  <a:pos x="128" y="538"/>
                </a:cxn>
                <a:cxn ang="0">
                  <a:pos x="134" y="509"/>
                </a:cxn>
                <a:cxn ang="0">
                  <a:pos x="157" y="494"/>
                </a:cxn>
                <a:cxn ang="0">
                  <a:pos x="169" y="522"/>
                </a:cxn>
                <a:cxn ang="0">
                  <a:pos x="184" y="518"/>
                </a:cxn>
                <a:cxn ang="0">
                  <a:pos x="194" y="491"/>
                </a:cxn>
                <a:cxn ang="0">
                  <a:pos x="221" y="472"/>
                </a:cxn>
                <a:cxn ang="0">
                  <a:pos x="224" y="444"/>
                </a:cxn>
                <a:cxn ang="0">
                  <a:pos x="222" y="413"/>
                </a:cxn>
                <a:cxn ang="0">
                  <a:pos x="231" y="389"/>
                </a:cxn>
                <a:cxn ang="0">
                  <a:pos x="237" y="352"/>
                </a:cxn>
                <a:cxn ang="0">
                  <a:pos x="246" y="319"/>
                </a:cxn>
                <a:cxn ang="0">
                  <a:pos x="257" y="289"/>
                </a:cxn>
                <a:cxn ang="0">
                  <a:pos x="255" y="268"/>
                </a:cxn>
                <a:cxn ang="0">
                  <a:pos x="242" y="265"/>
                </a:cxn>
                <a:cxn ang="0">
                  <a:pos x="228" y="243"/>
                </a:cxn>
                <a:cxn ang="0">
                  <a:pos x="215" y="218"/>
                </a:cxn>
                <a:cxn ang="0">
                  <a:pos x="222" y="199"/>
                </a:cxn>
                <a:cxn ang="0">
                  <a:pos x="229" y="170"/>
                </a:cxn>
                <a:cxn ang="0">
                  <a:pos x="213" y="167"/>
                </a:cxn>
                <a:cxn ang="0">
                  <a:pos x="201" y="146"/>
                </a:cxn>
                <a:cxn ang="0">
                  <a:pos x="211" y="131"/>
                </a:cxn>
                <a:cxn ang="0">
                  <a:pos x="203" y="103"/>
                </a:cxn>
                <a:cxn ang="0">
                  <a:pos x="192" y="74"/>
                </a:cxn>
                <a:cxn ang="0">
                  <a:pos x="149" y="62"/>
                </a:cxn>
                <a:cxn ang="0">
                  <a:pos x="157" y="42"/>
                </a:cxn>
                <a:cxn ang="0">
                  <a:pos x="166" y="31"/>
                </a:cxn>
                <a:cxn ang="0">
                  <a:pos x="159" y="7"/>
                </a:cxn>
                <a:cxn ang="0">
                  <a:pos x="147" y="14"/>
                </a:cxn>
                <a:cxn ang="0">
                  <a:pos x="126" y="30"/>
                </a:cxn>
                <a:cxn ang="0">
                  <a:pos x="107" y="40"/>
                </a:cxn>
                <a:cxn ang="0">
                  <a:pos x="89" y="45"/>
                </a:cxn>
                <a:cxn ang="0">
                  <a:pos x="86" y="76"/>
                </a:cxn>
                <a:cxn ang="0">
                  <a:pos x="82" y="90"/>
                </a:cxn>
                <a:cxn ang="0">
                  <a:pos x="70" y="123"/>
                </a:cxn>
                <a:cxn ang="0">
                  <a:pos x="83" y="144"/>
                </a:cxn>
                <a:cxn ang="0">
                  <a:pos x="98" y="163"/>
                </a:cxn>
                <a:cxn ang="0">
                  <a:pos x="79" y="204"/>
                </a:cxn>
                <a:cxn ang="0">
                  <a:pos x="65" y="220"/>
                </a:cxn>
                <a:cxn ang="0">
                  <a:pos x="64" y="239"/>
                </a:cxn>
                <a:cxn ang="0">
                  <a:pos x="38" y="248"/>
                </a:cxn>
                <a:cxn ang="0">
                  <a:pos x="15" y="263"/>
                </a:cxn>
                <a:cxn ang="0">
                  <a:pos x="18" y="289"/>
                </a:cxn>
                <a:cxn ang="0">
                  <a:pos x="0" y="315"/>
                </a:cxn>
                <a:cxn ang="0">
                  <a:pos x="6" y="346"/>
                </a:cxn>
                <a:cxn ang="0">
                  <a:pos x="45" y="368"/>
                </a:cxn>
                <a:cxn ang="0">
                  <a:pos x="40" y="392"/>
                </a:cxn>
                <a:cxn ang="0">
                  <a:pos x="22" y="405"/>
                </a:cxn>
                <a:cxn ang="0">
                  <a:pos x="33" y="433"/>
                </a:cxn>
                <a:cxn ang="0">
                  <a:pos x="36" y="468"/>
                </a:cxn>
                <a:cxn ang="0">
                  <a:pos x="16" y="493"/>
                </a:cxn>
                <a:cxn ang="0">
                  <a:pos x="5" y="508"/>
                </a:cxn>
                <a:cxn ang="0">
                  <a:pos x="13" y="523"/>
                </a:cxn>
                <a:cxn ang="0">
                  <a:pos x="9" y="554"/>
                </a:cxn>
                <a:cxn ang="0">
                  <a:pos x="8" y="572"/>
                </a:cxn>
              </a:cxnLst>
              <a:rect l="0" t="0" r="r" b="b"/>
              <a:pathLst>
                <a:path w="262" h="595">
                  <a:moveTo>
                    <a:pt x="16" y="574"/>
                  </a:moveTo>
                  <a:cubicBezTo>
                    <a:pt x="17" y="576"/>
                    <a:pt x="12" y="580"/>
                    <a:pt x="15" y="582"/>
                  </a:cubicBezTo>
                  <a:cubicBezTo>
                    <a:pt x="18" y="583"/>
                    <a:pt x="25" y="578"/>
                    <a:pt x="29" y="581"/>
                  </a:cubicBezTo>
                  <a:cubicBezTo>
                    <a:pt x="32" y="583"/>
                    <a:pt x="29" y="589"/>
                    <a:pt x="30" y="592"/>
                  </a:cubicBezTo>
                  <a:cubicBezTo>
                    <a:pt x="32" y="595"/>
                    <a:pt x="35" y="594"/>
                    <a:pt x="38" y="594"/>
                  </a:cubicBezTo>
                  <a:cubicBezTo>
                    <a:pt x="40" y="594"/>
                    <a:pt x="42" y="594"/>
                    <a:pt x="45" y="592"/>
                  </a:cubicBezTo>
                  <a:cubicBezTo>
                    <a:pt x="47" y="591"/>
                    <a:pt x="51" y="591"/>
                    <a:pt x="53" y="585"/>
                  </a:cubicBezTo>
                  <a:cubicBezTo>
                    <a:pt x="55" y="579"/>
                    <a:pt x="52" y="564"/>
                    <a:pt x="54" y="559"/>
                  </a:cubicBezTo>
                  <a:cubicBezTo>
                    <a:pt x="56" y="553"/>
                    <a:pt x="60" y="558"/>
                    <a:pt x="64" y="557"/>
                  </a:cubicBezTo>
                  <a:cubicBezTo>
                    <a:pt x="68" y="556"/>
                    <a:pt x="70" y="553"/>
                    <a:pt x="76" y="552"/>
                  </a:cubicBezTo>
                  <a:cubicBezTo>
                    <a:pt x="81" y="551"/>
                    <a:pt x="89" y="552"/>
                    <a:pt x="94" y="551"/>
                  </a:cubicBezTo>
                  <a:cubicBezTo>
                    <a:pt x="100" y="549"/>
                    <a:pt x="102" y="544"/>
                    <a:pt x="106" y="544"/>
                  </a:cubicBezTo>
                  <a:cubicBezTo>
                    <a:pt x="109" y="543"/>
                    <a:pt x="110" y="543"/>
                    <a:pt x="112" y="544"/>
                  </a:cubicBezTo>
                  <a:cubicBezTo>
                    <a:pt x="112" y="539"/>
                    <a:pt x="113" y="536"/>
                    <a:pt x="117" y="534"/>
                  </a:cubicBezTo>
                  <a:cubicBezTo>
                    <a:pt x="121" y="533"/>
                    <a:pt x="125" y="539"/>
                    <a:pt x="128" y="538"/>
                  </a:cubicBezTo>
                  <a:cubicBezTo>
                    <a:pt x="132" y="536"/>
                    <a:pt x="128" y="531"/>
                    <a:pt x="128" y="528"/>
                  </a:cubicBezTo>
                  <a:cubicBezTo>
                    <a:pt x="127" y="524"/>
                    <a:pt x="126" y="518"/>
                    <a:pt x="127" y="514"/>
                  </a:cubicBezTo>
                  <a:cubicBezTo>
                    <a:pt x="128" y="511"/>
                    <a:pt x="133" y="513"/>
                    <a:pt x="134" y="509"/>
                  </a:cubicBezTo>
                  <a:cubicBezTo>
                    <a:pt x="135" y="505"/>
                    <a:pt x="128" y="497"/>
                    <a:pt x="132" y="494"/>
                  </a:cubicBezTo>
                  <a:cubicBezTo>
                    <a:pt x="136" y="491"/>
                    <a:pt x="143" y="499"/>
                    <a:pt x="147" y="499"/>
                  </a:cubicBezTo>
                  <a:cubicBezTo>
                    <a:pt x="152" y="499"/>
                    <a:pt x="154" y="491"/>
                    <a:pt x="157" y="494"/>
                  </a:cubicBezTo>
                  <a:cubicBezTo>
                    <a:pt x="160" y="496"/>
                    <a:pt x="155" y="504"/>
                    <a:pt x="157" y="507"/>
                  </a:cubicBezTo>
                  <a:cubicBezTo>
                    <a:pt x="160" y="510"/>
                    <a:pt x="166" y="508"/>
                    <a:pt x="168" y="511"/>
                  </a:cubicBezTo>
                  <a:cubicBezTo>
                    <a:pt x="170" y="514"/>
                    <a:pt x="168" y="518"/>
                    <a:pt x="169" y="522"/>
                  </a:cubicBezTo>
                  <a:cubicBezTo>
                    <a:pt x="170" y="526"/>
                    <a:pt x="171" y="531"/>
                    <a:pt x="173" y="533"/>
                  </a:cubicBezTo>
                  <a:cubicBezTo>
                    <a:pt x="176" y="536"/>
                    <a:pt x="180" y="540"/>
                    <a:pt x="182" y="536"/>
                  </a:cubicBezTo>
                  <a:cubicBezTo>
                    <a:pt x="185" y="532"/>
                    <a:pt x="182" y="522"/>
                    <a:pt x="184" y="518"/>
                  </a:cubicBezTo>
                  <a:cubicBezTo>
                    <a:pt x="185" y="513"/>
                    <a:pt x="190" y="515"/>
                    <a:pt x="190" y="512"/>
                  </a:cubicBezTo>
                  <a:cubicBezTo>
                    <a:pt x="191" y="509"/>
                    <a:pt x="186" y="506"/>
                    <a:pt x="186" y="502"/>
                  </a:cubicBezTo>
                  <a:cubicBezTo>
                    <a:pt x="187" y="498"/>
                    <a:pt x="192" y="496"/>
                    <a:pt x="194" y="491"/>
                  </a:cubicBezTo>
                  <a:cubicBezTo>
                    <a:pt x="195" y="487"/>
                    <a:pt x="191" y="481"/>
                    <a:pt x="194" y="477"/>
                  </a:cubicBezTo>
                  <a:cubicBezTo>
                    <a:pt x="198" y="473"/>
                    <a:pt x="207" y="472"/>
                    <a:pt x="212" y="471"/>
                  </a:cubicBezTo>
                  <a:cubicBezTo>
                    <a:pt x="216" y="470"/>
                    <a:pt x="217" y="474"/>
                    <a:pt x="221" y="472"/>
                  </a:cubicBezTo>
                  <a:cubicBezTo>
                    <a:pt x="225" y="469"/>
                    <a:pt x="229" y="465"/>
                    <a:pt x="233" y="455"/>
                  </a:cubicBezTo>
                  <a:cubicBezTo>
                    <a:pt x="231" y="452"/>
                    <a:pt x="233" y="451"/>
                    <a:pt x="232" y="449"/>
                  </a:cubicBezTo>
                  <a:cubicBezTo>
                    <a:pt x="230" y="446"/>
                    <a:pt x="227" y="446"/>
                    <a:pt x="224" y="444"/>
                  </a:cubicBezTo>
                  <a:cubicBezTo>
                    <a:pt x="222" y="442"/>
                    <a:pt x="217" y="439"/>
                    <a:pt x="216" y="435"/>
                  </a:cubicBezTo>
                  <a:cubicBezTo>
                    <a:pt x="215" y="430"/>
                    <a:pt x="217" y="423"/>
                    <a:pt x="218" y="419"/>
                  </a:cubicBezTo>
                  <a:cubicBezTo>
                    <a:pt x="219" y="415"/>
                    <a:pt x="221" y="415"/>
                    <a:pt x="222" y="413"/>
                  </a:cubicBezTo>
                  <a:cubicBezTo>
                    <a:pt x="224" y="411"/>
                    <a:pt x="224" y="409"/>
                    <a:pt x="225" y="405"/>
                  </a:cubicBezTo>
                  <a:cubicBezTo>
                    <a:pt x="225" y="402"/>
                    <a:pt x="225" y="396"/>
                    <a:pt x="226" y="393"/>
                  </a:cubicBezTo>
                  <a:cubicBezTo>
                    <a:pt x="227" y="390"/>
                    <a:pt x="230" y="393"/>
                    <a:pt x="231" y="389"/>
                  </a:cubicBezTo>
                  <a:cubicBezTo>
                    <a:pt x="232" y="384"/>
                    <a:pt x="231" y="374"/>
                    <a:pt x="231" y="369"/>
                  </a:cubicBezTo>
                  <a:cubicBezTo>
                    <a:pt x="231" y="364"/>
                    <a:pt x="230" y="362"/>
                    <a:pt x="231" y="359"/>
                  </a:cubicBezTo>
                  <a:cubicBezTo>
                    <a:pt x="233" y="356"/>
                    <a:pt x="236" y="355"/>
                    <a:pt x="237" y="352"/>
                  </a:cubicBezTo>
                  <a:cubicBezTo>
                    <a:pt x="239" y="349"/>
                    <a:pt x="237" y="344"/>
                    <a:pt x="238" y="341"/>
                  </a:cubicBezTo>
                  <a:cubicBezTo>
                    <a:pt x="239" y="338"/>
                    <a:pt x="243" y="340"/>
                    <a:pt x="245" y="336"/>
                  </a:cubicBezTo>
                  <a:cubicBezTo>
                    <a:pt x="246" y="332"/>
                    <a:pt x="245" y="322"/>
                    <a:pt x="246" y="319"/>
                  </a:cubicBezTo>
                  <a:cubicBezTo>
                    <a:pt x="247" y="315"/>
                    <a:pt x="250" y="321"/>
                    <a:pt x="251" y="316"/>
                  </a:cubicBezTo>
                  <a:cubicBezTo>
                    <a:pt x="252" y="312"/>
                    <a:pt x="250" y="300"/>
                    <a:pt x="252" y="295"/>
                  </a:cubicBezTo>
                  <a:cubicBezTo>
                    <a:pt x="253" y="290"/>
                    <a:pt x="255" y="291"/>
                    <a:pt x="257" y="289"/>
                  </a:cubicBezTo>
                  <a:cubicBezTo>
                    <a:pt x="259" y="286"/>
                    <a:pt x="261" y="282"/>
                    <a:pt x="261" y="279"/>
                  </a:cubicBezTo>
                  <a:cubicBezTo>
                    <a:pt x="262" y="276"/>
                    <a:pt x="262" y="273"/>
                    <a:pt x="261" y="271"/>
                  </a:cubicBezTo>
                  <a:cubicBezTo>
                    <a:pt x="259" y="269"/>
                    <a:pt x="257" y="267"/>
                    <a:pt x="255" y="268"/>
                  </a:cubicBezTo>
                  <a:cubicBezTo>
                    <a:pt x="253" y="268"/>
                    <a:pt x="253" y="274"/>
                    <a:pt x="250" y="274"/>
                  </a:cubicBezTo>
                  <a:cubicBezTo>
                    <a:pt x="248" y="275"/>
                    <a:pt x="246" y="271"/>
                    <a:pt x="245" y="270"/>
                  </a:cubicBezTo>
                  <a:cubicBezTo>
                    <a:pt x="243" y="268"/>
                    <a:pt x="243" y="267"/>
                    <a:pt x="242" y="265"/>
                  </a:cubicBezTo>
                  <a:cubicBezTo>
                    <a:pt x="241" y="264"/>
                    <a:pt x="241" y="263"/>
                    <a:pt x="238" y="262"/>
                  </a:cubicBezTo>
                  <a:cubicBezTo>
                    <a:pt x="236" y="261"/>
                    <a:pt x="229" y="264"/>
                    <a:pt x="227" y="260"/>
                  </a:cubicBezTo>
                  <a:cubicBezTo>
                    <a:pt x="225" y="255"/>
                    <a:pt x="229" y="247"/>
                    <a:pt x="228" y="243"/>
                  </a:cubicBezTo>
                  <a:cubicBezTo>
                    <a:pt x="227" y="239"/>
                    <a:pt x="224" y="240"/>
                    <a:pt x="222" y="237"/>
                  </a:cubicBezTo>
                  <a:cubicBezTo>
                    <a:pt x="220" y="235"/>
                    <a:pt x="218" y="232"/>
                    <a:pt x="217" y="229"/>
                  </a:cubicBezTo>
                  <a:cubicBezTo>
                    <a:pt x="216" y="226"/>
                    <a:pt x="215" y="221"/>
                    <a:pt x="215" y="218"/>
                  </a:cubicBezTo>
                  <a:cubicBezTo>
                    <a:pt x="215" y="215"/>
                    <a:pt x="214" y="213"/>
                    <a:pt x="216" y="211"/>
                  </a:cubicBezTo>
                  <a:cubicBezTo>
                    <a:pt x="217" y="209"/>
                    <a:pt x="220" y="209"/>
                    <a:pt x="222" y="207"/>
                  </a:cubicBezTo>
                  <a:cubicBezTo>
                    <a:pt x="223" y="205"/>
                    <a:pt x="221" y="201"/>
                    <a:pt x="222" y="199"/>
                  </a:cubicBezTo>
                  <a:cubicBezTo>
                    <a:pt x="223" y="197"/>
                    <a:pt x="226" y="200"/>
                    <a:pt x="227" y="197"/>
                  </a:cubicBezTo>
                  <a:cubicBezTo>
                    <a:pt x="228" y="194"/>
                    <a:pt x="229" y="189"/>
                    <a:pt x="229" y="184"/>
                  </a:cubicBezTo>
                  <a:cubicBezTo>
                    <a:pt x="229" y="180"/>
                    <a:pt x="230" y="174"/>
                    <a:pt x="229" y="170"/>
                  </a:cubicBezTo>
                  <a:cubicBezTo>
                    <a:pt x="229" y="167"/>
                    <a:pt x="227" y="166"/>
                    <a:pt x="225" y="166"/>
                  </a:cubicBezTo>
                  <a:cubicBezTo>
                    <a:pt x="224" y="165"/>
                    <a:pt x="223" y="167"/>
                    <a:pt x="220" y="167"/>
                  </a:cubicBezTo>
                  <a:cubicBezTo>
                    <a:pt x="218" y="168"/>
                    <a:pt x="215" y="168"/>
                    <a:pt x="213" y="167"/>
                  </a:cubicBezTo>
                  <a:cubicBezTo>
                    <a:pt x="210" y="167"/>
                    <a:pt x="208" y="164"/>
                    <a:pt x="206" y="163"/>
                  </a:cubicBezTo>
                  <a:cubicBezTo>
                    <a:pt x="204" y="162"/>
                    <a:pt x="202" y="162"/>
                    <a:pt x="201" y="159"/>
                  </a:cubicBezTo>
                  <a:cubicBezTo>
                    <a:pt x="200" y="156"/>
                    <a:pt x="200" y="149"/>
                    <a:pt x="201" y="146"/>
                  </a:cubicBezTo>
                  <a:cubicBezTo>
                    <a:pt x="202" y="143"/>
                    <a:pt x="204" y="143"/>
                    <a:pt x="206" y="142"/>
                  </a:cubicBezTo>
                  <a:cubicBezTo>
                    <a:pt x="207" y="140"/>
                    <a:pt x="209" y="140"/>
                    <a:pt x="210" y="138"/>
                  </a:cubicBezTo>
                  <a:cubicBezTo>
                    <a:pt x="211" y="136"/>
                    <a:pt x="211" y="134"/>
                    <a:pt x="211" y="131"/>
                  </a:cubicBezTo>
                  <a:cubicBezTo>
                    <a:pt x="210" y="129"/>
                    <a:pt x="208" y="126"/>
                    <a:pt x="207" y="125"/>
                  </a:cubicBezTo>
                  <a:cubicBezTo>
                    <a:pt x="206" y="123"/>
                    <a:pt x="204" y="125"/>
                    <a:pt x="203" y="121"/>
                  </a:cubicBezTo>
                  <a:cubicBezTo>
                    <a:pt x="203" y="117"/>
                    <a:pt x="204" y="108"/>
                    <a:pt x="203" y="103"/>
                  </a:cubicBezTo>
                  <a:cubicBezTo>
                    <a:pt x="203" y="98"/>
                    <a:pt x="201" y="96"/>
                    <a:pt x="200" y="92"/>
                  </a:cubicBezTo>
                  <a:cubicBezTo>
                    <a:pt x="199" y="89"/>
                    <a:pt x="197" y="85"/>
                    <a:pt x="196" y="82"/>
                  </a:cubicBezTo>
                  <a:cubicBezTo>
                    <a:pt x="195" y="79"/>
                    <a:pt x="195" y="77"/>
                    <a:pt x="192" y="74"/>
                  </a:cubicBezTo>
                  <a:cubicBezTo>
                    <a:pt x="189" y="71"/>
                    <a:pt x="184" y="67"/>
                    <a:pt x="178" y="65"/>
                  </a:cubicBezTo>
                  <a:cubicBezTo>
                    <a:pt x="173" y="63"/>
                    <a:pt x="162" y="64"/>
                    <a:pt x="158" y="64"/>
                  </a:cubicBezTo>
                  <a:cubicBezTo>
                    <a:pt x="153" y="64"/>
                    <a:pt x="151" y="64"/>
                    <a:pt x="149" y="62"/>
                  </a:cubicBezTo>
                  <a:cubicBezTo>
                    <a:pt x="147" y="61"/>
                    <a:pt x="147" y="58"/>
                    <a:pt x="149" y="57"/>
                  </a:cubicBezTo>
                  <a:cubicBezTo>
                    <a:pt x="150" y="55"/>
                    <a:pt x="154" y="57"/>
                    <a:pt x="155" y="55"/>
                  </a:cubicBezTo>
                  <a:cubicBezTo>
                    <a:pt x="157" y="52"/>
                    <a:pt x="154" y="45"/>
                    <a:pt x="157" y="42"/>
                  </a:cubicBezTo>
                  <a:cubicBezTo>
                    <a:pt x="160" y="40"/>
                    <a:pt x="164" y="45"/>
                    <a:pt x="167" y="43"/>
                  </a:cubicBezTo>
                  <a:cubicBezTo>
                    <a:pt x="170" y="42"/>
                    <a:pt x="171" y="37"/>
                    <a:pt x="171" y="35"/>
                  </a:cubicBezTo>
                  <a:cubicBezTo>
                    <a:pt x="171" y="32"/>
                    <a:pt x="167" y="33"/>
                    <a:pt x="166" y="31"/>
                  </a:cubicBezTo>
                  <a:cubicBezTo>
                    <a:pt x="165" y="29"/>
                    <a:pt x="167" y="25"/>
                    <a:pt x="166" y="22"/>
                  </a:cubicBezTo>
                  <a:cubicBezTo>
                    <a:pt x="166" y="19"/>
                    <a:pt x="163" y="18"/>
                    <a:pt x="161" y="15"/>
                  </a:cubicBezTo>
                  <a:cubicBezTo>
                    <a:pt x="160" y="13"/>
                    <a:pt x="161" y="9"/>
                    <a:pt x="159" y="7"/>
                  </a:cubicBezTo>
                  <a:cubicBezTo>
                    <a:pt x="158" y="5"/>
                    <a:pt x="155" y="4"/>
                    <a:pt x="153" y="3"/>
                  </a:cubicBezTo>
                  <a:cubicBezTo>
                    <a:pt x="151" y="2"/>
                    <a:pt x="149" y="0"/>
                    <a:pt x="147" y="3"/>
                  </a:cubicBezTo>
                  <a:cubicBezTo>
                    <a:pt x="146" y="5"/>
                    <a:pt x="146" y="11"/>
                    <a:pt x="147" y="14"/>
                  </a:cubicBezTo>
                  <a:cubicBezTo>
                    <a:pt x="148" y="17"/>
                    <a:pt x="152" y="17"/>
                    <a:pt x="153" y="20"/>
                  </a:cubicBezTo>
                  <a:cubicBezTo>
                    <a:pt x="153" y="23"/>
                    <a:pt x="156" y="29"/>
                    <a:pt x="150" y="31"/>
                  </a:cubicBezTo>
                  <a:cubicBezTo>
                    <a:pt x="145" y="33"/>
                    <a:pt x="132" y="28"/>
                    <a:pt x="126" y="30"/>
                  </a:cubicBezTo>
                  <a:cubicBezTo>
                    <a:pt x="121" y="32"/>
                    <a:pt x="127" y="39"/>
                    <a:pt x="124" y="40"/>
                  </a:cubicBezTo>
                  <a:cubicBezTo>
                    <a:pt x="120" y="41"/>
                    <a:pt x="115" y="35"/>
                    <a:pt x="112" y="34"/>
                  </a:cubicBezTo>
                  <a:cubicBezTo>
                    <a:pt x="108" y="34"/>
                    <a:pt x="110" y="39"/>
                    <a:pt x="107" y="40"/>
                  </a:cubicBezTo>
                  <a:cubicBezTo>
                    <a:pt x="105" y="40"/>
                    <a:pt x="102" y="39"/>
                    <a:pt x="99" y="37"/>
                  </a:cubicBezTo>
                  <a:cubicBezTo>
                    <a:pt x="96" y="35"/>
                    <a:pt x="95" y="26"/>
                    <a:pt x="92" y="29"/>
                  </a:cubicBezTo>
                  <a:cubicBezTo>
                    <a:pt x="88" y="32"/>
                    <a:pt x="89" y="39"/>
                    <a:pt x="89" y="45"/>
                  </a:cubicBezTo>
                  <a:cubicBezTo>
                    <a:pt x="89" y="50"/>
                    <a:pt x="91" y="58"/>
                    <a:pt x="91" y="61"/>
                  </a:cubicBezTo>
                  <a:cubicBezTo>
                    <a:pt x="90" y="65"/>
                    <a:pt x="87" y="64"/>
                    <a:pt x="87" y="67"/>
                  </a:cubicBezTo>
                  <a:cubicBezTo>
                    <a:pt x="86" y="69"/>
                    <a:pt x="85" y="73"/>
                    <a:pt x="86" y="76"/>
                  </a:cubicBezTo>
                  <a:cubicBezTo>
                    <a:pt x="87" y="80"/>
                    <a:pt x="92" y="82"/>
                    <a:pt x="93" y="85"/>
                  </a:cubicBezTo>
                  <a:cubicBezTo>
                    <a:pt x="94" y="88"/>
                    <a:pt x="95" y="90"/>
                    <a:pt x="92" y="91"/>
                  </a:cubicBezTo>
                  <a:cubicBezTo>
                    <a:pt x="90" y="92"/>
                    <a:pt x="84" y="85"/>
                    <a:pt x="82" y="90"/>
                  </a:cubicBezTo>
                  <a:cubicBezTo>
                    <a:pt x="79" y="94"/>
                    <a:pt x="83" y="107"/>
                    <a:pt x="81" y="112"/>
                  </a:cubicBezTo>
                  <a:cubicBezTo>
                    <a:pt x="78" y="117"/>
                    <a:pt x="72" y="109"/>
                    <a:pt x="69" y="112"/>
                  </a:cubicBezTo>
                  <a:cubicBezTo>
                    <a:pt x="67" y="115"/>
                    <a:pt x="69" y="120"/>
                    <a:pt x="70" y="123"/>
                  </a:cubicBezTo>
                  <a:cubicBezTo>
                    <a:pt x="71" y="126"/>
                    <a:pt x="72" y="128"/>
                    <a:pt x="75" y="129"/>
                  </a:cubicBezTo>
                  <a:cubicBezTo>
                    <a:pt x="77" y="131"/>
                    <a:pt x="80" y="126"/>
                    <a:pt x="82" y="129"/>
                  </a:cubicBezTo>
                  <a:cubicBezTo>
                    <a:pt x="84" y="132"/>
                    <a:pt x="81" y="140"/>
                    <a:pt x="83" y="144"/>
                  </a:cubicBezTo>
                  <a:cubicBezTo>
                    <a:pt x="85" y="148"/>
                    <a:pt x="91" y="147"/>
                    <a:pt x="93" y="149"/>
                  </a:cubicBezTo>
                  <a:cubicBezTo>
                    <a:pt x="96" y="151"/>
                    <a:pt x="98" y="153"/>
                    <a:pt x="99" y="155"/>
                  </a:cubicBezTo>
                  <a:cubicBezTo>
                    <a:pt x="99" y="158"/>
                    <a:pt x="99" y="160"/>
                    <a:pt x="98" y="163"/>
                  </a:cubicBezTo>
                  <a:cubicBezTo>
                    <a:pt x="97" y="166"/>
                    <a:pt x="93" y="169"/>
                    <a:pt x="91" y="171"/>
                  </a:cubicBezTo>
                  <a:cubicBezTo>
                    <a:pt x="88" y="174"/>
                    <a:pt x="85" y="171"/>
                    <a:pt x="83" y="177"/>
                  </a:cubicBezTo>
                  <a:cubicBezTo>
                    <a:pt x="81" y="183"/>
                    <a:pt x="81" y="198"/>
                    <a:pt x="79" y="204"/>
                  </a:cubicBezTo>
                  <a:cubicBezTo>
                    <a:pt x="77" y="209"/>
                    <a:pt x="75" y="205"/>
                    <a:pt x="73" y="207"/>
                  </a:cubicBezTo>
                  <a:cubicBezTo>
                    <a:pt x="72" y="209"/>
                    <a:pt x="74" y="212"/>
                    <a:pt x="72" y="214"/>
                  </a:cubicBezTo>
                  <a:cubicBezTo>
                    <a:pt x="71" y="217"/>
                    <a:pt x="67" y="218"/>
                    <a:pt x="65" y="220"/>
                  </a:cubicBezTo>
                  <a:cubicBezTo>
                    <a:pt x="63" y="222"/>
                    <a:pt x="61" y="222"/>
                    <a:pt x="61" y="225"/>
                  </a:cubicBezTo>
                  <a:cubicBezTo>
                    <a:pt x="62" y="227"/>
                    <a:pt x="66" y="228"/>
                    <a:pt x="66" y="231"/>
                  </a:cubicBezTo>
                  <a:cubicBezTo>
                    <a:pt x="66" y="234"/>
                    <a:pt x="66" y="237"/>
                    <a:pt x="64" y="239"/>
                  </a:cubicBezTo>
                  <a:cubicBezTo>
                    <a:pt x="61" y="240"/>
                    <a:pt x="55" y="237"/>
                    <a:pt x="52" y="239"/>
                  </a:cubicBezTo>
                  <a:cubicBezTo>
                    <a:pt x="49" y="241"/>
                    <a:pt x="51" y="246"/>
                    <a:pt x="49" y="248"/>
                  </a:cubicBezTo>
                  <a:cubicBezTo>
                    <a:pt x="46" y="250"/>
                    <a:pt x="40" y="245"/>
                    <a:pt x="38" y="248"/>
                  </a:cubicBezTo>
                  <a:cubicBezTo>
                    <a:pt x="35" y="251"/>
                    <a:pt x="40" y="258"/>
                    <a:pt x="37" y="261"/>
                  </a:cubicBezTo>
                  <a:cubicBezTo>
                    <a:pt x="34" y="264"/>
                    <a:pt x="29" y="261"/>
                    <a:pt x="25" y="261"/>
                  </a:cubicBezTo>
                  <a:cubicBezTo>
                    <a:pt x="21" y="262"/>
                    <a:pt x="16" y="259"/>
                    <a:pt x="15" y="263"/>
                  </a:cubicBezTo>
                  <a:cubicBezTo>
                    <a:pt x="14" y="267"/>
                    <a:pt x="21" y="268"/>
                    <a:pt x="23" y="272"/>
                  </a:cubicBezTo>
                  <a:cubicBezTo>
                    <a:pt x="24" y="275"/>
                    <a:pt x="24" y="280"/>
                    <a:pt x="23" y="283"/>
                  </a:cubicBezTo>
                  <a:cubicBezTo>
                    <a:pt x="22" y="286"/>
                    <a:pt x="21" y="288"/>
                    <a:pt x="18" y="289"/>
                  </a:cubicBezTo>
                  <a:cubicBezTo>
                    <a:pt x="16" y="290"/>
                    <a:pt x="11" y="284"/>
                    <a:pt x="9" y="288"/>
                  </a:cubicBezTo>
                  <a:cubicBezTo>
                    <a:pt x="6" y="293"/>
                    <a:pt x="9" y="304"/>
                    <a:pt x="8" y="308"/>
                  </a:cubicBezTo>
                  <a:cubicBezTo>
                    <a:pt x="6" y="313"/>
                    <a:pt x="1" y="312"/>
                    <a:pt x="0" y="315"/>
                  </a:cubicBezTo>
                  <a:cubicBezTo>
                    <a:pt x="0" y="317"/>
                    <a:pt x="4" y="316"/>
                    <a:pt x="5" y="319"/>
                  </a:cubicBezTo>
                  <a:cubicBezTo>
                    <a:pt x="5" y="322"/>
                    <a:pt x="4" y="328"/>
                    <a:pt x="4" y="332"/>
                  </a:cubicBezTo>
                  <a:cubicBezTo>
                    <a:pt x="4" y="337"/>
                    <a:pt x="3" y="341"/>
                    <a:pt x="6" y="346"/>
                  </a:cubicBezTo>
                  <a:cubicBezTo>
                    <a:pt x="9" y="350"/>
                    <a:pt x="16" y="357"/>
                    <a:pt x="22" y="360"/>
                  </a:cubicBezTo>
                  <a:cubicBezTo>
                    <a:pt x="28" y="363"/>
                    <a:pt x="36" y="359"/>
                    <a:pt x="40" y="361"/>
                  </a:cubicBezTo>
                  <a:cubicBezTo>
                    <a:pt x="45" y="362"/>
                    <a:pt x="45" y="365"/>
                    <a:pt x="45" y="368"/>
                  </a:cubicBezTo>
                  <a:cubicBezTo>
                    <a:pt x="45" y="371"/>
                    <a:pt x="41" y="373"/>
                    <a:pt x="41" y="376"/>
                  </a:cubicBezTo>
                  <a:cubicBezTo>
                    <a:pt x="41" y="380"/>
                    <a:pt x="45" y="384"/>
                    <a:pt x="45" y="387"/>
                  </a:cubicBezTo>
                  <a:cubicBezTo>
                    <a:pt x="45" y="390"/>
                    <a:pt x="41" y="389"/>
                    <a:pt x="40" y="392"/>
                  </a:cubicBezTo>
                  <a:cubicBezTo>
                    <a:pt x="39" y="394"/>
                    <a:pt x="47" y="397"/>
                    <a:pt x="43" y="399"/>
                  </a:cubicBezTo>
                  <a:cubicBezTo>
                    <a:pt x="38" y="400"/>
                    <a:pt x="27" y="397"/>
                    <a:pt x="23" y="399"/>
                  </a:cubicBezTo>
                  <a:cubicBezTo>
                    <a:pt x="19" y="400"/>
                    <a:pt x="23" y="402"/>
                    <a:pt x="22" y="405"/>
                  </a:cubicBezTo>
                  <a:cubicBezTo>
                    <a:pt x="20" y="407"/>
                    <a:pt x="14" y="411"/>
                    <a:pt x="14" y="416"/>
                  </a:cubicBezTo>
                  <a:cubicBezTo>
                    <a:pt x="13" y="421"/>
                    <a:pt x="16" y="430"/>
                    <a:pt x="20" y="433"/>
                  </a:cubicBezTo>
                  <a:cubicBezTo>
                    <a:pt x="24" y="437"/>
                    <a:pt x="30" y="429"/>
                    <a:pt x="33" y="433"/>
                  </a:cubicBezTo>
                  <a:cubicBezTo>
                    <a:pt x="36" y="437"/>
                    <a:pt x="32" y="446"/>
                    <a:pt x="33" y="450"/>
                  </a:cubicBezTo>
                  <a:cubicBezTo>
                    <a:pt x="34" y="454"/>
                    <a:pt x="38" y="454"/>
                    <a:pt x="39" y="457"/>
                  </a:cubicBezTo>
                  <a:cubicBezTo>
                    <a:pt x="39" y="460"/>
                    <a:pt x="38" y="466"/>
                    <a:pt x="36" y="468"/>
                  </a:cubicBezTo>
                  <a:cubicBezTo>
                    <a:pt x="34" y="470"/>
                    <a:pt x="33" y="464"/>
                    <a:pt x="28" y="468"/>
                  </a:cubicBezTo>
                  <a:cubicBezTo>
                    <a:pt x="24" y="472"/>
                    <a:pt x="14" y="484"/>
                    <a:pt x="12" y="489"/>
                  </a:cubicBezTo>
                  <a:cubicBezTo>
                    <a:pt x="9" y="494"/>
                    <a:pt x="15" y="491"/>
                    <a:pt x="16" y="493"/>
                  </a:cubicBezTo>
                  <a:cubicBezTo>
                    <a:pt x="17" y="496"/>
                    <a:pt x="19" y="499"/>
                    <a:pt x="16" y="501"/>
                  </a:cubicBezTo>
                  <a:cubicBezTo>
                    <a:pt x="14" y="503"/>
                    <a:pt x="10" y="500"/>
                    <a:pt x="8" y="501"/>
                  </a:cubicBezTo>
                  <a:cubicBezTo>
                    <a:pt x="5" y="503"/>
                    <a:pt x="8" y="507"/>
                    <a:pt x="5" y="508"/>
                  </a:cubicBezTo>
                  <a:cubicBezTo>
                    <a:pt x="5" y="509"/>
                    <a:pt x="4" y="509"/>
                    <a:pt x="3" y="509"/>
                  </a:cubicBezTo>
                  <a:cubicBezTo>
                    <a:pt x="4" y="512"/>
                    <a:pt x="4" y="515"/>
                    <a:pt x="5" y="517"/>
                  </a:cubicBezTo>
                  <a:cubicBezTo>
                    <a:pt x="7" y="520"/>
                    <a:pt x="12" y="521"/>
                    <a:pt x="13" y="523"/>
                  </a:cubicBezTo>
                  <a:cubicBezTo>
                    <a:pt x="15" y="525"/>
                    <a:pt x="16" y="527"/>
                    <a:pt x="15" y="529"/>
                  </a:cubicBezTo>
                  <a:cubicBezTo>
                    <a:pt x="14" y="532"/>
                    <a:pt x="9" y="532"/>
                    <a:pt x="8" y="536"/>
                  </a:cubicBezTo>
                  <a:cubicBezTo>
                    <a:pt x="7" y="541"/>
                    <a:pt x="9" y="551"/>
                    <a:pt x="9" y="554"/>
                  </a:cubicBezTo>
                  <a:cubicBezTo>
                    <a:pt x="9" y="557"/>
                    <a:pt x="11" y="556"/>
                    <a:pt x="11" y="557"/>
                  </a:cubicBezTo>
                  <a:cubicBezTo>
                    <a:pt x="11" y="558"/>
                    <a:pt x="8" y="565"/>
                    <a:pt x="8" y="566"/>
                  </a:cubicBezTo>
                  <a:cubicBezTo>
                    <a:pt x="8" y="567"/>
                    <a:pt x="6" y="571"/>
                    <a:pt x="8" y="572"/>
                  </a:cubicBezTo>
                  <a:cubicBezTo>
                    <a:pt x="10" y="574"/>
                    <a:pt x="14" y="572"/>
                    <a:pt x="16" y="57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7" name="Freeform 31"/>
            <p:cNvSpPr>
              <a:spLocks noEditPoints="1"/>
            </p:cNvSpPr>
            <p:nvPr/>
          </p:nvSpPr>
          <p:spPr bwMode="auto">
            <a:xfrm rot="21439583">
              <a:off x="4403946" y="4657555"/>
              <a:ext cx="832093" cy="926370"/>
            </a:xfrm>
            <a:custGeom>
              <a:avLst/>
              <a:gdLst/>
              <a:ahLst/>
              <a:cxnLst>
                <a:cxn ang="0">
                  <a:pos x="69" y="21"/>
                </a:cxn>
                <a:cxn ang="0">
                  <a:pos x="79" y="17"/>
                </a:cxn>
                <a:cxn ang="0">
                  <a:pos x="92" y="22"/>
                </a:cxn>
                <a:cxn ang="0">
                  <a:pos x="109" y="13"/>
                </a:cxn>
                <a:cxn ang="0">
                  <a:pos x="137" y="12"/>
                </a:cxn>
                <a:cxn ang="0">
                  <a:pos x="144" y="26"/>
                </a:cxn>
                <a:cxn ang="0">
                  <a:pos x="148" y="33"/>
                </a:cxn>
                <a:cxn ang="0">
                  <a:pos x="144" y="39"/>
                </a:cxn>
                <a:cxn ang="0">
                  <a:pos x="140" y="56"/>
                </a:cxn>
                <a:cxn ang="0">
                  <a:pos x="142" y="65"/>
                </a:cxn>
                <a:cxn ang="0">
                  <a:pos x="143" y="79"/>
                </a:cxn>
                <a:cxn ang="0">
                  <a:pos x="138" y="91"/>
                </a:cxn>
                <a:cxn ang="0">
                  <a:pos x="131" y="94"/>
                </a:cxn>
                <a:cxn ang="0">
                  <a:pos x="116" y="99"/>
                </a:cxn>
                <a:cxn ang="0">
                  <a:pos x="107" y="114"/>
                </a:cxn>
                <a:cxn ang="0">
                  <a:pos x="105" y="124"/>
                </a:cxn>
                <a:cxn ang="0">
                  <a:pos x="99" y="132"/>
                </a:cxn>
                <a:cxn ang="0">
                  <a:pos x="89" y="126"/>
                </a:cxn>
                <a:cxn ang="0">
                  <a:pos x="80" y="133"/>
                </a:cxn>
                <a:cxn ang="0">
                  <a:pos x="70" y="149"/>
                </a:cxn>
                <a:cxn ang="0">
                  <a:pos x="56" y="155"/>
                </a:cxn>
                <a:cxn ang="0">
                  <a:pos x="51" y="170"/>
                </a:cxn>
                <a:cxn ang="0">
                  <a:pos x="58" y="187"/>
                </a:cxn>
                <a:cxn ang="0">
                  <a:pos x="40" y="188"/>
                </a:cxn>
                <a:cxn ang="0">
                  <a:pos x="26" y="195"/>
                </a:cxn>
                <a:cxn ang="0">
                  <a:pos x="19" y="171"/>
                </a:cxn>
                <a:cxn ang="0">
                  <a:pos x="11" y="151"/>
                </a:cxn>
                <a:cxn ang="0">
                  <a:pos x="1" y="126"/>
                </a:cxn>
                <a:cxn ang="0">
                  <a:pos x="6" y="106"/>
                </a:cxn>
                <a:cxn ang="0">
                  <a:pos x="13" y="90"/>
                </a:cxn>
                <a:cxn ang="0">
                  <a:pos x="24" y="74"/>
                </a:cxn>
                <a:cxn ang="0">
                  <a:pos x="30" y="61"/>
                </a:cxn>
                <a:cxn ang="0">
                  <a:pos x="49" y="58"/>
                </a:cxn>
                <a:cxn ang="0">
                  <a:pos x="56" y="33"/>
                </a:cxn>
                <a:cxn ang="0">
                  <a:pos x="56" y="18"/>
                </a:cxn>
                <a:cxn ang="0">
                  <a:pos x="18" y="170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42" y="2"/>
                </a:cxn>
                <a:cxn ang="0">
                  <a:pos x="142" y="2"/>
                </a:cxn>
                <a:cxn ang="0">
                  <a:pos x="142" y="2"/>
                </a:cxn>
                <a:cxn ang="0">
                  <a:pos x="143" y="0"/>
                </a:cxn>
                <a:cxn ang="0">
                  <a:pos x="143" y="0"/>
                </a:cxn>
                <a:cxn ang="0">
                  <a:pos x="143" y="0"/>
                </a:cxn>
              </a:cxnLst>
              <a:rect l="0" t="0" r="r" b="b"/>
              <a:pathLst>
                <a:path w="149" h="195">
                  <a:moveTo>
                    <a:pt x="56" y="18"/>
                  </a:moveTo>
                  <a:cubicBezTo>
                    <a:pt x="59" y="20"/>
                    <a:pt x="65" y="20"/>
                    <a:pt x="69" y="21"/>
                  </a:cubicBezTo>
                  <a:cubicBezTo>
                    <a:pt x="72" y="22"/>
                    <a:pt x="73" y="26"/>
                    <a:pt x="76" y="25"/>
                  </a:cubicBezTo>
                  <a:cubicBezTo>
                    <a:pt x="78" y="24"/>
                    <a:pt x="77" y="19"/>
                    <a:pt x="79" y="17"/>
                  </a:cubicBezTo>
                  <a:cubicBezTo>
                    <a:pt x="81" y="16"/>
                    <a:pt x="83" y="16"/>
                    <a:pt x="85" y="17"/>
                  </a:cubicBezTo>
                  <a:cubicBezTo>
                    <a:pt x="88" y="18"/>
                    <a:pt x="88" y="21"/>
                    <a:pt x="92" y="22"/>
                  </a:cubicBezTo>
                  <a:cubicBezTo>
                    <a:pt x="96" y="23"/>
                    <a:pt x="102" y="24"/>
                    <a:pt x="106" y="22"/>
                  </a:cubicBezTo>
                  <a:cubicBezTo>
                    <a:pt x="109" y="20"/>
                    <a:pt x="106" y="15"/>
                    <a:pt x="109" y="13"/>
                  </a:cubicBezTo>
                  <a:cubicBezTo>
                    <a:pt x="111" y="11"/>
                    <a:pt x="114" y="12"/>
                    <a:pt x="119" y="12"/>
                  </a:cubicBezTo>
                  <a:cubicBezTo>
                    <a:pt x="123" y="11"/>
                    <a:pt x="131" y="12"/>
                    <a:pt x="137" y="12"/>
                  </a:cubicBezTo>
                  <a:cubicBezTo>
                    <a:pt x="139" y="14"/>
                    <a:pt x="141" y="16"/>
                    <a:pt x="142" y="18"/>
                  </a:cubicBezTo>
                  <a:cubicBezTo>
                    <a:pt x="145" y="23"/>
                    <a:pt x="144" y="24"/>
                    <a:pt x="144" y="26"/>
                  </a:cubicBezTo>
                  <a:cubicBezTo>
                    <a:pt x="144" y="29"/>
                    <a:pt x="143" y="30"/>
                    <a:pt x="144" y="31"/>
                  </a:cubicBezTo>
                  <a:cubicBezTo>
                    <a:pt x="144" y="33"/>
                    <a:pt x="147" y="32"/>
                    <a:pt x="148" y="33"/>
                  </a:cubicBezTo>
                  <a:cubicBezTo>
                    <a:pt x="149" y="34"/>
                    <a:pt x="149" y="36"/>
                    <a:pt x="148" y="37"/>
                  </a:cubicBezTo>
                  <a:cubicBezTo>
                    <a:pt x="147" y="38"/>
                    <a:pt x="145" y="36"/>
                    <a:pt x="144" y="39"/>
                  </a:cubicBezTo>
                  <a:cubicBezTo>
                    <a:pt x="143" y="42"/>
                    <a:pt x="144" y="48"/>
                    <a:pt x="144" y="51"/>
                  </a:cubicBezTo>
                  <a:cubicBezTo>
                    <a:pt x="143" y="54"/>
                    <a:pt x="141" y="54"/>
                    <a:pt x="140" y="56"/>
                  </a:cubicBezTo>
                  <a:cubicBezTo>
                    <a:pt x="139" y="58"/>
                    <a:pt x="137" y="59"/>
                    <a:pt x="138" y="61"/>
                  </a:cubicBezTo>
                  <a:cubicBezTo>
                    <a:pt x="138" y="63"/>
                    <a:pt x="141" y="63"/>
                    <a:pt x="142" y="65"/>
                  </a:cubicBezTo>
                  <a:cubicBezTo>
                    <a:pt x="143" y="67"/>
                    <a:pt x="145" y="69"/>
                    <a:pt x="145" y="72"/>
                  </a:cubicBezTo>
                  <a:cubicBezTo>
                    <a:pt x="145" y="74"/>
                    <a:pt x="144" y="77"/>
                    <a:pt x="143" y="79"/>
                  </a:cubicBezTo>
                  <a:cubicBezTo>
                    <a:pt x="142" y="81"/>
                    <a:pt x="139" y="79"/>
                    <a:pt x="138" y="81"/>
                  </a:cubicBezTo>
                  <a:cubicBezTo>
                    <a:pt x="137" y="83"/>
                    <a:pt x="137" y="88"/>
                    <a:pt x="138" y="91"/>
                  </a:cubicBezTo>
                  <a:cubicBezTo>
                    <a:pt x="138" y="91"/>
                    <a:pt x="138" y="92"/>
                    <a:pt x="138" y="92"/>
                  </a:cubicBezTo>
                  <a:cubicBezTo>
                    <a:pt x="135" y="93"/>
                    <a:pt x="133" y="93"/>
                    <a:pt x="131" y="94"/>
                  </a:cubicBezTo>
                  <a:cubicBezTo>
                    <a:pt x="127" y="96"/>
                    <a:pt x="130" y="100"/>
                    <a:pt x="127" y="101"/>
                  </a:cubicBezTo>
                  <a:cubicBezTo>
                    <a:pt x="124" y="102"/>
                    <a:pt x="120" y="99"/>
                    <a:pt x="116" y="99"/>
                  </a:cubicBezTo>
                  <a:cubicBezTo>
                    <a:pt x="113" y="100"/>
                    <a:pt x="109" y="101"/>
                    <a:pt x="107" y="104"/>
                  </a:cubicBezTo>
                  <a:cubicBezTo>
                    <a:pt x="105" y="107"/>
                    <a:pt x="108" y="111"/>
                    <a:pt x="107" y="114"/>
                  </a:cubicBezTo>
                  <a:cubicBezTo>
                    <a:pt x="106" y="116"/>
                    <a:pt x="103" y="115"/>
                    <a:pt x="102" y="118"/>
                  </a:cubicBezTo>
                  <a:cubicBezTo>
                    <a:pt x="102" y="120"/>
                    <a:pt x="104" y="122"/>
                    <a:pt x="105" y="124"/>
                  </a:cubicBezTo>
                  <a:cubicBezTo>
                    <a:pt x="106" y="127"/>
                    <a:pt x="109" y="130"/>
                    <a:pt x="107" y="132"/>
                  </a:cubicBezTo>
                  <a:cubicBezTo>
                    <a:pt x="105" y="134"/>
                    <a:pt x="102" y="133"/>
                    <a:pt x="99" y="132"/>
                  </a:cubicBezTo>
                  <a:cubicBezTo>
                    <a:pt x="97" y="130"/>
                    <a:pt x="96" y="124"/>
                    <a:pt x="94" y="123"/>
                  </a:cubicBezTo>
                  <a:cubicBezTo>
                    <a:pt x="91" y="122"/>
                    <a:pt x="90" y="125"/>
                    <a:pt x="89" y="126"/>
                  </a:cubicBezTo>
                  <a:cubicBezTo>
                    <a:pt x="88" y="128"/>
                    <a:pt x="90" y="130"/>
                    <a:pt x="88" y="132"/>
                  </a:cubicBezTo>
                  <a:cubicBezTo>
                    <a:pt x="86" y="133"/>
                    <a:pt x="82" y="132"/>
                    <a:pt x="80" y="133"/>
                  </a:cubicBezTo>
                  <a:cubicBezTo>
                    <a:pt x="77" y="134"/>
                    <a:pt x="75" y="134"/>
                    <a:pt x="73" y="137"/>
                  </a:cubicBezTo>
                  <a:cubicBezTo>
                    <a:pt x="71" y="140"/>
                    <a:pt x="72" y="146"/>
                    <a:pt x="70" y="149"/>
                  </a:cubicBezTo>
                  <a:cubicBezTo>
                    <a:pt x="68" y="152"/>
                    <a:pt x="65" y="152"/>
                    <a:pt x="63" y="153"/>
                  </a:cubicBezTo>
                  <a:cubicBezTo>
                    <a:pt x="60" y="154"/>
                    <a:pt x="58" y="154"/>
                    <a:pt x="56" y="155"/>
                  </a:cubicBezTo>
                  <a:cubicBezTo>
                    <a:pt x="54" y="156"/>
                    <a:pt x="52" y="157"/>
                    <a:pt x="51" y="159"/>
                  </a:cubicBezTo>
                  <a:cubicBezTo>
                    <a:pt x="50" y="162"/>
                    <a:pt x="50" y="167"/>
                    <a:pt x="51" y="170"/>
                  </a:cubicBezTo>
                  <a:cubicBezTo>
                    <a:pt x="52" y="173"/>
                    <a:pt x="55" y="174"/>
                    <a:pt x="56" y="177"/>
                  </a:cubicBezTo>
                  <a:cubicBezTo>
                    <a:pt x="57" y="180"/>
                    <a:pt x="59" y="184"/>
                    <a:pt x="58" y="187"/>
                  </a:cubicBezTo>
                  <a:cubicBezTo>
                    <a:pt x="57" y="190"/>
                    <a:pt x="54" y="193"/>
                    <a:pt x="51" y="193"/>
                  </a:cubicBezTo>
                  <a:cubicBezTo>
                    <a:pt x="47" y="193"/>
                    <a:pt x="43" y="188"/>
                    <a:pt x="40" y="188"/>
                  </a:cubicBezTo>
                  <a:cubicBezTo>
                    <a:pt x="37" y="188"/>
                    <a:pt x="37" y="190"/>
                    <a:pt x="32" y="191"/>
                  </a:cubicBezTo>
                  <a:cubicBezTo>
                    <a:pt x="30" y="191"/>
                    <a:pt x="28" y="194"/>
                    <a:pt x="26" y="195"/>
                  </a:cubicBezTo>
                  <a:cubicBezTo>
                    <a:pt x="26" y="192"/>
                    <a:pt x="27" y="190"/>
                    <a:pt x="26" y="187"/>
                  </a:cubicBezTo>
                  <a:cubicBezTo>
                    <a:pt x="25" y="182"/>
                    <a:pt x="22" y="175"/>
                    <a:pt x="19" y="171"/>
                  </a:cubicBezTo>
                  <a:cubicBezTo>
                    <a:pt x="18" y="167"/>
                    <a:pt x="16" y="163"/>
                    <a:pt x="16" y="160"/>
                  </a:cubicBezTo>
                  <a:cubicBezTo>
                    <a:pt x="15" y="152"/>
                    <a:pt x="13" y="154"/>
                    <a:pt x="11" y="151"/>
                  </a:cubicBezTo>
                  <a:cubicBezTo>
                    <a:pt x="9" y="148"/>
                    <a:pt x="7" y="145"/>
                    <a:pt x="5" y="141"/>
                  </a:cubicBezTo>
                  <a:cubicBezTo>
                    <a:pt x="4" y="137"/>
                    <a:pt x="0" y="130"/>
                    <a:pt x="1" y="126"/>
                  </a:cubicBezTo>
                  <a:cubicBezTo>
                    <a:pt x="2" y="122"/>
                    <a:pt x="7" y="121"/>
                    <a:pt x="8" y="118"/>
                  </a:cubicBezTo>
                  <a:cubicBezTo>
                    <a:pt x="9" y="114"/>
                    <a:pt x="6" y="111"/>
                    <a:pt x="6" y="106"/>
                  </a:cubicBezTo>
                  <a:cubicBezTo>
                    <a:pt x="5" y="102"/>
                    <a:pt x="4" y="95"/>
                    <a:pt x="6" y="92"/>
                  </a:cubicBezTo>
                  <a:cubicBezTo>
                    <a:pt x="7" y="88"/>
                    <a:pt x="10" y="92"/>
                    <a:pt x="13" y="90"/>
                  </a:cubicBezTo>
                  <a:cubicBezTo>
                    <a:pt x="17" y="88"/>
                    <a:pt x="22" y="84"/>
                    <a:pt x="24" y="81"/>
                  </a:cubicBezTo>
                  <a:cubicBezTo>
                    <a:pt x="26" y="78"/>
                    <a:pt x="24" y="77"/>
                    <a:pt x="24" y="74"/>
                  </a:cubicBezTo>
                  <a:cubicBezTo>
                    <a:pt x="24" y="71"/>
                    <a:pt x="23" y="67"/>
                    <a:pt x="24" y="65"/>
                  </a:cubicBezTo>
                  <a:cubicBezTo>
                    <a:pt x="25" y="63"/>
                    <a:pt x="27" y="62"/>
                    <a:pt x="30" y="61"/>
                  </a:cubicBezTo>
                  <a:cubicBezTo>
                    <a:pt x="33" y="61"/>
                    <a:pt x="39" y="62"/>
                    <a:pt x="43" y="61"/>
                  </a:cubicBezTo>
                  <a:cubicBezTo>
                    <a:pt x="46" y="61"/>
                    <a:pt x="47" y="60"/>
                    <a:pt x="49" y="58"/>
                  </a:cubicBezTo>
                  <a:cubicBezTo>
                    <a:pt x="52" y="56"/>
                    <a:pt x="55" y="54"/>
                    <a:pt x="57" y="50"/>
                  </a:cubicBezTo>
                  <a:cubicBezTo>
                    <a:pt x="58" y="45"/>
                    <a:pt x="56" y="38"/>
                    <a:pt x="56" y="33"/>
                  </a:cubicBezTo>
                  <a:cubicBezTo>
                    <a:pt x="56" y="29"/>
                    <a:pt x="59" y="31"/>
                    <a:pt x="57" y="23"/>
                  </a:cubicBezTo>
                  <a:cubicBezTo>
                    <a:pt x="57" y="22"/>
                    <a:pt x="57" y="20"/>
                    <a:pt x="56" y="18"/>
                  </a:cubicBezTo>
                  <a:close/>
                  <a:moveTo>
                    <a:pt x="17" y="169"/>
                  </a:moveTo>
                  <a:cubicBezTo>
                    <a:pt x="17" y="169"/>
                    <a:pt x="18" y="170"/>
                    <a:pt x="18" y="170"/>
                  </a:cubicBezTo>
                  <a:cubicBezTo>
                    <a:pt x="18" y="170"/>
                    <a:pt x="17" y="169"/>
                    <a:pt x="17" y="169"/>
                  </a:cubicBezTo>
                  <a:close/>
                  <a:moveTo>
                    <a:pt x="141" y="11"/>
                  </a:moveTo>
                  <a:cubicBezTo>
                    <a:pt x="141" y="11"/>
                    <a:pt x="141" y="11"/>
                    <a:pt x="141" y="11"/>
                  </a:cubicBezTo>
                  <a:cubicBezTo>
                    <a:pt x="141" y="11"/>
                    <a:pt x="141" y="11"/>
                    <a:pt x="141" y="11"/>
                  </a:cubicBezTo>
                  <a:close/>
                  <a:moveTo>
                    <a:pt x="141" y="11"/>
                  </a:moveTo>
                  <a:cubicBezTo>
                    <a:pt x="141" y="11"/>
                    <a:pt x="141" y="11"/>
                    <a:pt x="141" y="11"/>
                  </a:cubicBezTo>
                  <a:cubicBezTo>
                    <a:pt x="141" y="11"/>
                    <a:pt x="141" y="11"/>
                    <a:pt x="141" y="11"/>
                  </a:cubicBezTo>
                  <a:close/>
                  <a:moveTo>
                    <a:pt x="141" y="11"/>
                  </a:moveTo>
                  <a:cubicBezTo>
                    <a:pt x="142" y="11"/>
                    <a:pt x="142" y="11"/>
                    <a:pt x="142" y="11"/>
                  </a:cubicBezTo>
                  <a:cubicBezTo>
                    <a:pt x="142" y="11"/>
                    <a:pt x="142" y="11"/>
                    <a:pt x="141" y="11"/>
                  </a:cubicBezTo>
                  <a:close/>
                  <a:moveTo>
                    <a:pt x="142" y="2"/>
                  </a:moveTo>
                  <a:cubicBezTo>
                    <a:pt x="142" y="2"/>
                    <a:pt x="142" y="2"/>
                    <a:pt x="142" y="2"/>
                  </a:cubicBezTo>
                  <a:cubicBezTo>
                    <a:pt x="142" y="2"/>
                    <a:pt x="142" y="2"/>
                    <a:pt x="142" y="2"/>
                  </a:cubicBezTo>
                  <a:close/>
                  <a:moveTo>
                    <a:pt x="142" y="2"/>
                  </a:moveTo>
                  <a:cubicBezTo>
                    <a:pt x="142" y="1"/>
                    <a:pt x="142" y="1"/>
                    <a:pt x="142" y="1"/>
                  </a:cubicBezTo>
                  <a:cubicBezTo>
                    <a:pt x="142" y="1"/>
                    <a:pt x="142" y="1"/>
                    <a:pt x="142" y="2"/>
                  </a:cubicBezTo>
                  <a:close/>
                  <a:moveTo>
                    <a:pt x="142" y="1"/>
                  </a:moveTo>
                  <a:cubicBezTo>
                    <a:pt x="143" y="1"/>
                    <a:pt x="143" y="0"/>
                    <a:pt x="143" y="0"/>
                  </a:cubicBezTo>
                  <a:cubicBezTo>
                    <a:pt x="143" y="0"/>
                    <a:pt x="143" y="1"/>
                    <a:pt x="142" y="1"/>
                  </a:cubicBezTo>
                  <a:close/>
                  <a:moveTo>
                    <a:pt x="143" y="0"/>
                  </a:move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143" y="0"/>
                    <a:pt x="143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8" name="Freeform 30"/>
            <p:cNvSpPr>
              <a:spLocks/>
            </p:cNvSpPr>
            <p:nvPr/>
          </p:nvSpPr>
          <p:spPr bwMode="auto">
            <a:xfrm rot="21439583">
              <a:off x="5140642" y="3925142"/>
              <a:ext cx="888099" cy="1265244"/>
            </a:xfrm>
            <a:custGeom>
              <a:avLst/>
              <a:gdLst/>
              <a:ahLst/>
              <a:cxnLst>
                <a:cxn ang="0">
                  <a:pos x="151" y="77"/>
                </a:cxn>
                <a:cxn ang="0">
                  <a:pos x="130" y="81"/>
                </a:cxn>
                <a:cxn ang="0">
                  <a:pos x="115" y="86"/>
                </a:cxn>
                <a:cxn ang="0">
                  <a:pos x="99" y="93"/>
                </a:cxn>
                <a:cxn ang="0">
                  <a:pos x="94" y="107"/>
                </a:cxn>
                <a:cxn ang="0">
                  <a:pos x="101" y="125"/>
                </a:cxn>
                <a:cxn ang="0">
                  <a:pos x="114" y="135"/>
                </a:cxn>
                <a:cxn ang="0">
                  <a:pos x="110" y="154"/>
                </a:cxn>
                <a:cxn ang="0">
                  <a:pos x="103" y="175"/>
                </a:cxn>
                <a:cxn ang="0">
                  <a:pos x="102" y="206"/>
                </a:cxn>
                <a:cxn ang="0">
                  <a:pos x="108" y="231"/>
                </a:cxn>
                <a:cxn ang="0">
                  <a:pos x="108" y="243"/>
                </a:cxn>
                <a:cxn ang="0">
                  <a:pos x="107" y="266"/>
                </a:cxn>
                <a:cxn ang="0">
                  <a:pos x="94" y="257"/>
                </a:cxn>
                <a:cxn ang="0">
                  <a:pos x="82" y="239"/>
                </a:cxn>
                <a:cxn ang="0">
                  <a:pos x="68" y="239"/>
                </a:cxn>
                <a:cxn ang="0">
                  <a:pos x="58" y="244"/>
                </a:cxn>
                <a:cxn ang="0">
                  <a:pos x="45" y="237"/>
                </a:cxn>
                <a:cxn ang="0">
                  <a:pos x="36" y="244"/>
                </a:cxn>
                <a:cxn ang="0">
                  <a:pos x="19" y="246"/>
                </a:cxn>
                <a:cxn ang="0">
                  <a:pos x="4" y="244"/>
                </a:cxn>
                <a:cxn ang="0">
                  <a:pos x="1" y="229"/>
                </a:cxn>
                <a:cxn ang="0">
                  <a:pos x="8" y="220"/>
                </a:cxn>
                <a:cxn ang="0">
                  <a:pos x="1" y="209"/>
                </a:cxn>
                <a:cxn ang="0">
                  <a:pos x="7" y="199"/>
                </a:cxn>
                <a:cxn ang="0">
                  <a:pos x="11" y="185"/>
                </a:cxn>
                <a:cxn ang="0">
                  <a:pos x="7" y="179"/>
                </a:cxn>
                <a:cxn ang="0">
                  <a:pos x="5" y="166"/>
                </a:cxn>
                <a:cxn ang="0">
                  <a:pos x="5" y="159"/>
                </a:cxn>
                <a:cxn ang="0">
                  <a:pos x="13" y="142"/>
                </a:cxn>
                <a:cxn ang="0">
                  <a:pos x="17" y="117"/>
                </a:cxn>
                <a:cxn ang="0">
                  <a:pos x="26" y="87"/>
                </a:cxn>
                <a:cxn ang="0">
                  <a:pos x="28" y="76"/>
                </a:cxn>
                <a:cxn ang="0">
                  <a:pos x="23" y="71"/>
                </a:cxn>
                <a:cxn ang="0">
                  <a:pos x="47" y="53"/>
                </a:cxn>
                <a:cxn ang="0">
                  <a:pos x="61" y="46"/>
                </a:cxn>
                <a:cxn ang="0">
                  <a:pos x="76" y="14"/>
                </a:cxn>
                <a:cxn ang="0">
                  <a:pos x="103" y="11"/>
                </a:cxn>
                <a:cxn ang="0">
                  <a:pos x="112" y="46"/>
                </a:cxn>
                <a:cxn ang="0">
                  <a:pos x="130" y="51"/>
                </a:cxn>
                <a:cxn ang="0">
                  <a:pos x="156" y="63"/>
                </a:cxn>
              </a:cxnLst>
              <a:rect l="0" t="0" r="r" b="b"/>
              <a:pathLst>
                <a:path w="159" h="266">
                  <a:moveTo>
                    <a:pt x="155" y="65"/>
                  </a:moveTo>
                  <a:cubicBezTo>
                    <a:pt x="153" y="68"/>
                    <a:pt x="154" y="74"/>
                    <a:pt x="151" y="77"/>
                  </a:cubicBezTo>
                  <a:cubicBezTo>
                    <a:pt x="148" y="79"/>
                    <a:pt x="143" y="76"/>
                    <a:pt x="140" y="77"/>
                  </a:cubicBezTo>
                  <a:cubicBezTo>
                    <a:pt x="136" y="78"/>
                    <a:pt x="133" y="81"/>
                    <a:pt x="130" y="81"/>
                  </a:cubicBezTo>
                  <a:cubicBezTo>
                    <a:pt x="127" y="82"/>
                    <a:pt x="125" y="80"/>
                    <a:pt x="122" y="81"/>
                  </a:cubicBezTo>
                  <a:cubicBezTo>
                    <a:pt x="119" y="81"/>
                    <a:pt x="117" y="84"/>
                    <a:pt x="115" y="86"/>
                  </a:cubicBezTo>
                  <a:cubicBezTo>
                    <a:pt x="113" y="88"/>
                    <a:pt x="114" y="91"/>
                    <a:pt x="111" y="93"/>
                  </a:cubicBezTo>
                  <a:cubicBezTo>
                    <a:pt x="108" y="94"/>
                    <a:pt x="102" y="90"/>
                    <a:pt x="99" y="93"/>
                  </a:cubicBezTo>
                  <a:cubicBezTo>
                    <a:pt x="96" y="96"/>
                    <a:pt x="100" y="103"/>
                    <a:pt x="99" y="105"/>
                  </a:cubicBezTo>
                  <a:cubicBezTo>
                    <a:pt x="98" y="108"/>
                    <a:pt x="95" y="105"/>
                    <a:pt x="94" y="107"/>
                  </a:cubicBezTo>
                  <a:cubicBezTo>
                    <a:pt x="94" y="110"/>
                    <a:pt x="94" y="118"/>
                    <a:pt x="95" y="121"/>
                  </a:cubicBezTo>
                  <a:cubicBezTo>
                    <a:pt x="96" y="124"/>
                    <a:pt x="98" y="124"/>
                    <a:pt x="101" y="125"/>
                  </a:cubicBezTo>
                  <a:cubicBezTo>
                    <a:pt x="103" y="125"/>
                    <a:pt x="107" y="124"/>
                    <a:pt x="110" y="126"/>
                  </a:cubicBezTo>
                  <a:cubicBezTo>
                    <a:pt x="112" y="128"/>
                    <a:pt x="113" y="131"/>
                    <a:pt x="114" y="135"/>
                  </a:cubicBezTo>
                  <a:cubicBezTo>
                    <a:pt x="114" y="139"/>
                    <a:pt x="114" y="146"/>
                    <a:pt x="114" y="149"/>
                  </a:cubicBezTo>
                  <a:cubicBezTo>
                    <a:pt x="113" y="153"/>
                    <a:pt x="111" y="151"/>
                    <a:pt x="110" y="154"/>
                  </a:cubicBezTo>
                  <a:cubicBezTo>
                    <a:pt x="109" y="158"/>
                    <a:pt x="110" y="166"/>
                    <a:pt x="108" y="169"/>
                  </a:cubicBezTo>
                  <a:cubicBezTo>
                    <a:pt x="107" y="173"/>
                    <a:pt x="104" y="171"/>
                    <a:pt x="103" y="175"/>
                  </a:cubicBezTo>
                  <a:cubicBezTo>
                    <a:pt x="102" y="178"/>
                    <a:pt x="104" y="186"/>
                    <a:pt x="104" y="191"/>
                  </a:cubicBezTo>
                  <a:cubicBezTo>
                    <a:pt x="104" y="196"/>
                    <a:pt x="101" y="202"/>
                    <a:pt x="102" y="206"/>
                  </a:cubicBezTo>
                  <a:cubicBezTo>
                    <a:pt x="102" y="210"/>
                    <a:pt x="107" y="207"/>
                    <a:pt x="108" y="211"/>
                  </a:cubicBezTo>
                  <a:cubicBezTo>
                    <a:pt x="109" y="216"/>
                    <a:pt x="108" y="226"/>
                    <a:pt x="108" y="231"/>
                  </a:cubicBezTo>
                  <a:cubicBezTo>
                    <a:pt x="107" y="235"/>
                    <a:pt x="106" y="236"/>
                    <a:pt x="106" y="239"/>
                  </a:cubicBezTo>
                  <a:cubicBezTo>
                    <a:pt x="106" y="241"/>
                    <a:pt x="108" y="239"/>
                    <a:pt x="108" y="243"/>
                  </a:cubicBezTo>
                  <a:cubicBezTo>
                    <a:pt x="109" y="248"/>
                    <a:pt x="110" y="259"/>
                    <a:pt x="109" y="263"/>
                  </a:cubicBezTo>
                  <a:cubicBezTo>
                    <a:pt x="109" y="265"/>
                    <a:pt x="108" y="265"/>
                    <a:pt x="107" y="266"/>
                  </a:cubicBezTo>
                  <a:cubicBezTo>
                    <a:pt x="106" y="264"/>
                    <a:pt x="105" y="261"/>
                    <a:pt x="103" y="261"/>
                  </a:cubicBezTo>
                  <a:cubicBezTo>
                    <a:pt x="99" y="259"/>
                    <a:pt x="97" y="258"/>
                    <a:pt x="94" y="257"/>
                  </a:cubicBezTo>
                  <a:cubicBezTo>
                    <a:pt x="92" y="255"/>
                    <a:pt x="92" y="253"/>
                    <a:pt x="90" y="250"/>
                  </a:cubicBezTo>
                  <a:cubicBezTo>
                    <a:pt x="88" y="247"/>
                    <a:pt x="84" y="242"/>
                    <a:pt x="82" y="239"/>
                  </a:cubicBezTo>
                  <a:cubicBezTo>
                    <a:pt x="79" y="236"/>
                    <a:pt x="78" y="235"/>
                    <a:pt x="75" y="235"/>
                  </a:cubicBezTo>
                  <a:cubicBezTo>
                    <a:pt x="73" y="235"/>
                    <a:pt x="70" y="237"/>
                    <a:pt x="68" y="239"/>
                  </a:cubicBezTo>
                  <a:cubicBezTo>
                    <a:pt x="66" y="240"/>
                    <a:pt x="65" y="242"/>
                    <a:pt x="64" y="243"/>
                  </a:cubicBezTo>
                  <a:cubicBezTo>
                    <a:pt x="62" y="244"/>
                    <a:pt x="60" y="245"/>
                    <a:pt x="58" y="244"/>
                  </a:cubicBezTo>
                  <a:cubicBezTo>
                    <a:pt x="56" y="244"/>
                    <a:pt x="55" y="241"/>
                    <a:pt x="53" y="239"/>
                  </a:cubicBezTo>
                  <a:cubicBezTo>
                    <a:pt x="51" y="238"/>
                    <a:pt x="48" y="237"/>
                    <a:pt x="45" y="237"/>
                  </a:cubicBezTo>
                  <a:cubicBezTo>
                    <a:pt x="43" y="237"/>
                    <a:pt x="42" y="238"/>
                    <a:pt x="40" y="239"/>
                  </a:cubicBezTo>
                  <a:cubicBezTo>
                    <a:pt x="39" y="241"/>
                    <a:pt x="39" y="243"/>
                    <a:pt x="36" y="244"/>
                  </a:cubicBezTo>
                  <a:cubicBezTo>
                    <a:pt x="32" y="244"/>
                    <a:pt x="25" y="242"/>
                    <a:pt x="22" y="243"/>
                  </a:cubicBezTo>
                  <a:cubicBezTo>
                    <a:pt x="19" y="243"/>
                    <a:pt x="21" y="245"/>
                    <a:pt x="19" y="246"/>
                  </a:cubicBezTo>
                  <a:cubicBezTo>
                    <a:pt x="18" y="247"/>
                    <a:pt x="14" y="249"/>
                    <a:pt x="12" y="249"/>
                  </a:cubicBezTo>
                  <a:cubicBezTo>
                    <a:pt x="9" y="248"/>
                    <a:pt x="6" y="246"/>
                    <a:pt x="4" y="244"/>
                  </a:cubicBezTo>
                  <a:cubicBezTo>
                    <a:pt x="3" y="243"/>
                    <a:pt x="1" y="242"/>
                    <a:pt x="1" y="239"/>
                  </a:cubicBezTo>
                  <a:cubicBezTo>
                    <a:pt x="0" y="236"/>
                    <a:pt x="0" y="231"/>
                    <a:pt x="1" y="229"/>
                  </a:cubicBezTo>
                  <a:cubicBezTo>
                    <a:pt x="2" y="227"/>
                    <a:pt x="5" y="229"/>
                    <a:pt x="6" y="227"/>
                  </a:cubicBezTo>
                  <a:cubicBezTo>
                    <a:pt x="7" y="225"/>
                    <a:pt x="8" y="222"/>
                    <a:pt x="8" y="220"/>
                  </a:cubicBezTo>
                  <a:cubicBezTo>
                    <a:pt x="8" y="217"/>
                    <a:pt x="6" y="215"/>
                    <a:pt x="5" y="213"/>
                  </a:cubicBezTo>
                  <a:cubicBezTo>
                    <a:pt x="4" y="211"/>
                    <a:pt x="1" y="211"/>
                    <a:pt x="1" y="209"/>
                  </a:cubicBezTo>
                  <a:cubicBezTo>
                    <a:pt x="0" y="207"/>
                    <a:pt x="2" y="206"/>
                    <a:pt x="3" y="204"/>
                  </a:cubicBezTo>
                  <a:cubicBezTo>
                    <a:pt x="4" y="202"/>
                    <a:pt x="6" y="202"/>
                    <a:pt x="7" y="199"/>
                  </a:cubicBezTo>
                  <a:cubicBezTo>
                    <a:pt x="7" y="196"/>
                    <a:pt x="6" y="190"/>
                    <a:pt x="7" y="187"/>
                  </a:cubicBezTo>
                  <a:cubicBezTo>
                    <a:pt x="8" y="184"/>
                    <a:pt x="10" y="186"/>
                    <a:pt x="11" y="185"/>
                  </a:cubicBezTo>
                  <a:cubicBezTo>
                    <a:pt x="12" y="184"/>
                    <a:pt x="12" y="182"/>
                    <a:pt x="11" y="181"/>
                  </a:cubicBezTo>
                  <a:cubicBezTo>
                    <a:pt x="10" y="180"/>
                    <a:pt x="7" y="181"/>
                    <a:pt x="7" y="179"/>
                  </a:cubicBezTo>
                  <a:cubicBezTo>
                    <a:pt x="6" y="178"/>
                    <a:pt x="7" y="177"/>
                    <a:pt x="7" y="174"/>
                  </a:cubicBezTo>
                  <a:cubicBezTo>
                    <a:pt x="7" y="172"/>
                    <a:pt x="8" y="171"/>
                    <a:pt x="5" y="166"/>
                  </a:cubicBezTo>
                  <a:cubicBezTo>
                    <a:pt x="4" y="164"/>
                    <a:pt x="2" y="162"/>
                    <a:pt x="0" y="160"/>
                  </a:cubicBezTo>
                  <a:cubicBezTo>
                    <a:pt x="2" y="160"/>
                    <a:pt x="3" y="159"/>
                    <a:pt x="5" y="159"/>
                  </a:cubicBezTo>
                  <a:cubicBezTo>
                    <a:pt x="9" y="157"/>
                    <a:pt x="3" y="153"/>
                    <a:pt x="5" y="150"/>
                  </a:cubicBezTo>
                  <a:cubicBezTo>
                    <a:pt x="6" y="147"/>
                    <a:pt x="11" y="145"/>
                    <a:pt x="13" y="142"/>
                  </a:cubicBezTo>
                  <a:cubicBezTo>
                    <a:pt x="15" y="139"/>
                    <a:pt x="15" y="138"/>
                    <a:pt x="16" y="134"/>
                  </a:cubicBezTo>
                  <a:cubicBezTo>
                    <a:pt x="16" y="129"/>
                    <a:pt x="15" y="122"/>
                    <a:pt x="17" y="117"/>
                  </a:cubicBezTo>
                  <a:cubicBezTo>
                    <a:pt x="19" y="113"/>
                    <a:pt x="24" y="114"/>
                    <a:pt x="26" y="108"/>
                  </a:cubicBezTo>
                  <a:cubicBezTo>
                    <a:pt x="28" y="103"/>
                    <a:pt x="25" y="91"/>
                    <a:pt x="26" y="87"/>
                  </a:cubicBezTo>
                  <a:cubicBezTo>
                    <a:pt x="27" y="83"/>
                    <a:pt x="29" y="86"/>
                    <a:pt x="29" y="84"/>
                  </a:cubicBezTo>
                  <a:cubicBezTo>
                    <a:pt x="30" y="81"/>
                    <a:pt x="30" y="79"/>
                    <a:pt x="28" y="76"/>
                  </a:cubicBezTo>
                  <a:cubicBezTo>
                    <a:pt x="27" y="74"/>
                    <a:pt x="24" y="73"/>
                    <a:pt x="22" y="72"/>
                  </a:cubicBezTo>
                  <a:cubicBezTo>
                    <a:pt x="22" y="72"/>
                    <a:pt x="23" y="71"/>
                    <a:pt x="23" y="71"/>
                  </a:cubicBezTo>
                  <a:cubicBezTo>
                    <a:pt x="25" y="70"/>
                    <a:pt x="31" y="70"/>
                    <a:pt x="35" y="67"/>
                  </a:cubicBezTo>
                  <a:cubicBezTo>
                    <a:pt x="39" y="64"/>
                    <a:pt x="45" y="57"/>
                    <a:pt x="47" y="53"/>
                  </a:cubicBezTo>
                  <a:cubicBezTo>
                    <a:pt x="50" y="49"/>
                    <a:pt x="47" y="46"/>
                    <a:pt x="50" y="45"/>
                  </a:cubicBezTo>
                  <a:cubicBezTo>
                    <a:pt x="53" y="43"/>
                    <a:pt x="59" y="49"/>
                    <a:pt x="61" y="46"/>
                  </a:cubicBezTo>
                  <a:cubicBezTo>
                    <a:pt x="64" y="42"/>
                    <a:pt x="60" y="35"/>
                    <a:pt x="62" y="29"/>
                  </a:cubicBezTo>
                  <a:cubicBezTo>
                    <a:pt x="65" y="23"/>
                    <a:pt x="72" y="19"/>
                    <a:pt x="76" y="14"/>
                  </a:cubicBezTo>
                  <a:cubicBezTo>
                    <a:pt x="81" y="10"/>
                    <a:pt x="85" y="2"/>
                    <a:pt x="90" y="1"/>
                  </a:cubicBezTo>
                  <a:cubicBezTo>
                    <a:pt x="96" y="0"/>
                    <a:pt x="100" y="5"/>
                    <a:pt x="103" y="11"/>
                  </a:cubicBezTo>
                  <a:cubicBezTo>
                    <a:pt x="106" y="17"/>
                    <a:pt x="104" y="28"/>
                    <a:pt x="106" y="34"/>
                  </a:cubicBezTo>
                  <a:cubicBezTo>
                    <a:pt x="108" y="40"/>
                    <a:pt x="108" y="44"/>
                    <a:pt x="112" y="46"/>
                  </a:cubicBezTo>
                  <a:cubicBezTo>
                    <a:pt x="116" y="47"/>
                    <a:pt x="122" y="42"/>
                    <a:pt x="126" y="43"/>
                  </a:cubicBezTo>
                  <a:cubicBezTo>
                    <a:pt x="129" y="44"/>
                    <a:pt x="126" y="51"/>
                    <a:pt x="130" y="51"/>
                  </a:cubicBezTo>
                  <a:cubicBezTo>
                    <a:pt x="134" y="50"/>
                    <a:pt x="132" y="36"/>
                    <a:pt x="140" y="41"/>
                  </a:cubicBezTo>
                  <a:cubicBezTo>
                    <a:pt x="145" y="45"/>
                    <a:pt x="149" y="54"/>
                    <a:pt x="156" y="63"/>
                  </a:cubicBezTo>
                  <a:cubicBezTo>
                    <a:pt x="159" y="58"/>
                    <a:pt x="156" y="62"/>
                    <a:pt x="155" y="6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9" name="Freeform 28"/>
            <p:cNvSpPr>
              <a:spLocks noEditPoints="1"/>
            </p:cNvSpPr>
            <p:nvPr/>
          </p:nvSpPr>
          <p:spPr bwMode="auto">
            <a:xfrm rot="21439583">
              <a:off x="4551520" y="5058294"/>
              <a:ext cx="1228136" cy="732240"/>
            </a:xfrm>
            <a:custGeom>
              <a:avLst/>
              <a:gdLst/>
              <a:ahLst/>
              <a:cxnLst>
                <a:cxn ang="0">
                  <a:pos x="16" y="101"/>
                </a:cxn>
                <a:cxn ang="0">
                  <a:pos x="34" y="100"/>
                </a:cxn>
                <a:cxn ang="0">
                  <a:pos x="27" y="83"/>
                </a:cxn>
                <a:cxn ang="0">
                  <a:pos x="32" y="68"/>
                </a:cxn>
                <a:cxn ang="0">
                  <a:pos x="46" y="62"/>
                </a:cxn>
                <a:cxn ang="0">
                  <a:pos x="56" y="46"/>
                </a:cxn>
                <a:cxn ang="0">
                  <a:pos x="65" y="39"/>
                </a:cxn>
                <a:cxn ang="0">
                  <a:pos x="75" y="45"/>
                </a:cxn>
                <a:cxn ang="0">
                  <a:pos x="81" y="37"/>
                </a:cxn>
                <a:cxn ang="0">
                  <a:pos x="83" y="27"/>
                </a:cxn>
                <a:cxn ang="0">
                  <a:pos x="92" y="12"/>
                </a:cxn>
                <a:cxn ang="0">
                  <a:pos x="107" y="7"/>
                </a:cxn>
                <a:cxn ang="0">
                  <a:pos x="117" y="9"/>
                </a:cxn>
                <a:cxn ang="0">
                  <a:pos x="132" y="11"/>
                </a:cxn>
                <a:cxn ang="0">
                  <a:pos x="149" y="9"/>
                </a:cxn>
                <a:cxn ang="0">
                  <a:pos x="158" y="2"/>
                </a:cxn>
                <a:cxn ang="0">
                  <a:pos x="171" y="9"/>
                </a:cxn>
                <a:cxn ang="0">
                  <a:pos x="181" y="4"/>
                </a:cxn>
                <a:cxn ang="0">
                  <a:pos x="195" y="4"/>
                </a:cxn>
                <a:cxn ang="0">
                  <a:pos x="207" y="22"/>
                </a:cxn>
                <a:cxn ang="0">
                  <a:pos x="220" y="31"/>
                </a:cxn>
                <a:cxn ang="0">
                  <a:pos x="211" y="37"/>
                </a:cxn>
                <a:cxn ang="0">
                  <a:pos x="208" y="59"/>
                </a:cxn>
                <a:cxn ang="0">
                  <a:pos x="199" y="77"/>
                </a:cxn>
                <a:cxn ang="0">
                  <a:pos x="192" y="89"/>
                </a:cxn>
                <a:cxn ang="0">
                  <a:pos x="180" y="98"/>
                </a:cxn>
                <a:cxn ang="0">
                  <a:pos x="163" y="110"/>
                </a:cxn>
                <a:cxn ang="0">
                  <a:pos x="157" y="133"/>
                </a:cxn>
                <a:cxn ang="0">
                  <a:pos x="148" y="137"/>
                </a:cxn>
                <a:cxn ang="0">
                  <a:pos x="140" y="143"/>
                </a:cxn>
                <a:cxn ang="0">
                  <a:pos x="130" y="136"/>
                </a:cxn>
                <a:cxn ang="0">
                  <a:pos x="114" y="149"/>
                </a:cxn>
                <a:cxn ang="0">
                  <a:pos x="101" y="154"/>
                </a:cxn>
                <a:cxn ang="0">
                  <a:pos x="85" y="149"/>
                </a:cxn>
                <a:cxn ang="0">
                  <a:pos x="81" y="139"/>
                </a:cxn>
                <a:cxn ang="0">
                  <a:pos x="72" y="142"/>
                </a:cxn>
                <a:cxn ang="0">
                  <a:pos x="74" y="129"/>
                </a:cxn>
                <a:cxn ang="0">
                  <a:pos x="65" y="122"/>
                </a:cxn>
                <a:cxn ang="0">
                  <a:pos x="66" y="132"/>
                </a:cxn>
                <a:cxn ang="0">
                  <a:pos x="60" y="142"/>
                </a:cxn>
                <a:cxn ang="0">
                  <a:pos x="46" y="135"/>
                </a:cxn>
                <a:cxn ang="0">
                  <a:pos x="33" y="142"/>
                </a:cxn>
                <a:cxn ang="0">
                  <a:pos x="18" y="132"/>
                </a:cxn>
                <a:cxn ang="0">
                  <a:pos x="1" y="117"/>
                </a:cxn>
                <a:cxn ang="0">
                  <a:pos x="114" y="4"/>
                </a:cxn>
                <a:cxn ang="0">
                  <a:pos x="114" y="4"/>
                </a:cxn>
                <a:cxn ang="0">
                  <a:pos x="114" y="5"/>
                </a:cxn>
              </a:cxnLst>
              <a:rect l="0" t="0" r="r" b="b"/>
              <a:pathLst>
                <a:path w="220" h="154">
                  <a:moveTo>
                    <a:pt x="8" y="104"/>
                  </a:moveTo>
                  <a:cubicBezTo>
                    <a:pt x="13" y="103"/>
                    <a:pt x="13" y="101"/>
                    <a:pt x="16" y="101"/>
                  </a:cubicBezTo>
                  <a:cubicBezTo>
                    <a:pt x="19" y="101"/>
                    <a:pt x="23" y="106"/>
                    <a:pt x="27" y="106"/>
                  </a:cubicBezTo>
                  <a:cubicBezTo>
                    <a:pt x="30" y="106"/>
                    <a:pt x="33" y="103"/>
                    <a:pt x="34" y="100"/>
                  </a:cubicBezTo>
                  <a:cubicBezTo>
                    <a:pt x="35" y="97"/>
                    <a:pt x="33" y="93"/>
                    <a:pt x="32" y="90"/>
                  </a:cubicBezTo>
                  <a:cubicBezTo>
                    <a:pt x="31" y="87"/>
                    <a:pt x="28" y="86"/>
                    <a:pt x="27" y="83"/>
                  </a:cubicBezTo>
                  <a:cubicBezTo>
                    <a:pt x="26" y="80"/>
                    <a:pt x="26" y="75"/>
                    <a:pt x="27" y="72"/>
                  </a:cubicBezTo>
                  <a:cubicBezTo>
                    <a:pt x="28" y="70"/>
                    <a:pt x="30" y="69"/>
                    <a:pt x="32" y="68"/>
                  </a:cubicBezTo>
                  <a:cubicBezTo>
                    <a:pt x="34" y="67"/>
                    <a:pt x="36" y="67"/>
                    <a:pt x="39" y="66"/>
                  </a:cubicBezTo>
                  <a:cubicBezTo>
                    <a:pt x="41" y="65"/>
                    <a:pt x="44" y="65"/>
                    <a:pt x="46" y="62"/>
                  </a:cubicBezTo>
                  <a:cubicBezTo>
                    <a:pt x="48" y="59"/>
                    <a:pt x="47" y="53"/>
                    <a:pt x="49" y="50"/>
                  </a:cubicBezTo>
                  <a:cubicBezTo>
                    <a:pt x="51" y="47"/>
                    <a:pt x="53" y="47"/>
                    <a:pt x="56" y="46"/>
                  </a:cubicBezTo>
                  <a:cubicBezTo>
                    <a:pt x="58" y="45"/>
                    <a:pt x="62" y="46"/>
                    <a:pt x="64" y="45"/>
                  </a:cubicBezTo>
                  <a:cubicBezTo>
                    <a:pt x="66" y="43"/>
                    <a:pt x="64" y="41"/>
                    <a:pt x="65" y="39"/>
                  </a:cubicBezTo>
                  <a:cubicBezTo>
                    <a:pt x="66" y="38"/>
                    <a:pt x="67" y="35"/>
                    <a:pt x="70" y="36"/>
                  </a:cubicBezTo>
                  <a:cubicBezTo>
                    <a:pt x="72" y="37"/>
                    <a:pt x="73" y="43"/>
                    <a:pt x="75" y="45"/>
                  </a:cubicBezTo>
                  <a:cubicBezTo>
                    <a:pt x="78" y="46"/>
                    <a:pt x="81" y="47"/>
                    <a:pt x="83" y="45"/>
                  </a:cubicBezTo>
                  <a:cubicBezTo>
                    <a:pt x="85" y="43"/>
                    <a:pt x="82" y="40"/>
                    <a:pt x="81" y="37"/>
                  </a:cubicBezTo>
                  <a:cubicBezTo>
                    <a:pt x="80" y="35"/>
                    <a:pt x="78" y="33"/>
                    <a:pt x="78" y="31"/>
                  </a:cubicBezTo>
                  <a:cubicBezTo>
                    <a:pt x="79" y="28"/>
                    <a:pt x="82" y="29"/>
                    <a:pt x="83" y="27"/>
                  </a:cubicBezTo>
                  <a:cubicBezTo>
                    <a:pt x="84" y="24"/>
                    <a:pt x="81" y="20"/>
                    <a:pt x="83" y="17"/>
                  </a:cubicBezTo>
                  <a:cubicBezTo>
                    <a:pt x="85" y="14"/>
                    <a:pt x="89" y="13"/>
                    <a:pt x="92" y="12"/>
                  </a:cubicBezTo>
                  <a:cubicBezTo>
                    <a:pt x="96" y="12"/>
                    <a:pt x="100" y="15"/>
                    <a:pt x="103" y="14"/>
                  </a:cubicBezTo>
                  <a:cubicBezTo>
                    <a:pt x="106" y="13"/>
                    <a:pt x="103" y="9"/>
                    <a:pt x="107" y="7"/>
                  </a:cubicBezTo>
                  <a:cubicBezTo>
                    <a:pt x="109" y="6"/>
                    <a:pt x="111" y="6"/>
                    <a:pt x="114" y="5"/>
                  </a:cubicBezTo>
                  <a:cubicBezTo>
                    <a:pt x="115" y="7"/>
                    <a:pt x="116" y="8"/>
                    <a:pt x="117" y="9"/>
                  </a:cubicBezTo>
                  <a:cubicBezTo>
                    <a:pt x="119" y="11"/>
                    <a:pt x="122" y="13"/>
                    <a:pt x="125" y="14"/>
                  </a:cubicBezTo>
                  <a:cubicBezTo>
                    <a:pt x="127" y="14"/>
                    <a:pt x="131" y="12"/>
                    <a:pt x="132" y="11"/>
                  </a:cubicBezTo>
                  <a:cubicBezTo>
                    <a:pt x="134" y="10"/>
                    <a:pt x="132" y="8"/>
                    <a:pt x="135" y="8"/>
                  </a:cubicBezTo>
                  <a:cubicBezTo>
                    <a:pt x="138" y="7"/>
                    <a:pt x="145" y="9"/>
                    <a:pt x="149" y="9"/>
                  </a:cubicBezTo>
                  <a:cubicBezTo>
                    <a:pt x="152" y="8"/>
                    <a:pt x="152" y="6"/>
                    <a:pt x="153" y="4"/>
                  </a:cubicBezTo>
                  <a:cubicBezTo>
                    <a:pt x="155" y="3"/>
                    <a:pt x="156" y="2"/>
                    <a:pt x="158" y="2"/>
                  </a:cubicBezTo>
                  <a:cubicBezTo>
                    <a:pt x="161" y="2"/>
                    <a:pt x="164" y="3"/>
                    <a:pt x="166" y="4"/>
                  </a:cubicBezTo>
                  <a:cubicBezTo>
                    <a:pt x="168" y="6"/>
                    <a:pt x="169" y="9"/>
                    <a:pt x="171" y="9"/>
                  </a:cubicBezTo>
                  <a:cubicBezTo>
                    <a:pt x="173" y="10"/>
                    <a:pt x="175" y="9"/>
                    <a:pt x="177" y="8"/>
                  </a:cubicBezTo>
                  <a:cubicBezTo>
                    <a:pt x="178" y="7"/>
                    <a:pt x="179" y="5"/>
                    <a:pt x="181" y="4"/>
                  </a:cubicBezTo>
                  <a:cubicBezTo>
                    <a:pt x="183" y="2"/>
                    <a:pt x="186" y="0"/>
                    <a:pt x="188" y="0"/>
                  </a:cubicBezTo>
                  <a:cubicBezTo>
                    <a:pt x="191" y="0"/>
                    <a:pt x="192" y="1"/>
                    <a:pt x="195" y="4"/>
                  </a:cubicBezTo>
                  <a:cubicBezTo>
                    <a:pt x="197" y="7"/>
                    <a:pt x="201" y="12"/>
                    <a:pt x="203" y="15"/>
                  </a:cubicBezTo>
                  <a:cubicBezTo>
                    <a:pt x="205" y="18"/>
                    <a:pt x="205" y="20"/>
                    <a:pt x="207" y="22"/>
                  </a:cubicBezTo>
                  <a:cubicBezTo>
                    <a:pt x="210" y="23"/>
                    <a:pt x="212" y="24"/>
                    <a:pt x="216" y="26"/>
                  </a:cubicBezTo>
                  <a:cubicBezTo>
                    <a:pt x="218" y="26"/>
                    <a:pt x="219" y="29"/>
                    <a:pt x="220" y="31"/>
                  </a:cubicBezTo>
                  <a:cubicBezTo>
                    <a:pt x="219" y="31"/>
                    <a:pt x="219" y="32"/>
                    <a:pt x="218" y="33"/>
                  </a:cubicBezTo>
                  <a:cubicBezTo>
                    <a:pt x="215" y="34"/>
                    <a:pt x="213" y="35"/>
                    <a:pt x="211" y="37"/>
                  </a:cubicBezTo>
                  <a:cubicBezTo>
                    <a:pt x="208" y="40"/>
                    <a:pt x="209" y="44"/>
                    <a:pt x="208" y="47"/>
                  </a:cubicBezTo>
                  <a:cubicBezTo>
                    <a:pt x="208" y="51"/>
                    <a:pt x="210" y="56"/>
                    <a:pt x="208" y="59"/>
                  </a:cubicBezTo>
                  <a:cubicBezTo>
                    <a:pt x="206" y="62"/>
                    <a:pt x="200" y="60"/>
                    <a:pt x="198" y="64"/>
                  </a:cubicBezTo>
                  <a:cubicBezTo>
                    <a:pt x="197" y="67"/>
                    <a:pt x="200" y="74"/>
                    <a:pt x="199" y="77"/>
                  </a:cubicBezTo>
                  <a:cubicBezTo>
                    <a:pt x="198" y="80"/>
                    <a:pt x="195" y="78"/>
                    <a:pt x="194" y="80"/>
                  </a:cubicBezTo>
                  <a:cubicBezTo>
                    <a:pt x="193" y="82"/>
                    <a:pt x="194" y="87"/>
                    <a:pt x="192" y="89"/>
                  </a:cubicBezTo>
                  <a:cubicBezTo>
                    <a:pt x="190" y="91"/>
                    <a:pt x="186" y="89"/>
                    <a:pt x="184" y="90"/>
                  </a:cubicBezTo>
                  <a:cubicBezTo>
                    <a:pt x="182" y="92"/>
                    <a:pt x="182" y="96"/>
                    <a:pt x="180" y="98"/>
                  </a:cubicBezTo>
                  <a:cubicBezTo>
                    <a:pt x="177" y="101"/>
                    <a:pt x="173" y="103"/>
                    <a:pt x="170" y="105"/>
                  </a:cubicBezTo>
                  <a:cubicBezTo>
                    <a:pt x="167" y="107"/>
                    <a:pt x="165" y="108"/>
                    <a:pt x="163" y="110"/>
                  </a:cubicBezTo>
                  <a:cubicBezTo>
                    <a:pt x="161" y="112"/>
                    <a:pt x="158" y="114"/>
                    <a:pt x="157" y="118"/>
                  </a:cubicBezTo>
                  <a:cubicBezTo>
                    <a:pt x="156" y="122"/>
                    <a:pt x="159" y="130"/>
                    <a:pt x="157" y="133"/>
                  </a:cubicBezTo>
                  <a:cubicBezTo>
                    <a:pt x="156" y="136"/>
                    <a:pt x="154" y="132"/>
                    <a:pt x="152" y="133"/>
                  </a:cubicBezTo>
                  <a:cubicBezTo>
                    <a:pt x="150" y="134"/>
                    <a:pt x="148" y="135"/>
                    <a:pt x="148" y="137"/>
                  </a:cubicBezTo>
                  <a:cubicBezTo>
                    <a:pt x="147" y="139"/>
                    <a:pt x="149" y="143"/>
                    <a:pt x="147" y="145"/>
                  </a:cubicBezTo>
                  <a:cubicBezTo>
                    <a:pt x="145" y="146"/>
                    <a:pt x="142" y="144"/>
                    <a:pt x="140" y="143"/>
                  </a:cubicBezTo>
                  <a:cubicBezTo>
                    <a:pt x="138" y="141"/>
                    <a:pt x="138" y="138"/>
                    <a:pt x="136" y="137"/>
                  </a:cubicBezTo>
                  <a:cubicBezTo>
                    <a:pt x="134" y="135"/>
                    <a:pt x="133" y="134"/>
                    <a:pt x="130" y="136"/>
                  </a:cubicBezTo>
                  <a:cubicBezTo>
                    <a:pt x="127" y="137"/>
                    <a:pt x="121" y="141"/>
                    <a:pt x="119" y="143"/>
                  </a:cubicBezTo>
                  <a:cubicBezTo>
                    <a:pt x="116" y="146"/>
                    <a:pt x="117" y="149"/>
                    <a:pt x="114" y="149"/>
                  </a:cubicBezTo>
                  <a:cubicBezTo>
                    <a:pt x="112" y="150"/>
                    <a:pt x="108" y="146"/>
                    <a:pt x="106" y="147"/>
                  </a:cubicBezTo>
                  <a:cubicBezTo>
                    <a:pt x="103" y="148"/>
                    <a:pt x="110" y="152"/>
                    <a:pt x="101" y="154"/>
                  </a:cubicBezTo>
                  <a:cubicBezTo>
                    <a:pt x="99" y="154"/>
                    <a:pt x="96" y="154"/>
                    <a:pt x="93" y="154"/>
                  </a:cubicBezTo>
                  <a:cubicBezTo>
                    <a:pt x="92" y="150"/>
                    <a:pt x="87" y="152"/>
                    <a:pt x="85" y="149"/>
                  </a:cubicBezTo>
                  <a:cubicBezTo>
                    <a:pt x="84" y="146"/>
                    <a:pt x="87" y="142"/>
                    <a:pt x="86" y="140"/>
                  </a:cubicBezTo>
                  <a:cubicBezTo>
                    <a:pt x="85" y="137"/>
                    <a:pt x="83" y="137"/>
                    <a:pt x="81" y="139"/>
                  </a:cubicBezTo>
                  <a:cubicBezTo>
                    <a:pt x="79" y="140"/>
                    <a:pt x="80" y="146"/>
                    <a:pt x="78" y="147"/>
                  </a:cubicBezTo>
                  <a:cubicBezTo>
                    <a:pt x="75" y="148"/>
                    <a:pt x="74" y="145"/>
                    <a:pt x="72" y="142"/>
                  </a:cubicBezTo>
                  <a:cubicBezTo>
                    <a:pt x="71" y="140"/>
                    <a:pt x="70" y="136"/>
                    <a:pt x="71" y="133"/>
                  </a:cubicBezTo>
                  <a:cubicBezTo>
                    <a:pt x="71" y="131"/>
                    <a:pt x="74" y="131"/>
                    <a:pt x="74" y="129"/>
                  </a:cubicBezTo>
                  <a:cubicBezTo>
                    <a:pt x="74" y="127"/>
                    <a:pt x="74" y="124"/>
                    <a:pt x="72" y="123"/>
                  </a:cubicBezTo>
                  <a:cubicBezTo>
                    <a:pt x="70" y="121"/>
                    <a:pt x="67" y="121"/>
                    <a:pt x="65" y="122"/>
                  </a:cubicBezTo>
                  <a:cubicBezTo>
                    <a:pt x="63" y="122"/>
                    <a:pt x="62" y="124"/>
                    <a:pt x="62" y="126"/>
                  </a:cubicBezTo>
                  <a:cubicBezTo>
                    <a:pt x="62" y="128"/>
                    <a:pt x="65" y="130"/>
                    <a:pt x="66" y="132"/>
                  </a:cubicBezTo>
                  <a:cubicBezTo>
                    <a:pt x="66" y="134"/>
                    <a:pt x="67" y="137"/>
                    <a:pt x="66" y="139"/>
                  </a:cubicBezTo>
                  <a:cubicBezTo>
                    <a:pt x="64" y="141"/>
                    <a:pt x="62" y="143"/>
                    <a:pt x="60" y="142"/>
                  </a:cubicBezTo>
                  <a:cubicBezTo>
                    <a:pt x="57" y="141"/>
                    <a:pt x="56" y="136"/>
                    <a:pt x="53" y="135"/>
                  </a:cubicBezTo>
                  <a:cubicBezTo>
                    <a:pt x="51" y="134"/>
                    <a:pt x="49" y="134"/>
                    <a:pt x="46" y="135"/>
                  </a:cubicBezTo>
                  <a:cubicBezTo>
                    <a:pt x="43" y="135"/>
                    <a:pt x="38" y="136"/>
                    <a:pt x="36" y="137"/>
                  </a:cubicBezTo>
                  <a:cubicBezTo>
                    <a:pt x="34" y="138"/>
                    <a:pt x="36" y="141"/>
                    <a:pt x="33" y="142"/>
                  </a:cubicBezTo>
                  <a:cubicBezTo>
                    <a:pt x="29" y="142"/>
                    <a:pt x="22" y="143"/>
                    <a:pt x="19" y="141"/>
                  </a:cubicBezTo>
                  <a:cubicBezTo>
                    <a:pt x="16" y="139"/>
                    <a:pt x="20" y="135"/>
                    <a:pt x="18" y="132"/>
                  </a:cubicBezTo>
                  <a:cubicBezTo>
                    <a:pt x="16" y="129"/>
                    <a:pt x="10" y="129"/>
                    <a:pt x="7" y="126"/>
                  </a:cubicBezTo>
                  <a:cubicBezTo>
                    <a:pt x="4" y="124"/>
                    <a:pt x="1" y="121"/>
                    <a:pt x="1" y="117"/>
                  </a:cubicBezTo>
                  <a:cubicBezTo>
                    <a:pt x="0" y="111"/>
                    <a:pt x="2" y="105"/>
                    <a:pt x="8" y="104"/>
                  </a:cubicBezTo>
                  <a:close/>
                  <a:moveTo>
                    <a:pt x="114" y="4"/>
                  </a:moveTo>
                  <a:lnTo>
                    <a:pt x="114" y="4"/>
                  </a:lnTo>
                  <a:cubicBezTo>
                    <a:pt x="114" y="4"/>
                    <a:pt x="114" y="4"/>
                    <a:pt x="114" y="4"/>
                  </a:cubicBezTo>
                  <a:close/>
                  <a:moveTo>
                    <a:pt x="114" y="5"/>
                  </a:moveTo>
                  <a:cubicBezTo>
                    <a:pt x="114" y="5"/>
                    <a:pt x="114" y="5"/>
                    <a:pt x="114" y="5"/>
                  </a:cubicBezTo>
                  <a:cubicBezTo>
                    <a:pt x="114" y="5"/>
                    <a:pt x="114" y="5"/>
                    <a:pt x="114" y="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100" name="Freeform 17"/>
            <p:cNvSpPr>
              <a:spLocks/>
            </p:cNvSpPr>
            <p:nvPr/>
          </p:nvSpPr>
          <p:spPr bwMode="auto">
            <a:xfrm rot="21439583">
              <a:off x="4205242" y="6107696"/>
              <a:ext cx="292032" cy="146448"/>
            </a:xfrm>
            <a:custGeom>
              <a:avLst/>
              <a:gdLst/>
              <a:ahLst/>
              <a:cxnLst>
                <a:cxn ang="0">
                  <a:pos x="20" y="31"/>
                </a:cxn>
                <a:cxn ang="0">
                  <a:pos x="27" y="28"/>
                </a:cxn>
                <a:cxn ang="0">
                  <a:pos x="34" y="21"/>
                </a:cxn>
                <a:cxn ang="0">
                  <a:pos x="51" y="16"/>
                </a:cxn>
                <a:cxn ang="0">
                  <a:pos x="36" y="0"/>
                </a:cxn>
                <a:cxn ang="0">
                  <a:pos x="30" y="10"/>
                </a:cxn>
                <a:cxn ang="0">
                  <a:pos x="23" y="12"/>
                </a:cxn>
                <a:cxn ang="0">
                  <a:pos x="14" y="15"/>
                </a:cxn>
                <a:cxn ang="0">
                  <a:pos x="5" y="19"/>
                </a:cxn>
                <a:cxn ang="0">
                  <a:pos x="3" y="25"/>
                </a:cxn>
                <a:cxn ang="0">
                  <a:pos x="20" y="25"/>
                </a:cxn>
                <a:cxn ang="0">
                  <a:pos x="20" y="31"/>
                </a:cxn>
              </a:cxnLst>
              <a:rect l="0" t="0" r="r" b="b"/>
              <a:pathLst>
                <a:path w="52" h="31">
                  <a:moveTo>
                    <a:pt x="20" y="31"/>
                  </a:moveTo>
                  <a:cubicBezTo>
                    <a:pt x="23" y="30"/>
                    <a:pt x="25" y="29"/>
                    <a:pt x="27" y="28"/>
                  </a:cubicBezTo>
                  <a:cubicBezTo>
                    <a:pt x="32" y="25"/>
                    <a:pt x="30" y="23"/>
                    <a:pt x="34" y="21"/>
                  </a:cubicBezTo>
                  <a:cubicBezTo>
                    <a:pt x="38" y="19"/>
                    <a:pt x="50" y="22"/>
                    <a:pt x="51" y="16"/>
                  </a:cubicBezTo>
                  <a:cubicBezTo>
                    <a:pt x="52" y="9"/>
                    <a:pt x="46" y="1"/>
                    <a:pt x="36" y="0"/>
                  </a:cubicBezTo>
                  <a:cubicBezTo>
                    <a:pt x="35" y="3"/>
                    <a:pt x="33" y="8"/>
                    <a:pt x="30" y="10"/>
                  </a:cubicBezTo>
                  <a:cubicBezTo>
                    <a:pt x="28" y="12"/>
                    <a:pt x="25" y="11"/>
                    <a:pt x="23" y="12"/>
                  </a:cubicBezTo>
                  <a:cubicBezTo>
                    <a:pt x="20" y="13"/>
                    <a:pt x="17" y="13"/>
                    <a:pt x="14" y="15"/>
                  </a:cubicBezTo>
                  <a:cubicBezTo>
                    <a:pt x="11" y="16"/>
                    <a:pt x="7" y="17"/>
                    <a:pt x="5" y="19"/>
                  </a:cubicBezTo>
                  <a:cubicBezTo>
                    <a:pt x="3" y="21"/>
                    <a:pt x="0" y="23"/>
                    <a:pt x="3" y="25"/>
                  </a:cubicBezTo>
                  <a:cubicBezTo>
                    <a:pt x="7" y="26"/>
                    <a:pt x="17" y="24"/>
                    <a:pt x="20" y="25"/>
                  </a:cubicBezTo>
                  <a:cubicBezTo>
                    <a:pt x="23" y="26"/>
                    <a:pt x="20" y="29"/>
                    <a:pt x="20" y="3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101" name="Freeform 22"/>
            <p:cNvSpPr>
              <a:spLocks/>
            </p:cNvSpPr>
            <p:nvPr/>
          </p:nvSpPr>
          <p:spPr bwMode="auto">
            <a:xfrm rot="21439583">
              <a:off x="4012979" y="3893633"/>
              <a:ext cx="682076" cy="883797"/>
            </a:xfrm>
            <a:custGeom>
              <a:avLst/>
              <a:gdLst/>
              <a:ahLst/>
              <a:cxnLst>
                <a:cxn ang="0">
                  <a:pos x="86" y="29"/>
                </a:cxn>
                <a:cxn ang="0">
                  <a:pos x="95" y="46"/>
                </a:cxn>
                <a:cxn ang="0">
                  <a:pos x="93" y="68"/>
                </a:cxn>
                <a:cxn ang="0">
                  <a:pos x="96" y="88"/>
                </a:cxn>
                <a:cxn ang="0">
                  <a:pos x="107" y="108"/>
                </a:cxn>
                <a:cxn ang="0">
                  <a:pos x="111" y="130"/>
                </a:cxn>
                <a:cxn ang="0">
                  <a:pos x="112" y="146"/>
                </a:cxn>
                <a:cxn ang="0">
                  <a:pos x="115" y="162"/>
                </a:cxn>
                <a:cxn ang="0">
                  <a:pos x="120" y="183"/>
                </a:cxn>
                <a:cxn ang="0">
                  <a:pos x="104" y="178"/>
                </a:cxn>
                <a:cxn ang="0">
                  <a:pos x="109" y="165"/>
                </a:cxn>
                <a:cxn ang="0">
                  <a:pos x="97" y="155"/>
                </a:cxn>
                <a:cxn ang="0">
                  <a:pos x="88" y="145"/>
                </a:cxn>
                <a:cxn ang="0">
                  <a:pos x="77" y="153"/>
                </a:cxn>
                <a:cxn ang="0">
                  <a:pos x="49" y="139"/>
                </a:cxn>
                <a:cxn ang="0">
                  <a:pos x="37" y="133"/>
                </a:cxn>
                <a:cxn ang="0">
                  <a:pos x="27" y="148"/>
                </a:cxn>
                <a:cxn ang="0">
                  <a:pos x="7" y="147"/>
                </a:cxn>
                <a:cxn ang="0">
                  <a:pos x="10" y="115"/>
                </a:cxn>
                <a:cxn ang="0">
                  <a:pos x="2" y="101"/>
                </a:cxn>
                <a:cxn ang="0">
                  <a:pos x="3" y="82"/>
                </a:cxn>
                <a:cxn ang="0">
                  <a:pos x="9" y="70"/>
                </a:cxn>
                <a:cxn ang="0">
                  <a:pos x="9" y="54"/>
                </a:cxn>
                <a:cxn ang="0">
                  <a:pos x="11" y="44"/>
                </a:cxn>
                <a:cxn ang="0">
                  <a:pos x="1" y="31"/>
                </a:cxn>
                <a:cxn ang="0">
                  <a:pos x="6" y="17"/>
                </a:cxn>
                <a:cxn ang="0">
                  <a:pos x="16" y="26"/>
                </a:cxn>
                <a:cxn ang="0">
                  <a:pos x="27" y="40"/>
                </a:cxn>
                <a:cxn ang="0">
                  <a:pos x="39" y="28"/>
                </a:cxn>
                <a:cxn ang="0">
                  <a:pos x="53" y="16"/>
                </a:cxn>
                <a:cxn ang="0">
                  <a:pos x="64" y="3"/>
                </a:cxn>
                <a:cxn ang="0">
                  <a:pos x="78" y="13"/>
                </a:cxn>
              </a:cxnLst>
              <a:rect l="0" t="0" r="r" b="b"/>
              <a:pathLst>
                <a:path w="122" h="186">
                  <a:moveTo>
                    <a:pt x="86" y="16"/>
                  </a:moveTo>
                  <a:cubicBezTo>
                    <a:pt x="86" y="21"/>
                    <a:pt x="85" y="26"/>
                    <a:pt x="86" y="29"/>
                  </a:cubicBezTo>
                  <a:cubicBezTo>
                    <a:pt x="86" y="35"/>
                    <a:pt x="91" y="36"/>
                    <a:pt x="92" y="38"/>
                  </a:cubicBezTo>
                  <a:cubicBezTo>
                    <a:pt x="93" y="39"/>
                    <a:pt x="92" y="43"/>
                    <a:pt x="95" y="46"/>
                  </a:cubicBezTo>
                  <a:cubicBezTo>
                    <a:pt x="98" y="49"/>
                    <a:pt x="97" y="55"/>
                    <a:pt x="96" y="57"/>
                  </a:cubicBezTo>
                  <a:cubicBezTo>
                    <a:pt x="96" y="59"/>
                    <a:pt x="93" y="64"/>
                    <a:pt x="93" y="68"/>
                  </a:cubicBezTo>
                  <a:cubicBezTo>
                    <a:pt x="93" y="72"/>
                    <a:pt x="95" y="76"/>
                    <a:pt x="95" y="79"/>
                  </a:cubicBezTo>
                  <a:cubicBezTo>
                    <a:pt x="96" y="83"/>
                    <a:pt x="96" y="87"/>
                    <a:pt x="96" y="88"/>
                  </a:cubicBezTo>
                  <a:cubicBezTo>
                    <a:pt x="96" y="90"/>
                    <a:pt x="101" y="95"/>
                    <a:pt x="104" y="97"/>
                  </a:cubicBezTo>
                  <a:cubicBezTo>
                    <a:pt x="106" y="99"/>
                    <a:pt x="107" y="104"/>
                    <a:pt x="107" y="108"/>
                  </a:cubicBezTo>
                  <a:cubicBezTo>
                    <a:pt x="107" y="112"/>
                    <a:pt x="104" y="119"/>
                    <a:pt x="105" y="121"/>
                  </a:cubicBezTo>
                  <a:cubicBezTo>
                    <a:pt x="106" y="122"/>
                    <a:pt x="109" y="127"/>
                    <a:pt x="111" y="130"/>
                  </a:cubicBezTo>
                  <a:cubicBezTo>
                    <a:pt x="112" y="133"/>
                    <a:pt x="115" y="135"/>
                    <a:pt x="115" y="138"/>
                  </a:cubicBezTo>
                  <a:cubicBezTo>
                    <a:pt x="115" y="141"/>
                    <a:pt x="112" y="144"/>
                    <a:pt x="112" y="146"/>
                  </a:cubicBezTo>
                  <a:cubicBezTo>
                    <a:pt x="112" y="149"/>
                    <a:pt x="116" y="149"/>
                    <a:pt x="117" y="152"/>
                  </a:cubicBezTo>
                  <a:cubicBezTo>
                    <a:pt x="117" y="155"/>
                    <a:pt x="114" y="159"/>
                    <a:pt x="115" y="162"/>
                  </a:cubicBezTo>
                  <a:cubicBezTo>
                    <a:pt x="115" y="165"/>
                    <a:pt x="118" y="165"/>
                    <a:pt x="119" y="169"/>
                  </a:cubicBezTo>
                  <a:cubicBezTo>
                    <a:pt x="120" y="172"/>
                    <a:pt x="122" y="180"/>
                    <a:pt x="120" y="183"/>
                  </a:cubicBezTo>
                  <a:cubicBezTo>
                    <a:pt x="118" y="186"/>
                    <a:pt x="117" y="179"/>
                    <a:pt x="114" y="178"/>
                  </a:cubicBezTo>
                  <a:cubicBezTo>
                    <a:pt x="111" y="177"/>
                    <a:pt x="106" y="180"/>
                    <a:pt x="104" y="178"/>
                  </a:cubicBezTo>
                  <a:cubicBezTo>
                    <a:pt x="101" y="176"/>
                    <a:pt x="103" y="173"/>
                    <a:pt x="104" y="170"/>
                  </a:cubicBezTo>
                  <a:cubicBezTo>
                    <a:pt x="105" y="168"/>
                    <a:pt x="109" y="168"/>
                    <a:pt x="109" y="165"/>
                  </a:cubicBezTo>
                  <a:cubicBezTo>
                    <a:pt x="108" y="163"/>
                    <a:pt x="103" y="162"/>
                    <a:pt x="101" y="161"/>
                  </a:cubicBezTo>
                  <a:cubicBezTo>
                    <a:pt x="100" y="160"/>
                    <a:pt x="97" y="157"/>
                    <a:pt x="97" y="155"/>
                  </a:cubicBezTo>
                  <a:cubicBezTo>
                    <a:pt x="97" y="153"/>
                    <a:pt x="94" y="144"/>
                    <a:pt x="93" y="144"/>
                  </a:cubicBezTo>
                  <a:cubicBezTo>
                    <a:pt x="92" y="144"/>
                    <a:pt x="90" y="144"/>
                    <a:pt x="88" y="145"/>
                  </a:cubicBezTo>
                  <a:cubicBezTo>
                    <a:pt x="87" y="146"/>
                    <a:pt x="86" y="148"/>
                    <a:pt x="84" y="149"/>
                  </a:cubicBezTo>
                  <a:cubicBezTo>
                    <a:pt x="82" y="151"/>
                    <a:pt x="80" y="153"/>
                    <a:pt x="77" y="153"/>
                  </a:cubicBezTo>
                  <a:cubicBezTo>
                    <a:pt x="73" y="154"/>
                    <a:pt x="66" y="154"/>
                    <a:pt x="62" y="152"/>
                  </a:cubicBezTo>
                  <a:cubicBezTo>
                    <a:pt x="57" y="149"/>
                    <a:pt x="52" y="142"/>
                    <a:pt x="49" y="139"/>
                  </a:cubicBezTo>
                  <a:cubicBezTo>
                    <a:pt x="47" y="135"/>
                    <a:pt x="48" y="133"/>
                    <a:pt x="46" y="132"/>
                  </a:cubicBezTo>
                  <a:cubicBezTo>
                    <a:pt x="43" y="131"/>
                    <a:pt x="40" y="132"/>
                    <a:pt x="37" y="133"/>
                  </a:cubicBezTo>
                  <a:cubicBezTo>
                    <a:pt x="35" y="134"/>
                    <a:pt x="32" y="136"/>
                    <a:pt x="30" y="139"/>
                  </a:cubicBezTo>
                  <a:cubicBezTo>
                    <a:pt x="28" y="141"/>
                    <a:pt x="28" y="144"/>
                    <a:pt x="27" y="148"/>
                  </a:cubicBezTo>
                  <a:cubicBezTo>
                    <a:pt x="23" y="147"/>
                    <a:pt x="20" y="153"/>
                    <a:pt x="16" y="152"/>
                  </a:cubicBezTo>
                  <a:cubicBezTo>
                    <a:pt x="13" y="152"/>
                    <a:pt x="9" y="151"/>
                    <a:pt x="7" y="147"/>
                  </a:cubicBezTo>
                  <a:cubicBezTo>
                    <a:pt x="5" y="142"/>
                    <a:pt x="7" y="135"/>
                    <a:pt x="8" y="130"/>
                  </a:cubicBezTo>
                  <a:cubicBezTo>
                    <a:pt x="8" y="124"/>
                    <a:pt x="11" y="119"/>
                    <a:pt x="10" y="115"/>
                  </a:cubicBezTo>
                  <a:cubicBezTo>
                    <a:pt x="10" y="111"/>
                    <a:pt x="6" y="112"/>
                    <a:pt x="5" y="108"/>
                  </a:cubicBezTo>
                  <a:cubicBezTo>
                    <a:pt x="4" y="106"/>
                    <a:pt x="3" y="104"/>
                    <a:pt x="2" y="101"/>
                  </a:cubicBezTo>
                  <a:cubicBezTo>
                    <a:pt x="3" y="100"/>
                    <a:pt x="4" y="100"/>
                    <a:pt x="5" y="99"/>
                  </a:cubicBezTo>
                  <a:cubicBezTo>
                    <a:pt x="10" y="95"/>
                    <a:pt x="1" y="86"/>
                    <a:pt x="3" y="82"/>
                  </a:cubicBezTo>
                  <a:cubicBezTo>
                    <a:pt x="4" y="77"/>
                    <a:pt x="11" y="79"/>
                    <a:pt x="12" y="76"/>
                  </a:cubicBezTo>
                  <a:cubicBezTo>
                    <a:pt x="14" y="74"/>
                    <a:pt x="9" y="72"/>
                    <a:pt x="9" y="70"/>
                  </a:cubicBezTo>
                  <a:cubicBezTo>
                    <a:pt x="8" y="67"/>
                    <a:pt x="10" y="65"/>
                    <a:pt x="10" y="62"/>
                  </a:cubicBezTo>
                  <a:cubicBezTo>
                    <a:pt x="10" y="60"/>
                    <a:pt x="9" y="56"/>
                    <a:pt x="9" y="54"/>
                  </a:cubicBezTo>
                  <a:cubicBezTo>
                    <a:pt x="8" y="52"/>
                    <a:pt x="4" y="51"/>
                    <a:pt x="5" y="49"/>
                  </a:cubicBezTo>
                  <a:cubicBezTo>
                    <a:pt x="6" y="46"/>
                    <a:pt x="11" y="46"/>
                    <a:pt x="11" y="44"/>
                  </a:cubicBezTo>
                  <a:cubicBezTo>
                    <a:pt x="12" y="42"/>
                    <a:pt x="10" y="41"/>
                    <a:pt x="9" y="39"/>
                  </a:cubicBezTo>
                  <a:cubicBezTo>
                    <a:pt x="7" y="37"/>
                    <a:pt x="3" y="34"/>
                    <a:pt x="1" y="31"/>
                  </a:cubicBezTo>
                  <a:cubicBezTo>
                    <a:pt x="0" y="29"/>
                    <a:pt x="2" y="27"/>
                    <a:pt x="2" y="24"/>
                  </a:cubicBezTo>
                  <a:cubicBezTo>
                    <a:pt x="3" y="22"/>
                    <a:pt x="4" y="18"/>
                    <a:pt x="6" y="17"/>
                  </a:cubicBezTo>
                  <a:cubicBezTo>
                    <a:pt x="9" y="16"/>
                    <a:pt x="11" y="18"/>
                    <a:pt x="13" y="20"/>
                  </a:cubicBezTo>
                  <a:cubicBezTo>
                    <a:pt x="15" y="21"/>
                    <a:pt x="15" y="22"/>
                    <a:pt x="16" y="26"/>
                  </a:cubicBezTo>
                  <a:cubicBezTo>
                    <a:pt x="16" y="29"/>
                    <a:pt x="12" y="36"/>
                    <a:pt x="15" y="39"/>
                  </a:cubicBezTo>
                  <a:cubicBezTo>
                    <a:pt x="17" y="43"/>
                    <a:pt x="23" y="41"/>
                    <a:pt x="27" y="40"/>
                  </a:cubicBezTo>
                  <a:cubicBezTo>
                    <a:pt x="30" y="39"/>
                    <a:pt x="29" y="35"/>
                    <a:pt x="32" y="33"/>
                  </a:cubicBezTo>
                  <a:cubicBezTo>
                    <a:pt x="34" y="31"/>
                    <a:pt x="37" y="29"/>
                    <a:pt x="39" y="28"/>
                  </a:cubicBezTo>
                  <a:cubicBezTo>
                    <a:pt x="42" y="27"/>
                    <a:pt x="44" y="29"/>
                    <a:pt x="47" y="27"/>
                  </a:cubicBezTo>
                  <a:cubicBezTo>
                    <a:pt x="50" y="25"/>
                    <a:pt x="51" y="19"/>
                    <a:pt x="53" y="16"/>
                  </a:cubicBezTo>
                  <a:cubicBezTo>
                    <a:pt x="56" y="14"/>
                    <a:pt x="61" y="16"/>
                    <a:pt x="63" y="14"/>
                  </a:cubicBezTo>
                  <a:cubicBezTo>
                    <a:pt x="65" y="11"/>
                    <a:pt x="61" y="5"/>
                    <a:pt x="64" y="3"/>
                  </a:cubicBezTo>
                  <a:cubicBezTo>
                    <a:pt x="67" y="0"/>
                    <a:pt x="72" y="1"/>
                    <a:pt x="75" y="3"/>
                  </a:cubicBezTo>
                  <a:cubicBezTo>
                    <a:pt x="77" y="5"/>
                    <a:pt x="76" y="11"/>
                    <a:pt x="78" y="13"/>
                  </a:cubicBezTo>
                  <a:cubicBezTo>
                    <a:pt x="80" y="15"/>
                    <a:pt x="84" y="15"/>
                    <a:pt x="86" y="1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102" name="Freeform 10"/>
            <p:cNvSpPr>
              <a:spLocks noEditPoints="1"/>
            </p:cNvSpPr>
            <p:nvPr/>
          </p:nvSpPr>
          <p:spPr bwMode="auto">
            <a:xfrm rot="21439583">
              <a:off x="3442544" y="3294430"/>
              <a:ext cx="1168131" cy="1103469"/>
            </a:xfrm>
            <a:custGeom>
              <a:avLst/>
              <a:gdLst/>
              <a:ahLst/>
              <a:cxnLst>
                <a:cxn ang="0">
                  <a:pos x="194" y="133"/>
                </a:cxn>
                <a:cxn ang="0">
                  <a:pos x="187" y="148"/>
                </a:cxn>
                <a:cxn ang="0">
                  <a:pos x="175" y="142"/>
                </a:cxn>
                <a:cxn ang="0">
                  <a:pos x="161" y="132"/>
                </a:cxn>
                <a:cxn ang="0">
                  <a:pos x="150" y="145"/>
                </a:cxn>
                <a:cxn ang="0">
                  <a:pos x="136" y="157"/>
                </a:cxn>
                <a:cxn ang="0">
                  <a:pos x="124" y="169"/>
                </a:cxn>
                <a:cxn ang="0">
                  <a:pos x="113" y="155"/>
                </a:cxn>
                <a:cxn ang="0">
                  <a:pos x="103" y="146"/>
                </a:cxn>
                <a:cxn ang="0">
                  <a:pos x="98" y="160"/>
                </a:cxn>
                <a:cxn ang="0">
                  <a:pos x="108" y="173"/>
                </a:cxn>
                <a:cxn ang="0">
                  <a:pos x="106" y="183"/>
                </a:cxn>
                <a:cxn ang="0">
                  <a:pos x="106" y="199"/>
                </a:cxn>
                <a:cxn ang="0">
                  <a:pos x="100" y="211"/>
                </a:cxn>
                <a:cxn ang="0">
                  <a:pos x="80" y="227"/>
                </a:cxn>
                <a:cxn ang="0">
                  <a:pos x="57" y="214"/>
                </a:cxn>
                <a:cxn ang="0">
                  <a:pos x="38" y="216"/>
                </a:cxn>
                <a:cxn ang="0">
                  <a:pos x="14" y="212"/>
                </a:cxn>
                <a:cxn ang="0">
                  <a:pos x="2" y="210"/>
                </a:cxn>
                <a:cxn ang="0">
                  <a:pos x="14" y="192"/>
                </a:cxn>
                <a:cxn ang="0">
                  <a:pos x="11" y="176"/>
                </a:cxn>
                <a:cxn ang="0">
                  <a:pos x="15" y="163"/>
                </a:cxn>
                <a:cxn ang="0">
                  <a:pos x="25" y="160"/>
                </a:cxn>
                <a:cxn ang="0">
                  <a:pos x="20" y="148"/>
                </a:cxn>
                <a:cxn ang="0">
                  <a:pos x="27" y="122"/>
                </a:cxn>
                <a:cxn ang="0">
                  <a:pos x="35" y="101"/>
                </a:cxn>
                <a:cxn ang="0">
                  <a:pos x="53" y="93"/>
                </a:cxn>
                <a:cxn ang="0">
                  <a:pos x="67" y="75"/>
                </a:cxn>
                <a:cxn ang="0">
                  <a:pos x="83" y="71"/>
                </a:cxn>
                <a:cxn ang="0">
                  <a:pos x="95" y="58"/>
                </a:cxn>
                <a:cxn ang="0">
                  <a:pos x="106" y="49"/>
                </a:cxn>
                <a:cxn ang="0">
                  <a:pos x="97" y="30"/>
                </a:cxn>
                <a:cxn ang="0">
                  <a:pos x="103" y="12"/>
                </a:cxn>
                <a:cxn ang="0">
                  <a:pos x="122" y="2"/>
                </a:cxn>
                <a:cxn ang="0">
                  <a:pos x="130" y="6"/>
                </a:cxn>
                <a:cxn ang="0">
                  <a:pos x="139" y="22"/>
                </a:cxn>
                <a:cxn ang="0">
                  <a:pos x="148" y="31"/>
                </a:cxn>
                <a:cxn ang="0">
                  <a:pos x="165" y="40"/>
                </a:cxn>
                <a:cxn ang="0">
                  <a:pos x="170" y="51"/>
                </a:cxn>
                <a:cxn ang="0">
                  <a:pos x="188" y="52"/>
                </a:cxn>
                <a:cxn ang="0">
                  <a:pos x="196" y="65"/>
                </a:cxn>
                <a:cxn ang="0">
                  <a:pos x="198" y="73"/>
                </a:cxn>
                <a:cxn ang="0">
                  <a:pos x="208" y="85"/>
                </a:cxn>
                <a:cxn ang="0">
                  <a:pos x="202" y="110"/>
                </a:cxn>
                <a:cxn ang="0">
                  <a:pos x="201" y="122"/>
                </a:cxn>
                <a:cxn ang="0">
                  <a:pos x="207" y="129"/>
                </a:cxn>
                <a:cxn ang="0">
                  <a:pos x="197" y="65"/>
                </a:cxn>
                <a:cxn ang="0">
                  <a:pos x="197" y="65"/>
                </a:cxn>
                <a:cxn ang="0">
                  <a:pos x="197" y="65"/>
                </a:cxn>
              </a:cxnLst>
              <a:rect l="0" t="0" r="r" b="b"/>
              <a:pathLst>
                <a:path w="209" h="232">
                  <a:moveTo>
                    <a:pt x="207" y="129"/>
                  </a:moveTo>
                  <a:cubicBezTo>
                    <a:pt x="201" y="133"/>
                    <a:pt x="197" y="130"/>
                    <a:pt x="194" y="133"/>
                  </a:cubicBezTo>
                  <a:cubicBezTo>
                    <a:pt x="190" y="138"/>
                    <a:pt x="196" y="144"/>
                    <a:pt x="194" y="147"/>
                  </a:cubicBezTo>
                  <a:cubicBezTo>
                    <a:pt x="193" y="150"/>
                    <a:pt x="189" y="148"/>
                    <a:pt x="187" y="148"/>
                  </a:cubicBezTo>
                  <a:cubicBezTo>
                    <a:pt x="185" y="147"/>
                    <a:pt x="186" y="146"/>
                    <a:pt x="183" y="145"/>
                  </a:cubicBezTo>
                  <a:cubicBezTo>
                    <a:pt x="181" y="144"/>
                    <a:pt x="177" y="145"/>
                    <a:pt x="175" y="142"/>
                  </a:cubicBezTo>
                  <a:cubicBezTo>
                    <a:pt x="173" y="140"/>
                    <a:pt x="174" y="134"/>
                    <a:pt x="172" y="132"/>
                  </a:cubicBezTo>
                  <a:cubicBezTo>
                    <a:pt x="169" y="130"/>
                    <a:pt x="164" y="129"/>
                    <a:pt x="161" y="132"/>
                  </a:cubicBezTo>
                  <a:cubicBezTo>
                    <a:pt x="158" y="134"/>
                    <a:pt x="162" y="140"/>
                    <a:pt x="160" y="143"/>
                  </a:cubicBezTo>
                  <a:cubicBezTo>
                    <a:pt x="158" y="145"/>
                    <a:pt x="153" y="143"/>
                    <a:pt x="150" y="145"/>
                  </a:cubicBezTo>
                  <a:cubicBezTo>
                    <a:pt x="148" y="148"/>
                    <a:pt x="147" y="154"/>
                    <a:pt x="144" y="156"/>
                  </a:cubicBezTo>
                  <a:cubicBezTo>
                    <a:pt x="141" y="158"/>
                    <a:pt x="139" y="156"/>
                    <a:pt x="136" y="157"/>
                  </a:cubicBezTo>
                  <a:cubicBezTo>
                    <a:pt x="134" y="158"/>
                    <a:pt x="131" y="160"/>
                    <a:pt x="129" y="162"/>
                  </a:cubicBezTo>
                  <a:cubicBezTo>
                    <a:pt x="126" y="164"/>
                    <a:pt x="127" y="168"/>
                    <a:pt x="124" y="169"/>
                  </a:cubicBezTo>
                  <a:cubicBezTo>
                    <a:pt x="120" y="170"/>
                    <a:pt x="114" y="172"/>
                    <a:pt x="112" y="168"/>
                  </a:cubicBezTo>
                  <a:cubicBezTo>
                    <a:pt x="109" y="165"/>
                    <a:pt x="113" y="158"/>
                    <a:pt x="113" y="155"/>
                  </a:cubicBezTo>
                  <a:cubicBezTo>
                    <a:pt x="112" y="151"/>
                    <a:pt x="112" y="150"/>
                    <a:pt x="110" y="149"/>
                  </a:cubicBezTo>
                  <a:cubicBezTo>
                    <a:pt x="108" y="147"/>
                    <a:pt x="106" y="145"/>
                    <a:pt x="103" y="146"/>
                  </a:cubicBezTo>
                  <a:cubicBezTo>
                    <a:pt x="101" y="147"/>
                    <a:pt x="100" y="151"/>
                    <a:pt x="99" y="153"/>
                  </a:cubicBezTo>
                  <a:cubicBezTo>
                    <a:pt x="99" y="156"/>
                    <a:pt x="97" y="158"/>
                    <a:pt x="98" y="160"/>
                  </a:cubicBezTo>
                  <a:cubicBezTo>
                    <a:pt x="100" y="163"/>
                    <a:pt x="104" y="166"/>
                    <a:pt x="106" y="168"/>
                  </a:cubicBezTo>
                  <a:cubicBezTo>
                    <a:pt x="107" y="170"/>
                    <a:pt x="109" y="171"/>
                    <a:pt x="108" y="173"/>
                  </a:cubicBezTo>
                  <a:cubicBezTo>
                    <a:pt x="108" y="175"/>
                    <a:pt x="103" y="175"/>
                    <a:pt x="102" y="178"/>
                  </a:cubicBezTo>
                  <a:cubicBezTo>
                    <a:pt x="101" y="180"/>
                    <a:pt x="105" y="181"/>
                    <a:pt x="106" y="183"/>
                  </a:cubicBezTo>
                  <a:cubicBezTo>
                    <a:pt x="106" y="185"/>
                    <a:pt x="107" y="189"/>
                    <a:pt x="107" y="191"/>
                  </a:cubicBezTo>
                  <a:cubicBezTo>
                    <a:pt x="107" y="194"/>
                    <a:pt x="105" y="196"/>
                    <a:pt x="106" y="199"/>
                  </a:cubicBezTo>
                  <a:cubicBezTo>
                    <a:pt x="106" y="201"/>
                    <a:pt x="111" y="203"/>
                    <a:pt x="109" y="205"/>
                  </a:cubicBezTo>
                  <a:cubicBezTo>
                    <a:pt x="108" y="208"/>
                    <a:pt x="101" y="206"/>
                    <a:pt x="100" y="211"/>
                  </a:cubicBezTo>
                  <a:cubicBezTo>
                    <a:pt x="98" y="215"/>
                    <a:pt x="107" y="224"/>
                    <a:pt x="102" y="228"/>
                  </a:cubicBezTo>
                  <a:cubicBezTo>
                    <a:pt x="97" y="232"/>
                    <a:pt x="86" y="229"/>
                    <a:pt x="80" y="227"/>
                  </a:cubicBezTo>
                  <a:cubicBezTo>
                    <a:pt x="74" y="225"/>
                    <a:pt x="74" y="221"/>
                    <a:pt x="70" y="219"/>
                  </a:cubicBezTo>
                  <a:cubicBezTo>
                    <a:pt x="66" y="217"/>
                    <a:pt x="61" y="216"/>
                    <a:pt x="57" y="214"/>
                  </a:cubicBezTo>
                  <a:cubicBezTo>
                    <a:pt x="53" y="213"/>
                    <a:pt x="50" y="211"/>
                    <a:pt x="47" y="211"/>
                  </a:cubicBezTo>
                  <a:cubicBezTo>
                    <a:pt x="44" y="211"/>
                    <a:pt x="42" y="215"/>
                    <a:pt x="38" y="216"/>
                  </a:cubicBezTo>
                  <a:cubicBezTo>
                    <a:pt x="34" y="217"/>
                    <a:pt x="29" y="216"/>
                    <a:pt x="25" y="215"/>
                  </a:cubicBezTo>
                  <a:cubicBezTo>
                    <a:pt x="22" y="215"/>
                    <a:pt x="18" y="212"/>
                    <a:pt x="14" y="212"/>
                  </a:cubicBezTo>
                  <a:cubicBezTo>
                    <a:pt x="11" y="212"/>
                    <a:pt x="8" y="215"/>
                    <a:pt x="6" y="214"/>
                  </a:cubicBezTo>
                  <a:cubicBezTo>
                    <a:pt x="3" y="214"/>
                    <a:pt x="0" y="213"/>
                    <a:pt x="2" y="210"/>
                  </a:cubicBezTo>
                  <a:cubicBezTo>
                    <a:pt x="4" y="208"/>
                    <a:pt x="13" y="205"/>
                    <a:pt x="15" y="202"/>
                  </a:cubicBezTo>
                  <a:cubicBezTo>
                    <a:pt x="17" y="198"/>
                    <a:pt x="15" y="195"/>
                    <a:pt x="14" y="192"/>
                  </a:cubicBezTo>
                  <a:cubicBezTo>
                    <a:pt x="13" y="189"/>
                    <a:pt x="9" y="189"/>
                    <a:pt x="9" y="186"/>
                  </a:cubicBezTo>
                  <a:cubicBezTo>
                    <a:pt x="9" y="183"/>
                    <a:pt x="11" y="183"/>
                    <a:pt x="11" y="176"/>
                  </a:cubicBezTo>
                  <a:cubicBezTo>
                    <a:pt x="11" y="172"/>
                    <a:pt x="12" y="167"/>
                    <a:pt x="12" y="162"/>
                  </a:cubicBezTo>
                  <a:cubicBezTo>
                    <a:pt x="13" y="162"/>
                    <a:pt x="14" y="163"/>
                    <a:pt x="15" y="163"/>
                  </a:cubicBezTo>
                  <a:cubicBezTo>
                    <a:pt x="19" y="165"/>
                    <a:pt x="17" y="158"/>
                    <a:pt x="19" y="158"/>
                  </a:cubicBezTo>
                  <a:cubicBezTo>
                    <a:pt x="21" y="157"/>
                    <a:pt x="23" y="162"/>
                    <a:pt x="25" y="160"/>
                  </a:cubicBezTo>
                  <a:cubicBezTo>
                    <a:pt x="26" y="158"/>
                    <a:pt x="25" y="153"/>
                    <a:pt x="24" y="150"/>
                  </a:cubicBezTo>
                  <a:cubicBezTo>
                    <a:pt x="23" y="148"/>
                    <a:pt x="21" y="153"/>
                    <a:pt x="20" y="148"/>
                  </a:cubicBezTo>
                  <a:cubicBezTo>
                    <a:pt x="19" y="143"/>
                    <a:pt x="18" y="128"/>
                    <a:pt x="20" y="122"/>
                  </a:cubicBezTo>
                  <a:cubicBezTo>
                    <a:pt x="21" y="117"/>
                    <a:pt x="25" y="123"/>
                    <a:pt x="27" y="122"/>
                  </a:cubicBezTo>
                  <a:cubicBezTo>
                    <a:pt x="30" y="121"/>
                    <a:pt x="34" y="119"/>
                    <a:pt x="36" y="115"/>
                  </a:cubicBezTo>
                  <a:cubicBezTo>
                    <a:pt x="37" y="111"/>
                    <a:pt x="33" y="105"/>
                    <a:pt x="35" y="101"/>
                  </a:cubicBezTo>
                  <a:cubicBezTo>
                    <a:pt x="37" y="97"/>
                    <a:pt x="41" y="96"/>
                    <a:pt x="45" y="94"/>
                  </a:cubicBezTo>
                  <a:cubicBezTo>
                    <a:pt x="48" y="93"/>
                    <a:pt x="51" y="95"/>
                    <a:pt x="53" y="93"/>
                  </a:cubicBezTo>
                  <a:cubicBezTo>
                    <a:pt x="56" y="92"/>
                    <a:pt x="56" y="88"/>
                    <a:pt x="58" y="85"/>
                  </a:cubicBezTo>
                  <a:cubicBezTo>
                    <a:pt x="60" y="82"/>
                    <a:pt x="63" y="77"/>
                    <a:pt x="67" y="75"/>
                  </a:cubicBezTo>
                  <a:cubicBezTo>
                    <a:pt x="70" y="73"/>
                    <a:pt x="74" y="75"/>
                    <a:pt x="77" y="75"/>
                  </a:cubicBezTo>
                  <a:cubicBezTo>
                    <a:pt x="79" y="74"/>
                    <a:pt x="80" y="72"/>
                    <a:pt x="83" y="71"/>
                  </a:cubicBezTo>
                  <a:cubicBezTo>
                    <a:pt x="85" y="71"/>
                    <a:pt x="87" y="74"/>
                    <a:pt x="89" y="72"/>
                  </a:cubicBezTo>
                  <a:cubicBezTo>
                    <a:pt x="92" y="69"/>
                    <a:pt x="93" y="61"/>
                    <a:pt x="95" y="58"/>
                  </a:cubicBezTo>
                  <a:cubicBezTo>
                    <a:pt x="97" y="55"/>
                    <a:pt x="101" y="57"/>
                    <a:pt x="103" y="55"/>
                  </a:cubicBezTo>
                  <a:cubicBezTo>
                    <a:pt x="105" y="54"/>
                    <a:pt x="105" y="52"/>
                    <a:pt x="106" y="49"/>
                  </a:cubicBezTo>
                  <a:cubicBezTo>
                    <a:pt x="106" y="46"/>
                    <a:pt x="105" y="41"/>
                    <a:pt x="104" y="38"/>
                  </a:cubicBezTo>
                  <a:cubicBezTo>
                    <a:pt x="102" y="35"/>
                    <a:pt x="98" y="33"/>
                    <a:pt x="97" y="30"/>
                  </a:cubicBezTo>
                  <a:cubicBezTo>
                    <a:pt x="96" y="27"/>
                    <a:pt x="96" y="23"/>
                    <a:pt x="98" y="20"/>
                  </a:cubicBezTo>
                  <a:cubicBezTo>
                    <a:pt x="99" y="17"/>
                    <a:pt x="99" y="14"/>
                    <a:pt x="103" y="12"/>
                  </a:cubicBezTo>
                  <a:cubicBezTo>
                    <a:pt x="107" y="10"/>
                    <a:pt x="116" y="12"/>
                    <a:pt x="119" y="10"/>
                  </a:cubicBezTo>
                  <a:cubicBezTo>
                    <a:pt x="123" y="8"/>
                    <a:pt x="120" y="3"/>
                    <a:pt x="122" y="2"/>
                  </a:cubicBezTo>
                  <a:cubicBezTo>
                    <a:pt x="124" y="0"/>
                    <a:pt x="127" y="0"/>
                    <a:pt x="129" y="1"/>
                  </a:cubicBezTo>
                  <a:cubicBezTo>
                    <a:pt x="131" y="2"/>
                    <a:pt x="129" y="5"/>
                    <a:pt x="130" y="6"/>
                  </a:cubicBezTo>
                  <a:cubicBezTo>
                    <a:pt x="132" y="7"/>
                    <a:pt x="136" y="1"/>
                    <a:pt x="138" y="5"/>
                  </a:cubicBezTo>
                  <a:cubicBezTo>
                    <a:pt x="140" y="9"/>
                    <a:pt x="138" y="19"/>
                    <a:pt x="139" y="22"/>
                  </a:cubicBezTo>
                  <a:cubicBezTo>
                    <a:pt x="140" y="26"/>
                    <a:pt x="143" y="22"/>
                    <a:pt x="145" y="24"/>
                  </a:cubicBezTo>
                  <a:cubicBezTo>
                    <a:pt x="146" y="25"/>
                    <a:pt x="146" y="29"/>
                    <a:pt x="148" y="31"/>
                  </a:cubicBezTo>
                  <a:cubicBezTo>
                    <a:pt x="151" y="33"/>
                    <a:pt x="154" y="37"/>
                    <a:pt x="157" y="38"/>
                  </a:cubicBezTo>
                  <a:cubicBezTo>
                    <a:pt x="160" y="40"/>
                    <a:pt x="163" y="39"/>
                    <a:pt x="165" y="40"/>
                  </a:cubicBezTo>
                  <a:cubicBezTo>
                    <a:pt x="167" y="41"/>
                    <a:pt x="168" y="42"/>
                    <a:pt x="169" y="44"/>
                  </a:cubicBezTo>
                  <a:cubicBezTo>
                    <a:pt x="170" y="46"/>
                    <a:pt x="168" y="49"/>
                    <a:pt x="170" y="51"/>
                  </a:cubicBezTo>
                  <a:cubicBezTo>
                    <a:pt x="173" y="52"/>
                    <a:pt x="177" y="49"/>
                    <a:pt x="180" y="49"/>
                  </a:cubicBezTo>
                  <a:cubicBezTo>
                    <a:pt x="183" y="50"/>
                    <a:pt x="186" y="50"/>
                    <a:pt x="188" y="52"/>
                  </a:cubicBezTo>
                  <a:cubicBezTo>
                    <a:pt x="190" y="55"/>
                    <a:pt x="186" y="59"/>
                    <a:pt x="189" y="61"/>
                  </a:cubicBezTo>
                  <a:cubicBezTo>
                    <a:pt x="190" y="63"/>
                    <a:pt x="194" y="64"/>
                    <a:pt x="196" y="65"/>
                  </a:cubicBezTo>
                  <a:cubicBezTo>
                    <a:pt x="196" y="65"/>
                    <a:pt x="196" y="65"/>
                    <a:pt x="196" y="65"/>
                  </a:cubicBezTo>
                  <a:cubicBezTo>
                    <a:pt x="197" y="68"/>
                    <a:pt x="197" y="71"/>
                    <a:pt x="198" y="73"/>
                  </a:cubicBezTo>
                  <a:cubicBezTo>
                    <a:pt x="200" y="76"/>
                    <a:pt x="205" y="77"/>
                    <a:pt x="206" y="79"/>
                  </a:cubicBezTo>
                  <a:cubicBezTo>
                    <a:pt x="208" y="81"/>
                    <a:pt x="209" y="83"/>
                    <a:pt x="208" y="85"/>
                  </a:cubicBezTo>
                  <a:cubicBezTo>
                    <a:pt x="207" y="88"/>
                    <a:pt x="202" y="88"/>
                    <a:pt x="201" y="92"/>
                  </a:cubicBezTo>
                  <a:cubicBezTo>
                    <a:pt x="200" y="97"/>
                    <a:pt x="202" y="107"/>
                    <a:pt x="202" y="110"/>
                  </a:cubicBezTo>
                  <a:cubicBezTo>
                    <a:pt x="202" y="113"/>
                    <a:pt x="204" y="112"/>
                    <a:pt x="204" y="113"/>
                  </a:cubicBezTo>
                  <a:cubicBezTo>
                    <a:pt x="204" y="114"/>
                    <a:pt x="201" y="121"/>
                    <a:pt x="201" y="122"/>
                  </a:cubicBezTo>
                  <a:cubicBezTo>
                    <a:pt x="201" y="123"/>
                    <a:pt x="199" y="127"/>
                    <a:pt x="201" y="128"/>
                  </a:cubicBezTo>
                  <a:cubicBezTo>
                    <a:pt x="202" y="130"/>
                    <a:pt x="205" y="129"/>
                    <a:pt x="207" y="129"/>
                  </a:cubicBezTo>
                  <a:close/>
                  <a:moveTo>
                    <a:pt x="196" y="65"/>
                  </a:moveTo>
                  <a:cubicBezTo>
                    <a:pt x="197" y="65"/>
                    <a:pt x="197" y="65"/>
                    <a:pt x="197" y="65"/>
                  </a:cubicBezTo>
                  <a:cubicBezTo>
                    <a:pt x="197" y="65"/>
                    <a:pt x="197" y="65"/>
                    <a:pt x="196" y="65"/>
                  </a:cubicBezTo>
                  <a:close/>
                  <a:moveTo>
                    <a:pt x="197" y="65"/>
                  </a:moveTo>
                  <a:cubicBezTo>
                    <a:pt x="197" y="65"/>
                    <a:pt x="198" y="65"/>
                    <a:pt x="198" y="65"/>
                  </a:cubicBezTo>
                  <a:cubicBezTo>
                    <a:pt x="198" y="65"/>
                    <a:pt x="197" y="65"/>
                    <a:pt x="197" y="65"/>
                  </a:cubicBezTo>
                  <a:close/>
                </a:path>
              </a:pathLst>
            </a:custGeom>
            <a:grpFill/>
            <a:ln w="6350" cap="flat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179388" indent="-4763">
                <a:defRPr/>
              </a:pPr>
              <a:endParaRPr lang="ru-RU" sz="1400" dirty="0">
                <a:latin typeface="Calibri" pitchFamily="34" charset="0"/>
              </a:endParaRPr>
            </a:p>
          </p:txBody>
        </p:sp>
        <p:sp>
          <p:nvSpPr>
            <p:cNvPr id="103" name="Freeform 23"/>
            <p:cNvSpPr>
              <a:spLocks noEditPoints="1"/>
            </p:cNvSpPr>
            <p:nvPr/>
          </p:nvSpPr>
          <p:spPr bwMode="auto">
            <a:xfrm rot="21439583">
              <a:off x="3245095" y="4307373"/>
              <a:ext cx="1026113" cy="822492"/>
            </a:xfrm>
            <a:custGeom>
              <a:avLst/>
              <a:gdLst/>
              <a:ahLst/>
              <a:cxnLst>
                <a:cxn ang="0">
                  <a:pos x="151" y="33"/>
                </a:cxn>
                <a:cxn ang="0">
                  <a:pos x="157" y="70"/>
                </a:cxn>
                <a:cxn ang="0">
                  <a:pos x="182" y="86"/>
                </a:cxn>
                <a:cxn ang="0">
                  <a:pos x="182" y="120"/>
                </a:cxn>
                <a:cxn ang="0">
                  <a:pos x="152" y="142"/>
                </a:cxn>
                <a:cxn ang="0">
                  <a:pos x="144" y="144"/>
                </a:cxn>
                <a:cxn ang="0">
                  <a:pos x="132" y="171"/>
                </a:cxn>
                <a:cxn ang="0">
                  <a:pos x="111" y="150"/>
                </a:cxn>
                <a:cxn ang="0">
                  <a:pos x="82" y="160"/>
                </a:cxn>
                <a:cxn ang="0">
                  <a:pos x="61" y="164"/>
                </a:cxn>
                <a:cxn ang="0">
                  <a:pos x="4" y="157"/>
                </a:cxn>
                <a:cxn ang="0">
                  <a:pos x="16" y="132"/>
                </a:cxn>
                <a:cxn ang="0">
                  <a:pos x="19" y="102"/>
                </a:cxn>
                <a:cxn ang="0">
                  <a:pos x="47" y="93"/>
                </a:cxn>
                <a:cxn ang="0">
                  <a:pos x="48" y="75"/>
                </a:cxn>
                <a:cxn ang="0">
                  <a:pos x="48" y="73"/>
                </a:cxn>
                <a:cxn ang="0">
                  <a:pos x="49" y="55"/>
                </a:cxn>
                <a:cxn ang="0">
                  <a:pos x="34" y="46"/>
                </a:cxn>
                <a:cxn ang="0">
                  <a:pos x="22" y="17"/>
                </a:cxn>
                <a:cxn ang="0">
                  <a:pos x="46" y="2"/>
                </a:cxn>
                <a:cxn ang="0">
                  <a:pos x="58" y="1"/>
                </a:cxn>
                <a:cxn ang="0">
                  <a:pos x="91" y="0"/>
                </a:cxn>
                <a:cxn ang="0">
                  <a:pos x="124" y="16"/>
                </a:cxn>
                <a:cxn ang="0">
                  <a:pos x="1" y="112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</a:cxnLst>
              <a:rect l="0" t="0" r="r" b="b"/>
              <a:pathLst>
                <a:path w="184" h="173">
                  <a:moveTo>
                    <a:pt x="143" y="19"/>
                  </a:moveTo>
                  <a:cubicBezTo>
                    <a:pt x="144" y="22"/>
                    <a:pt x="145" y="24"/>
                    <a:pt x="146" y="26"/>
                  </a:cubicBezTo>
                  <a:cubicBezTo>
                    <a:pt x="147" y="30"/>
                    <a:pt x="151" y="29"/>
                    <a:pt x="151" y="33"/>
                  </a:cubicBezTo>
                  <a:cubicBezTo>
                    <a:pt x="152" y="37"/>
                    <a:pt x="149" y="42"/>
                    <a:pt x="149" y="48"/>
                  </a:cubicBezTo>
                  <a:cubicBezTo>
                    <a:pt x="148" y="53"/>
                    <a:pt x="146" y="60"/>
                    <a:pt x="148" y="65"/>
                  </a:cubicBezTo>
                  <a:cubicBezTo>
                    <a:pt x="150" y="69"/>
                    <a:pt x="154" y="70"/>
                    <a:pt x="157" y="70"/>
                  </a:cubicBezTo>
                  <a:cubicBezTo>
                    <a:pt x="161" y="71"/>
                    <a:pt x="164" y="65"/>
                    <a:pt x="168" y="66"/>
                  </a:cubicBezTo>
                  <a:cubicBezTo>
                    <a:pt x="171" y="66"/>
                    <a:pt x="172" y="70"/>
                    <a:pt x="174" y="74"/>
                  </a:cubicBezTo>
                  <a:cubicBezTo>
                    <a:pt x="177" y="77"/>
                    <a:pt x="181" y="81"/>
                    <a:pt x="182" y="86"/>
                  </a:cubicBezTo>
                  <a:cubicBezTo>
                    <a:pt x="182" y="91"/>
                    <a:pt x="178" y="98"/>
                    <a:pt x="178" y="101"/>
                  </a:cubicBezTo>
                  <a:cubicBezTo>
                    <a:pt x="178" y="105"/>
                    <a:pt x="181" y="103"/>
                    <a:pt x="182" y="106"/>
                  </a:cubicBezTo>
                  <a:cubicBezTo>
                    <a:pt x="182" y="109"/>
                    <a:pt x="182" y="117"/>
                    <a:pt x="182" y="120"/>
                  </a:cubicBezTo>
                  <a:cubicBezTo>
                    <a:pt x="182" y="122"/>
                    <a:pt x="184" y="132"/>
                    <a:pt x="182" y="133"/>
                  </a:cubicBezTo>
                  <a:cubicBezTo>
                    <a:pt x="180" y="133"/>
                    <a:pt x="166" y="141"/>
                    <a:pt x="164" y="141"/>
                  </a:cubicBezTo>
                  <a:cubicBezTo>
                    <a:pt x="162" y="141"/>
                    <a:pt x="155" y="143"/>
                    <a:pt x="152" y="142"/>
                  </a:cubicBezTo>
                  <a:cubicBezTo>
                    <a:pt x="149" y="140"/>
                    <a:pt x="150" y="135"/>
                    <a:pt x="148" y="133"/>
                  </a:cubicBezTo>
                  <a:cubicBezTo>
                    <a:pt x="146" y="132"/>
                    <a:pt x="143" y="131"/>
                    <a:pt x="142" y="133"/>
                  </a:cubicBezTo>
                  <a:cubicBezTo>
                    <a:pt x="141" y="136"/>
                    <a:pt x="144" y="140"/>
                    <a:pt x="144" y="144"/>
                  </a:cubicBezTo>
                  <a:cubicBezTo>
                    <a:pt x="144" y="149"/>
                    <a:pt x="145" y="154"/>
                    <a:pt x="144" y="158"/>
                  </a:cubicBezTo>
                  <a:cubicBezTo>
                    <a:pt x="143" y="163"/>
                    <a:pt x="141" y="166"/>
                    <a:pt x="139" y="169"/>
                  </a:cubicBezTo>
                  <a:cubicBezTo>
                    <a:pt x="136" y="171"/>
                    <a:pt x="135" y="173"/>
                    <a:pt x="132" y="171"/>
                  </a:cubicBezTo>
                  <a:cubicBezTo>
                    <a:pt x="130" y="170"/>
                    <a:pt x="130" y="164"/>
                    <a:pt x="127" y="162"/>
                  </a:cubicBezTo>
                  <a:cubicBezTo>
                    <a:pt x="124" y="160"/>
                    <a:pt x="120" y="164"/>
                    <a:pt x="117" y="162"/>
                  </a:cubicBezTo>
                  <a:cubicBezTo>
                    <a:pt x="114" y="160"/>
                    <a:pt x="114" y="152"/>
                    <a:pt x="111" y="150"/>
                  </a:cubicBezTo>
                  <a:cubicBezTo>
                    <a:pt x="108" y="149"/>
                    <a:pt x="108" y="155"/>
                    <a:pt x="104" y="155"/>
                  </a:cubicBezTo>
                  <a:cubicBezTo>
                    <a:pt x="100" y="155"/>
                    <a:pt x="92" y="154"/>
                    <a:pt x="87" y="152"/>
                  </a:cubicBezTo>
                  <a:cubicBezTo>
                    <a:pt x="86" y="152"/>
                    <a:pt x="85" y="158"/>
                    <a:pt x="82" y="160"/>
                  </a:cubicBezTo>
                  <a:cubicBezTo>
                    <a:pt x="80" y="161"/>
                    <a:pt x="75" y="159"/>
                    <a:pt x="73" y="162"/>
                  </a:cubicBezTo>
                  <a:cubicBezTo>
                    <a:pt x="70" y="165"/>
                    <a:pt x="72" y="169"/>
                    <a:pt x="69" y="171"/>
                  </a:cubicBezTo>
                  <a:cubicBezTo>
                    <a:pt x="66" y="173"/>
                    <a:pt x="62" y="166"/>
                    <a:pt x="61" y="164"/>
                  </a:cubicBezTo>
                  <a:cubicBezTo>
                    <a:pt x="59" y="159"/>
                    <a:pt x="50" y="168"/>
                    <a:pt x="49" y="164"/>
                  </a:cubicBezTo>
                  <a:cubicBezTo>
                    <a:pt x="48" y="159"/>
                    <a:pt x="45" y="161"/>
                    <a:pt x="45" y="158"/>
                  </a:cubicBezTo>
                  <a:cubicBezTo>
                    <a:pt x="44" y="155"/>
                    <a:pt x="4" y="160"/>
                    <a:pt x="4" y="157"/>
                  </a:cubicBezTo>
                  <a:cubicBezTo>
                    <a:pt x="5" y="156"/>
                    <a:pt x="6" y="155"/>
                    <a:pt x="7" y="154"/>
                  </a:cubicBezTo>
                  <a:cubicBezTo>
                    <a:pt x="9" y="150"/>
                    <a:pt x="7" y="144"/>
                    <a:pt x="9" y="140"/>
                  </a:cubicBezTo>
                  <a:cubicBezTo>
                    <a:pt x="10" y="136"/>
                    <a:pt x="15" y="136"/>
                    <a:pt x="16" y="132"/>
                  </a:cubicBezTo>
                  <a:cubicBezTo>
                    <a:pt x="17" y="129"/>
                    <a:pt x="14" y="125"/>
                    <a:pt x="14" y="121"/>
                  </a:cubicBezTo>
                  <a:cubicBezTo>
                    <a:pt x="15" y="117"/>
                    <a:pt x="20" y="115"/>
                    <a:pt x="19" y="110"/>
                  </a:cubicBezTo>
                  <a:cubicBezTo>
                    <a:pt x="21" y="108"/>
                    <a:pt x="18" y="104"/>
                    <a:pt x="19" y="102"/>
                  </a:cubicBezTo>
                  <a:cubicBezTo>
                    <a:pt x="21" y="99"/>
                    <a:pt x="22" y="97"/>
                    <a:pt x="26" y="96"/>
                  </a:cubicBezTo>
                  <a:cubicBezTo>
                    <a:pt x="29" y="96"/>
                    <a:pt x="36" y="98"/>
                    <a:pt x="40" y="97"/>
                  </a:cubicBezTo>
                  <a:cubicBezTo>
                    <a:pt x="43" y="97"/>
                    <a:pt x="44" y="94"/>
                    <a:pt x="47" y="93"/>
                  </a:cubicBezTo>
                  <a:lnTo>
                    <a:pt x="47" y="77"/>
                  </a:lnTo>
                  <a:cubicBezTo>
                    <a:pt x="48" y="76"/>
                    <a:pt x="48" y="75"/>
                    <a:pt x="48" y="75"/>
                  </a:cubicBezTo>
                  <a:lnTo>
                    <a:pt x="48" y="75"/>
                  </a:lnTo>
                  <a:lnTo>
                    <a:pt x="48" y="75"/>
                  </a:lnTo>
                  <a:lnTo>
                    <a:pt x="48" y="74"/>
                  </a:lnTo>
                  <a:lnTo>
                    <a:pt x="48" y="73"/>
                  </a:lnTo>
                  <a:lnTo>
                    <a:pt x="48" y="72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2"/>
                  </a:lnTo>
                  <a:cubicBezTo>
                    <a:pt x="48" y="50"/>
                    <a:pt x="47" y="48"/>
                    <a:pt x="45" y="46"/>
                  </a:cubicBezTo>
                  <a:cubicBezTo>
                    <a:pt x="42" y="46"/>
                    <a:pt x="37" y="48"/>
                    <a:pt x="34" y="46"/>
                  </a:cubicBezTo>
                  <a:cubicBezTo>
                    <a:pt x="31" y="45"/>
                    <a:pt x="31" y="40"/>
                    <a:pt x="29" y="37"/>
                  </a:cubicBezTo>
                  <a:cubicBezTo>
                    <a:pt x="26" y="33"/>
                    <a:pt x="21" y="30"/>
                    <a:pt x="19" y="26"/>
                  </a:cubicBezTo>
                  <a:cubicBezTo>
                    <a:pt x="18" y="22"/>
                    <a:pt x="20" y="19"/>
                    <a:pt x="22" y="17"/>
                  </a:cubicBezTo>
                  <a:cubicBezTo>
                    <a:pt x="25" y="15"/>
                    <a:pt x="29" y="18"/>
                    <a:pt x="31" y="16"/>
                  </a:cubicBezTo>
                  <a:cubicBezTo>
                    <a:pt x="34" y="15"/>
                    <a:pt x="33" y="10"/>
                    <a:pt x="36" y="7"/>
                  </a:cubicBezTo>
                  <a:cubicBezTo>
                    <a:pt x="38" y="5"/>
                    <a:pt x="43" y="4"/>
                    <a:pt x="46" y="2"/>
                  </a:cubicBezTo>
                  <a:lnTo>
                    <a:pt x="46" y="2"/>
                  </a:lnTo>
                  <a:cubicBezTo>
                    <a:pt x="47" y="3"/>
                    <a:pt x="48" y="3"/>
                    <a:pt x="50" y="3"/>
                  </a:cubicBezTo>
                  <a:cubicBezTo>
                    <a:pt x="52" y="4"/>
                    <a:pt x="55" y="1"/>
                    <a:pt x="58" y="1"/>
                  </a:cubicBezTo>
                  <a:cubicBezTo>
                    <a:pt x="62" y="1"/>
                    <a:pt x="66" y="4"/>
                    <a:pt x="69" y="4"/>
                  </a:cubicBezTo>
                  <a:cubicBezTo>
                    <a:pt x="73" y="5"/>
                    <a:pt x="78" y="6"/>
                    <a:pt x="82" y="5"/>
                  </a:cubicBezTo>
                  <a:cubicBezTo>
                    <a:pt x="86" y="4"/>
                    <a:pt x="88" y="0"/>
                    <a:pt x="91" y="0"/>
                  </a:cubicBezTo>
                  <a:cubicBezTo>
                    <a:pt x="94" y="0"/>
                    <a:pt x="97" y="2"/>
                    <a:pt x="101" y="3"/>
                  </a:cubicBezTo>
                  <a:cubicBezTo>
                    <a:pt x="105" y="5"/>
                    <a:pt x="110" y="6"/>
                    <a:pt x="114" y="8"/>
                  </a:cubicBezTo>
                  <a:cubicBezTo>
                    <a:pt x="118" y="10"/>
                    <a:pt x="118" y="14"/>
                    <a:pt x="124" y="16"/>
                  </a:cubicBezTo>
                  <a:cubicBezTo>
                    <a:pt x="129" y="17"/>
                    <a:pt x="138" y="20"/>
                    <a:pt x="143" y="19"/>
                  </a:cubicBezTo>
                  <a:close/>
                  <a:moveTo>
                    <a:pt x="1" y="112"/>
                  </a:moveTo>
                  <a:cubicBezTo>
                    <a:pt x="0" y="111"/>
                    <a:pt x="0" y="111"/>
                    <a:pt x="1" y="112"/>
                  </a:cubicBezTo>
                  <a:close/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lose/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lose/>
                  <a:moveTo>
                    <a:pt x="46" y="0"/>
                  </a:moveTo>
                  <a:lnTo>
                    <a:pt x="46" y="0"/>
                  </a:lnTo>
                  <a:close/>
                  <a:moveTo>
                    <a:pt x="46" y="0"/>
                  </a:moveTo>
                  <a:lnTo>
                    <a:pt x="46" y="0"/>
                  </a:lnTo>
                  <a:close/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moveTo>
                    <a:pt x="46" y="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lose/>
                  <a:moveTo>
                    <a:pt x="46" y="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2"/>
                  </a:lnTo>
                  <a:lnTo>
                    <a:pt x="46" y="1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lnTo>
                    <a:pt x="46" y="2"/>
                  </a:ln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</a:path>
              </a:pathLst>
            </a:custGeom>
            <a:grpFill/>
            <a:ln w="6350" cap="flat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179388" indent="-4763">
                <a:defRPr/>
              </a:pPr>
              <a:endParaRPr lang="ru-RU" sz="1400" dirty="0">
                <a:latin typeface="Calibri" pitchFamily="34" charset="0"/>
              </a:endParaRPr>
            </a:p>
          </p:txBody>
        </p:sp>
      </p:grpSp>
      <p:sp>
        <p:nvSpPr>
          <p:cNvPr id="33" name="Скругленный прямоугольник 32"/>
          <p:cNvSpPr/>
          <p:nvPr/>
        </p:nvSpPr>
        <p:spPr bwMode="auto">
          <a:xfrm>
            <a:off x="667126" y="406398"/>
            <a:ext cx="8305800" cy="554038"/>
          </a:xfrm>
          <a:prstGeom prst="roundRect">
            <a:avLst/>
          </a:prstGeom>
          <a:noFill/>
          <a:ln w="19050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Cambria" panose="02040503050406030204" pitchFamily="18" charset="0"/>
              </a:rPr>
              <a:t>ПРОГРАММНОЕ ОБЕСПЕЧЕНИЕ ЦЕНТРА, ПРИОБРЕТЁННОЕ И ВВЕДЕННОЕ В ЭКСПЛУАТАЦИЮ</a:t>
            </a:r>
          </a:p>
        </p:txBody>
      </p:sp>
      <p:pic>
        <p:nvPicPr>
          <p:cNvPr id="34" name="Picture 2" descr="C:\Users\pd\Desktop\phpThumb_generated_thumbnai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998" y="1058439"/>
            <a:ext cx="2915618" cy="856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" descr="C:\Users\pd\Desktop\Autodesk-Product-Design-Suite-Ultimate-2017-İndir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11" y="3178545"/>
            <a:ext cx="2473015" cy="1450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" descr="C:\Users\pd\Desktop\42ef35dm1hl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59" y="793891"/>
            <a:ext cx="2990178" cy="1121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9120" y="1786017"/>
            <a:ext cx="4867951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/>
              <a:t>Siemens</a:t>
            </a:r>
            <a:r>
              <a:rPr lang="ru-RU" sz="1400" dirty="0"/>
              <a:t> NX CAD является интегрированным решением по проектированию изделий, которое упрощает и ускоряет процесс разработки инновационных продуктов в среде совместной разработки. </a:t>
            </a:r>
            <a:r>
              <a:rPr lang="en-US" sz="1400" dirty="0"/>
              <a:t>CAM</a:t>
            </a:r>
            <a:r>
              <a:rPr lang="ru-RU" sz="1400" dirty="0"/>
              <a:t>-модуль </a:t>
            </a:r>
            <a:r>
              <a:rPr lang="ru-RU" sz="1400" dirty="0" err="1"/>
              <a:t>Siemens</a:t>
            </a:r>
            <a:r>
              <a:rPr lang="ru-RU" sz="1400" dirty="0"/>
              <a:t> NX предназначен для создания управляющих программ для станков с числовым программным управлением (ЧПУ).</a:t>
            </a:r>
            <a:endParaRPr lang="ru-RU" sz="1400" dirty="0">
              <a:latin typeface="Candara" panose="020E0502030303020204" pitchFamily="34" charset="0"/>
              <a:ea typeface="Times New Roman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7978" y="4592506"/>
            <a:ext cx="3720007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Система автоматизированного проектирования и черчения. Широко применяется на средних и крупных предприятиях в машиностроении, строительстве, архитектуре и других отраслях промышленности.</a:t>
            </a:r>
            <a:endParaRPr lang="ru-RU" sz="1400" dirty="0">
              <a:latin typeface="Candara" panose="020E0502030303020204" pitchFamily="34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088750" y="1839467"/>
            <a:ext cx="2736347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Программное обеспечение для контроля управляющих программ для станков с числовым программным управлением (ЧПУ</a:t>
            </a:r>
            <a:r>
              <a:rPr lang="ru-RU" sz="1400" dirty="0" smtClean="0"/>
              <a:t>), плюс различные модули.</a:t>
            </a:r>
            <a:endParaRPr lang="ru-RU" sz="1400" dirty="0"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795942" y="4831189"/>
            <a:ext cx="414968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Предоставление доступа к нормативной базе в области технологии машиностроения, стандартизации, метрологии и подтверждения соответствия (международные, государственные и отраслевые стандарты, ТУ, Р, ПР, РД, классификаторы,  отраслевые инструкции, типовые технологические процессы).</a:t>
            </a:r>
            <a:endParaRPr lang="ru-RU" sz="1400" dirty="0">
              <a:latin typeface="Candara" panose="020E0502030303020204" pitchFamily="34" charset="0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993" y="3332734"/>
            <a:ext cx="2417823" cy="1591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506087"/>
      </p:ext>
    </p:extLst>
  </p:cSld>
  <p:clrMapOvr>
    <a:masterClrMapping/>
  </p:clrMapOvr>
  <p:transition spd="slow" advTm="60000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7617"/>
          <a:stretch/>
        </p:blipFill>
        <p:spPr>
          <a:xfrm>
            <a:off x="8533" y="4484148"/>
            <a:ext cx="9144000" cy="2365541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26CF-D17B-4CF9-AB9A-B9792905795D}" type="slidenum">
              <a:rPr lang="ru-RU" altLang="ru-RU" smtClean="0">
                <a:solidFill>
                  <a:schemeClr val="tx1"/>
                </a:solidFill>
              </a:rPr>
              <a:pPr/>
              <a:t>7</a:t>
            </a:fld>
            <a:endParaRPr lang="ru-RU" altLang="ru-RU" dirty="0">
              <a:solidFill>
                <a:schemeClr val="tx1"/>
              </a:solidFill>
            </a:endParaRPr>
          </a:p>
        </p:txBody>
      </p:sp>
      <p:grpSp>
        <p:nvGrpSpPr>
          <p:cNvPr id="52" name="Группа 99"/>
          <p:cNvGrpSpPr/>
          <p:nvPr/>
        </p:nvGrpSpPr>
        <p:grpSpPr>
          <a:xfrm rot="21195924">
            <a:off x="1259230" y="-28219"/>
            <a:ext cx="6724522" cy="6817507"/>
            <a:chOff x="2045391" y="1136390"/>
            <a:chExt cx="6214836" cy="5579943"/>
          </a:xfrm>
          <a:solidFill>
            <a:schemeClr val="accent1">
              <a:lumMod val="50000"/>
              <a:alpha val="20000"/>
            </a:schemeClr>
          </a:solidFill>
          <a:effectLst/>
        </p:grpSpPr>
        <p:sp>
          <p:nvSpPr>
            <p:cNvPr id="54" name="Freeform 5"/>
            <p:cNvSpPr>
              <a:spLocks/>
            </p:cNvSpPr>
            <p:nvPr/>
          </p:nvSpPr>
          <p:spPr bwMode="auto">
            <a:xfrm rot="21439583">
              <a:off x="6752058" y="2477588"/>
              <a:ext cx="1508169" cy="1735241"/>
            </a:xfrm>
            <a:custGeom>
              <a:avLst/>
              <a:gdLst/>
              <a:ahLst/>
              <a:cxnLst>
                <a:cxn ang="0">
                  <a:pos x="11" y="85"/>
                </a:cxn>
                <a:cxn ang="0">
                  <a:pos x="11" y="85"/>
                </a:cxn>
                <a:cxn ang="0">
                  <a:pos x="11" y="85"/>
                </a:cxn>
                <a:cxn ang="0">
                  <a:pos x="11" y="85"/>
                </a:cxn>
                <a:cxn ang="0">
                  <a:pos x="30" y="67"/>
                </a:cxn>
                <a:cxn ang="0">
                  <a:pos x="52" y="33"/>
                </a:cxn>
                <a:cxn ang="0">
                  <a:pos x="71" y="6"/>
                </a:cxn>
                <a:cxn ang="0">
                  <a:pos x="106" y="7"/>
                </a:cxn>
                <a:cxn ang="0">
                  <a:pos x="140" y="24"/>
                </a:cxn>
                <a:cxn ang="0">
                  <a:pos x="152" y="47"/>
                </a:cxn>
                <a:cxn ang="0">
                  <a:pos x="175" y="75"/>
                </a:cxn>
                <a:cxn ang="0">
                  <a:pos x="196" y="76"/>
                </a:cxn>
                <a:cxn ang="0">
                  <a:pos x="215" y="69"/>
                </a:cxn>
                <a:cxn ang="0">
                  <a:pos x="238" y="90"/>
                </a:cxn>
                <a:cxn ang="0">
                  <a:pos x="246" y="122"/>
                </a:cxn>
                <a:cxn ang="0">
                  <a:pos x="265" y="145"/>
                </a:cxn>
                <a:cxn ang="0">
                  <a:pos x="258" y="174"/>
                </a:cxn>
                <a:cxn ang="0">
                  <a:pos x="228" y="168"/>
                </a:cxn>
                <a:cxn ang="0">
                  <a:pos x="199" y="185"/>
                </a:cxn>
                <a:cxn ang="0">
                  <a:pos x="196" y="204"/>
                </a:cxn>
                <a:cxn ang="0">
                  <a:pos x="191" y="233"/>
                </a:cxn>
                <a:cxn ang="0">
                  <a:pos x="203" y="257"/>
                </a:cxn>
                <a:cxn ang="0">
                  <a:pos x="213" y="265"/>
                </a:cxn>
                <a:cxn ang="0">
                  <a:pos x="218" y="282"/>
                </a:cxn>
                <a:cxn ang="0">
                  <a:pos x="220" y="302"/>
                </a:cxn>
                <a:cxn ang="0">
                  <a:pos x="187" y="319"/>
                </a:cxn>
                <a:cxn ang="0">
                  <a:pos x="139" y="314"/>
                </a:cxn>
                <a:cxn ang="0">
                  <a:pos x="151" y="292"/>
                </a:cxn>
                <a:cxn ang="0">
                  <a:pos x="113" y="293"/>
                </a:cxn>
                <a:cxn ang="0">
                  <a:pos x="95" y="312"/>
                </a:cxn>
                <a:cxn ang="0">
                  <a:pos x="84" y="328"/>
                </a:cxn>
                <a:cxn ang="0">
                  <a:pos x="59" y="346"/>
                </a:cxn>
                <a:cxn ang="0">
                  <a:pos x="28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31" y="327"/>
                </a:cxn>
                <a:cxn ang="0">
                  <a:pos x="24" y="310"/>
                </a:cxn>
                <a:cxn ang="0">
                  <a:pos x="15" y="288"/>
                </a:cxn>
                <a:cxn ang="0">
                  <a:pos x="9" y="276"/>
                </a:cxn>
                <a:cxn ang="0">
                  <a:pos x="10" y="257"/>
                </a:cxn>
                <a:cxn ang="0">
                  <a:pos x="14" y="226"/>
                </a:cxn>
                <a:cxn ang="0">
                  <a:pos x="25" y="209"/>
                </a:cxn>
                <a:cxn ang="0">
                  <a:pos x="18" y="184"/>
                </a:cxn>
                <a:cxn ang="0">
                  <a:pos x="23" y="160"/>
                </a:cxn>
                <a:cxn ang="0">
                  <a:pos x="24" y="129"/>
                </a:cxn>
                <a:cxn ang="0">
                  <a:pos x="18" y="104"/>
                </a:cxn>
              </a:cxnLst>
              <a:rect l="0" t="0" r="r" b="b"/>
              <a:pathLst>
                <a:path w="270" h="365">
                  <a:moveTo>
                    <a:pt x="11" y="85"/>
                  </a:move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cubicBezTo>
                    <a:pt x="11" y="85"/>
                    <a:pt x="11" y="85"/>
                    <a:pt x="11" y="85"/>
                  </a:cubicBez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cubicBezTo>
                    <a:pt x="14" y="83"/>
                    <a:pt x="20" y="86"/>
                    <a:pt x="23" y="84"/>
                  </a:cubicBezTo>
                  <a:cubicBezTo>
                    <a:pt x="26" y="82"/>
                    <a:pt x="26" y="78"/>
                    <a:pt x="27" y="76"/>
                  </a:cubicBezTo>
                  <a:cubicBezTo>
                    <a:pt x="28" y="73"/>
                    <a:pt x="28" y="70"/>
                    <a:pt x="30" y="67"/>
                  </a:cubicBezTo>
                  <a:cubicBezTo>
                    <a:pt x="32" y="65"/>
                    <a:pt x="37" y="62"/>
                    <a:pt x="38" y="58"/>
                  </a:cubicBezTo>
                  <a:cubicBezTo>
                    <a:pt x="40" y="54"/>
                    <a:pt x="37" y="47"/>
                    <a:pt x="39" y="43"/>
                  </a:cubicBezTo>
                  <a:cubicBezTo>
                    <a:pt x="40" y="39"/>
                    <a:pt x="43" y="38"/>
                    <a:pt x="45" y="37"/>
                  </a:cubicBezTo>
                  <a:cubicBezTo>
                    <a:pt x="47" y="35"/>
                    <a:pt x="49" y="34"/>
                    <a:pt x="52" y="33"/>
                  </a:cubicBezTo>
                  <a:cubicBezTo>
                    <a:pt x="54" y="32"/>
                    <a:pt x="56" y="33"/>
                    <a:pt x="57" y="30"/>
                  </a:cubicBezTo>
                  <a:cubicBezTo>
                    <a:pt x="59" y="27"/>
                    <a:pt x="58" y="21"/>
                    <a:pt x="59" y="17"/>
                  </a:cubicBezTo>
                  <a:cubicBezTo>
                    <a:pt x="60" y="14"/>
                    <a:pt x="60" y="11"/>
                    <a:pt x="62" y="9"/>
                  </a:cubicBezTo>
                  <a:cubicBezTo>
                    <a:pt x="64" y="7"/>
                    <a:pt x="68" y="7"/>
                    <a:pt x="71" y="6"/>
                  </a:cubicBezTo>
                  <a:cubicBezTo>
                    <a:pt x="75" y="4"/>
                    <a:pt x="80" y="3"/>
                    <a:pt x="83" y="2"/>
                  </a:cubicBezTo>
                  <a:cubicBezTo>
                    <a:pt x="86" y="1"/>
                    <a:pt x="87" y="0"/>
                    <a:pt x="90" y="0"/>
                  </a:cubicBezTo>
                  <a:cubicBezTo>
                    <a:pt x="92" y="1"/>
                    <a:pt x="94" y="4"/>
                    <a:pt x="97" y="5"/>
                  </a:cubicBezTo>
                  <a:cubicBezTo>
                    <a:pt x="100" y="6"/>
                    <a:pt x="103" y="6"/>
                    <a:pt x="106" y="7"/>
                  </a:cubicBezTo>
                  <a:cubicBezTo>
                    <a:pt x="109" y="8"/>
                    <a:pt x="111" y="9"/>
                    <a:pt x="114" y="10"/>
                  </a:cubicBezTo>
                  <a:cubicBezTo>
                    <a:pt x="117" y="10"/>
                    <a:pt x="121" y="8"/>
                    <a:pt x="124" y="10"/>
                  </a:cubicBezTo>
                  <a:cubicBezTo>
                    <a:pt x="127" y="13"/>
                    <a:pt x="128" y="20"/>
                    <a:pt x="131" y="22"/>
                  </a:cubicBezTo>
                  <a:cubicBezTo>
                    <a:pt x="134" y="25"/>
                    <a:pt x="138" y="22"/>
                    <a:pt x="140" y="24"/>
                  </a:cubicBezTo>
                  <a:cubicBezTo>
                    <a:pt x="143" y="26"/>
                    <a:pt x="142" y="31"/>
                    <a:pt x="145" y="33"/>
                  </a:cubicBezTo>
                  <a:cubicBezTo>
                    <a:pt x="148" y="35"/>
                    <a:pt x="154" y="32"/>
                    <a:pt x="156" y="34"/>
                  </a:cubicBezTo>
                  <a:cubicBezTo>
                    <a:pt x="158" y="36"/>
                    <a:pt x="153" y="37"/>
                    <a:pt x="152" y="39"/>
                  </a:cubicBezTo>
                  <a:cubicBezTo>
                    <a:pt x="151" y="42"/>
                    <a:pt x="151" y="44"/>
                    <a:pt x="152" y="47"/>
                  </a:cubicBezTo>
                  <a:cubicBezTo>
                    <a:pt x="154" y="49"/>
                    <a:pt x="157" y="47"/>
                    <a:pt x="158" y="52"/>
                  </a:cubicBezTo>
                  <a:cubicBezTo>
                    <a:pt x="159" y="56"/>
                    <a:pt x="158" y="67"/>
                    <a:pt x="158" y="70"/>
                  </a:cubicBezTo>
                  <a:cubicBezTo>
                    <a:pt x="159" y="74"/>
                    <a:pt x="159" y="73"/>
                    <a:pt x="162" y="74"/>
                  </a:cubicBezTo>
                  <a:cubicBezTo>
                    <a:pt x="165" y="75"/>
                    <a:pt x="171" y="76"/>
                    <a:pt x="175" y="75"/>
                  </a:cubicBezTo>
                  <a:cubicBezTo>
                    <a:pt x="178" y="74"/>
                    <a:pt x="180" y="70"/>
                    <a:pt x="182" y="69"/>
                  </a:cubicBezTo>
                  <a:cubicBezTo>
                    <a:pt x="184" y="68"/>
                    <a:pt x="186" y="67"/>
                    <a:pt x="188" y="69"/>
                  </a:cubicBezTo>
                  <a:cubicBezTo>
                    <a:pt x="190" y="70"/>
                    <a:pt x="190" y="74"/>
                    <a:pt x="191" y="76"/>
                  </a:cubicBezTo>
                  <a:cubicBezTo>
                    <a:pt x="193" y="77"/>
                    <a:pt x="194" y="78"/>
                    <a:pt x="196" y="76"/>
                  </a:cubicBezTo>
                  <a:cubicBezTo>
                    <a:pt x="197" y="74"/>
                    <a:pt x="196" y="67"/>
                    <a:pt x="197" y="64"/>
                  </a:cubicBezTo>
                  <a:cubicBezTo>
                    <a:pt x="199" y="61"/>
                    <a:pt x="201" y="59"/>
                    <a:pt x="204" y="58"/>
                  </a:cubicBezTo>
                  <a:cubicBezTo>
                    <a:pt x="206" y="56"/>
                    <a:pt x="209" y="55"/>
                    <a:pt x="211" y="58"/>
                  </a:cubicBezTo>
                  <a:cubicBezTo>
                    <a:pt x="214" y="60"/>
                    <a:pt x="211" y="67"/>
                    <a:pt x="215" y="69"/>
                  </a:cubicBezTo>
                  <a:cubicBezTo>
                    <a:pt x="219" y="72"/>
                    <a:pt x="227" y="68"/>
                    <a:pt x="230" y="70"/>
                  </a:cubicBezTo>
                  <a:cubicBezTo>
                    <a:pt x="234" y="71"/>
                    <a:pt x="231" y="76"/>
                    <a:pt x="232" y="78"/>
                  </a:cubicBezTo>
                  <a:cubicBezTo>
                    <a:pt x="233" y="81"/>
                    <a:pt x="236" y="82"/>
                    <a:pt x="237" y="84"/>
                  </a:cubicBezTo>
                  <a:cubicBezTo>
                    <a:pt x="238" y="86"/>
                    <a:pt x="239" y="88"/>
                    <a:pt x="238" y="90"/>
                  </a:cubicBezTo>
                  <a:cubicBezTo>
                    <a:pt x="237" y="92"/>
                    <a:pt x="233" y="95"/>
                    <a:pt x="233" y="97"/>
                  </a:cubicBezTo>
                  <a:cubicBezTo>
                    <a:pt x="233" y="100"/>
                    <a:pt x="237" y="101"/>
                    <a:pt x="239" y="103"/>
                  </a:cubicBezTo>
                  <a:cubicBezTo>
                    <a:pt x="241" y="105"/>
                    <a:pt x="243" y="106"/>
                    <a:pt x="245" y="109"/>
                  </a:cubicBezTo>
                  <a:cubicBezTo>
                    <a:pt x="246" y="112"/>
                    <a:pt x="245" y="118"/>
                    <a:pt x="246" y="122"/>
                  </a:cubicBezTo>
                  <a:cubicBezTo>
                    <a:pt x="246" y="125"/>
                    <a:pt x="249" y="127"/>
                    <a:pt x="249" y="131"/>
                  </a:cubicBezTo>
                  <a:cubicBezTo>
                    <a:pt x="250" y="134"/>
                    <a:pt x="249" y="141"/>
                    <a:pt x="250" y="144"/>
                  </a:cubicBezTo>
                  <a:cubicBezTo>
                    <a:pt x="251" y="147"/>
                    <a:pt x="253" y="147"/>
                    <a:pt x="256" y="147"/>
                  </a:cubicBezTo>
                  <a:cubicBezTo>
                    <a:pt x="258" y="147"/>
                    <a:pt x="263" y="142"/>
                    <a:pt x="265" y="145"/>
                  </a:cubicBezTo>
                  <a:cubicBezTo>
                    <a:pt x="268" y="149"/>
                    <a:pt x="265" y="158"/>
                    <a:pt x="266" y="162"/>
                  </a:cubicBezTo>
                  <a:cubicBezTo>
                    <a:pt x="266" y="166"/>
                    <a:pt x="270" y="166"/>
                    <a:pt x="269" y="168"/>
                  </a:cubicBezTo>
                  <a:cubicBezTo>
                    <a:pt x="269" y="171"/>
                    <a:pt x="265" y="171"/>
                    <a:pt x="263" y="172"/>
                  </a:cubicBezTo>
                  <a:cubicBezTo>
                    <a:pt x="262" y="173"/>
                    <a:pt x="260" y="173"/>
                    <a:pt x="258" y="174"/>
                  </a:cubicBezTo>
                  <a:cubicBezTo>
                    <a:pt x="257" y="175"/>
                    <a:pt x="256" y="178"/>
                    <a:pt x="254" y="179"/>
                  </a:cubicBezTo>
                  <a:cubicBezTo>
                    <a:pt x="252" y="179"/>
                    <a:pt x="250" y="179"/>
                    <a:pt x="247" y="179"/>
                  </a:cubicBezTo>
                  <a:cubicBezTo>
                    <a:pt x="244" y="178"/>
                    <a:pt x="241" y="175"/>
                    <a:pt x="237" y="173"/>
                  </a:cubicBezTo>
                  <a:cubicBezTo>
                    <a:pt x="234" y="172"/>
                    <a:pt x="234" y="169"/>
                    <a:pt x="228" y="168"/>
                  </a:cubicBezTo>
                  <a:cubicBezTo>
                    <a:pt x="222" y="167"/>
                    <a:pt x="208" y="166"/>
                    <a:pt x="202" y="168"/>
                  </a:cubicBezTo>
                  <a:cubicBezTo>
                    <a:pt x="196" y="169"/>
                    <a:pt x="194" y="174"/>
                    <a:pt x="193" y="176"/>
                  </a:cubicBezTo>
                  <a:cubicBezTo>
                    <a:pt x="191" y="179"/>
                    <a:pt x="191" y="180"/>
                    <a:pt x="193" y="182"/>
                  </a:cubicBezTo>
                  <a:cubicBezTo>
                    <a:pt x="194" y="183"/>
                    <a:pt x="198" y="183"/>
                    <a:pt x="199" y="185"/>
                  </a:cubicBezTo>
                  <a:cubicBezTo>
                    <a:pt x="199" y="187"/>
                    <a:pt x="196" y="188"/>
                    <a:pt x="196" y="190"/>
                  </a:cubicBezTo>
                  <a:cubicBezTo>
                    <a:pt x="195" y="191"/>
                    <a:pt x="197" y="193"/>
                    <a:pt x="196" y="195"/>
                  </a:cubicBezTo>
                  <a:cubicBezTo>
                    <a:pt x="195" y="196"/>
                    <a:pt x="191" y="195"/>
                    <a:pt x="191" y="197"/>
                  </a:cubicBezTo>
                  <a:cubicBezTo>
                    <a:pt x="191" y="200"/>
                    <a:pt x="195" y="201"/>
                    <a:pt x="196" y="204"/>
                  </a:cubicBezTo>
                  <a:cubicBezTo>
                    <a:pt x="197" y="208"/>
                    <a:pt x="199" y="213"/>
                    <a:pt x="196" y="217"/>
                  </a:cubicBezTo>
                  <a:cubicBezTo>
                    <a:pt x="193" y="221"/>
                    <a:pt x="185" y="219"/>
                    <a:pt x="182" y="221"/>
                  </a:cubicBezTo>
                  <a:cubicBezTo>
                    <a:pt x="180" y="223"/>
                    <a:pt x="181" y="224"/>
                    <a:pt x="182" y="226"/>
                  </a:cubicBezTo>
                  <a:cubicBezTo>
                    <a:pt x="184" y="229"/>
                    <a:pt x="189" y="230"/>
                    <a:pt x="191" y="233"/>
                  </a:cubicBezTo>
                  <a:cubicBezTo>
                    <a:pt x="192" y="235"/>
                    <a:pt x="190" y="238"/>
                    <a:pt x="191" y="241"/>
                  </a:cubicBezTo>
                  <a:cubicBezTo>
                    <a:pt x="192" y="243"/>
                    <a:pt x="194" y="243"/>
                    <a:pt x="196" y="245"/>
                  </a:cubicBezTo>
                  <a:cubicBezTo>
                    <a:pt x="197" y="247"/>
                    <a:pt x="196" y="250"/>
                    <a:pt x="197" y="252"/>
                  </a:cubicBezTo>
                  <a:cubicBezTo>
                    <a:pt x="199" y="255"/>
                    <a:pt x="202" y="254"/>
                    <a:pt x="203" y="257"/>
                  </a:cubicBezTo>
                  <a:cubicBezTo>
                    <a:pt x="204" y="259"/>
                    <a:pt x="202" y="263"/>
                    <a:pt x="202" y="266"/>
                  </a:cubicBezTo>
                  <a:cubicBezTo>
                    <a:pt x="203" y="268"/>
                    <a:pt x="205" y="268"/>
                    <a:pt x="207" y="269"/>
                  </a:cubicBezTo>
                  <a:cubicBezTo>
                    <a:pt x="208" y="270"/>
                    <a:pt x="211" y="273"/>
                    <a:pt x="213" y="272"/>
                  </a:cubicBezTo>
                  <a:cubicBezTo>
                    <a:pt x="214" y="271"/>
                    <a:pt x="210" y="267"/>
                    <a:pt x="213" y="265"/>
                  </a:cubicBezTo>
                  <a:cubicBezTo>
                    <a:pt x="216" y="264"/>
                    <a:pt x="222" y="264"/>
                    <a:pt x="225" y="266"/>
                  </a:cubicBezTo>
                  <a:cubicBezTo>
                    <a:pt x="227" y="268"/>
                    <a:pt x="226" y="272"/>
                    <a:pt x="224" y="274"/>
                  </a:cubicBezTo>
                  <a:cubicBezTo>
                    <a:pt x="223" y="276"/>
                    <a:pt x="219" y="274"/>
                    <a:pt x="218" y="276"/>
                  </a:cubicBezTo>
                  <a:cubicBezTo>
                    <a:pt x="216" y="277"/>
                    <a:pt x="216" y="280"/>
                    <a:pt x="218" y="282"/>
                  </a:cubicBezTo>
                  <a:cubicBezTo>
                    <a:pt x="219" y="284"/>
                    <a:pt x="223" y="284"/>
                    <a:pt x="225" y="286"/>
                  </a:cubicBezTo>
                  <a:cubicBezTo>
                    <a:pt x="226" y="288"/>
                    <a:pt x="225" y="290"/>
                    <a:pt x="224" y="292"/>
                  </a:cubicBezTo>
                  <a:cubicBezTo>
                    <a:pt x="223" y="293"/>
                    <a:pt x="221" y="292"/>
                    <a:pt x="220" y="294"/>
                  </a:cubicBezTo>
                  <a:cubicBezTo>
                    <a:pt x="219" y="296"/>
                    <a:pt x="221" y="300"/>
                    <a:pt x="220" y="302"/>
                  </a:cubicBezTo>
                  <a:cubicBezTo>
                    <a:pt x="219" y="305"/>
                    <a:pt x="217" y="306"/>
                    <a:pt x="214" y="306"/>
                  </a:cubicBezTo>
                  <a:cubicBezTo>
                    <a:pt x="211" y="307"/>
                    <a:pt x="207" y="306"/>
                    <a:pt x="204" y="307"/>
                  </a:cubicBezTo>
                  <a:cubicBezTo>
                    <a:pt x="201" y="308"/>
                    <a:pt x="200" y="309"/>
                    <a:pt x="197" y="311"/>
                  </a:cubicBezTo>
                  <a:cubicBezTo>
                    <a:pt x="194" y="313"/>
                    <a:pt x="191" y="317"/>
                    <a:pt x="187" y="319"/>
                  </a:cubicBezTo>
                  <a:cubicBezTo>
                    <a:pt x="183" y="320"/>
                    <a:pt x="179" y="321"/>
                    <a:pt x="174" y="321"/>
                  </a:cubicBezTo>
                  <a:cubicBezTo>
                    <a:pt x="170" y="322"/>
                    <a:pt x="165" y="321"/>
                    <a:pt x="161" y="320"/>
                  </a:cubicBezTo>
                  <a:cubicBezTo>
                    <a:pt x="157" y="319"/>
                    <a:pt x="155" y="316"/>
                    <a:pt x="151" y="315"/>
                  </a:cubicBezTo>
                  <a:cubicBezTo>
                    <a:pt x="147" y="314"/>
                    <a:pt x="142" y="314"/>
                    <a:pt x="139" y="314"/>
                  </a:cubicBezTo>
                  <a:cubicBezTo>
                    <a:pt x="136" y="313"/>
                    <a:pt x="135" y="312"/>
                    <a:pt x="134" y="311"/>
                  </a:cubicBezTo>
                  <a:cubicBezTo>
                    <a:pt x="132" y="310"/>
                    <a:pt x="132" y="308"/>
                    <a:pt x="134" y="306"/>
                  </a:cubicBezTo>
                  <a:cubicBezTo>
                    <a:pt x="135" y="304"/>
                    <a:pt x="139" y="301"/>
                    <a:pt x="142" y="299"/>
                  </a:cubicBezTo>
                  <a:cubicBezTo>
                    <a:pt x="145" y="297"/>
                    <a:pt x="151" y="295"/>
                    <a:pt x="151" y="292"/>
                  </a:cubicBezTo>
                  <a:cubicBezTo>
                    <a:pt x="151" y="288"/>
                    <a:pt x="146" y="286"/>
                    <a:pt x="143" y="285"/>
                  </a:cubicBezTo>
                  <a:cubicBezTo>
                    <a:pt x="140" y="283"/>
                    <a:pt x="137" y="282"/>
                    <a:pt x="134" y="284"/>
                  </a:cubicBezTo>
                  <a:cubicBezTo>
                    <a:pt x="131" y="285"/>
                    <a:pt x="133" y="292"/>
                    <a:pt x="128" y="294"/>
                  </a:cubicBezTo>
                  <a:cubicBezTo>
                    <a:pt x="124" y="295"/>
                    <a:pt x="116" y="291"/>
                    <a:pt x="113" y="293"/>
                  </a:cubicBezTo>
                  <a:cubicBezTo>
                    <a:pt x="109" y="295"/>
                    <a:pt x="115" y="301"/>
                    <a:pt x="111" y="303"/>
                  </a:cubicBezTo>
                  <a:cubicBezTo>
                    <a:pt x="108" y="305"/>
                    <a:pt x="100" y="301"/>
                    <a:pt x="97" y="302"/>
                  </a:cubicBezTo>
                  <a:cubicBezTo>
                    <a:pt x="93" y="303"/>
                    <a:pt x="92" y="305"/>
                    <a:pt x="92" y="307"/>
                  </a:cubicBezTo>
                  <a:cubicBezTo>
                    <a:pt x="91" y="309"/>
                    <a:pt x="93" y="311"/>
                    <a:pt x="95" y="312"/>
                  </a:cubicBezTo>
                  <a:cubicBezTo>
                    <a:pt x="96" y="313"/>
                    <a:pt x="100" y="312"/>
                    <a:pt x="100" y="314"/>
                  </a:cubicBezTo>
                  <a:cubicBezTo>
                    <a:pt x="101" y="316"/>
                    <a:pt x="100" y="320"/>
                    <a:pt x="98" y="322"/>
                  </a:cubicBezTo>
                  <a:cubicBezTo>
                    <a:pt x="95" y="324"/>
                    <a:pt x="91" y="324"/>
                    <a:pt x="88" y="325"/>
                  </a:cubicBezTo>
                  <a:cubicBezTo>
                    <a:pt x="86" y="326"/>
                    <a:pt x="85" y="325"/>
                    <a:pt x="84" y="328"/>
                  </a:cubicBezTo>
                  <a:cubicBezTo>
                    <a:pt x="84" y="331"/>
                    <a:pt x="86" y="336"/>
                    <a:pt x="85" y="340"/>
                  </a:cubicBezTo>
                  <a:cubicBezTo>
                    <a:pt x="84" y="343"/>
                    <a:pt x="82" y="345"/>
                    <a:pt x="79" y="346"/>
                  </a:cubicBezTo>
                  <a:cubicBezTo>
                    <a:pt x="76" y="347"/>
                    <a:pt x="72" y="346"/>
                    <a:pt x="68" y="346"/>
                  </a:cubicBezTo>
                  <a:cubicBezTo>
                    <a:pt x="65" y="346"/>
                    <a:pt x="61" y="343"/>
                    <a:pt x="59" y="346"/>
                  </a:cubicBezTo>
                  <a:cubicBezTo>
                    <a:pt x="56" y="348"/>
                    <a:pt x="57" y="353"/>
                    <a:pt x="56" y="356"/>
                  </a:cubicBezTo>
                  <a:cubicBezTo>
                    <a:pt x="55" y="358"/>
                    <a:pt x="54" y="359"/>
                    <a:pt x="52" y="361"/>
                  </a:cubicBezTo>
                  <a:cubicBezTo>
                    <a:pt x="49" y="362"/>
                    <a:pt x="49" y="365"/>
                    <a:pt x="44" y="363"/>
                  </a:cubicBezTo>
                  <a:cubicBezTo>
                    <a:pt x="40" y="361"/>
                    <a:pt x="32" y="352"/>
                    <a:pt x="28" y="350"/>
                  </a:cubicBezTo>
                  <a:lnTo>
                    <a:pt x="28" y="350"/>
                  </a:lnTo>
                  <a:lnTo>
                    <a:pt x="28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cubicBezTo>
                    <a:pt x="29" y="345"/>
                    <a:pt x="30" y="341"/>
                    <a:pt x="31" y="338"/>
                  </a:cubicBezTo>
                  <a:cubicBezTo>
                    <a:pt x="33" y="331"/>
                    <a:pt x="33" y="331"/>
                    <a:pt x="31" y="327"/>
                  </a:cubicBezTo>
                  <a:cubicBezTo>
                    <a:pt x="30" y="326"/>
                    <a:pt x="29" y="324"/>
                    <a:pt x="27" y="323"/>
                  </a:cubicBezTo>
                  <a:lnTo>
                    <a:pt x="22" y="319"/>
                  </a:lnTo>
                  <a:lnTo>
                    <a:pt x="23" y="313"/>
                  </a:lnTo>
                  <a:cubicBezTo>
                    <a:pt x="24" y="312"/>
                    <a:pt x="25" y="311"/>
                    <a:pt x="24" y="310"/>
                  </a:cubicBezTo>
                  <a:cubicBezTo>
                    <a:pt x="24" y="308"/>
                    <a:pt x="23" y="306"/>
                    <a:pt x="21" y="304"/>
                  </a:cubicBezTo>
                  <a:lnTo>
                    <a:pt x="19" y="301"/>
                  </a:lnTo>
                  <a:lnTo>
                    <a:pt x="18" y="298"/>
                  </a:lnTo>
                  <a:cubicBezTo>
                    <a:pt x="18" y="295"/>
                    <a:pt x="18" y="290"/>
                    <a:pt x="15" y="288"/>
                  </a:cubicBezTo>
                  <a:cubicBezTo>
                    <a:pt x="14" y="286"/>
                    <a:pt x="11" y="285"/>
                    <a:pt x="9" y="285"/>
                  </a:cubicBezTo>
                  <a:lnTo>
                    <a:pt x="0" y="282"/>
                  </a:lnTo>
                  <a:lnTo>
                    <a:pt x="4" y="279"/>
                  </a:lnTo>
                  <a:cubicBezTo>
                    <a:pt x="7" y="278"/>
                    <a:pt x="9" y="278"/>
                    <a:pt x="9" y="276"/>
                  </a:cubicBezTo>
                  <a:cubicBezTo>
                    <a:pt x="9" y="274"/>
                    <a:pt x="7" y="273"/>
                    <a:pt x="5" y="271"/>
                  </a:cubicBezTo>
                  <a:lnTo>
                    <a:pt x="0" y="265"/>
                  </a:lnTo>
                  <a:lnTo>
                    <a:pt x="5" y="261"/>
                  </a:lnTo>
                  <a:cubicBezTo>
                    <a:pt x="8" y="260"/>
                    <a:pt x="10" y="259"/>
                    <a:pt x="10" y="257"/>
                  </a:cubicBezTo>
                  <a:cubicBezTo>
                    <a:pt x="11" y="255"/>
                    <a:pt x="9" y="253"/>
                    <a:pt x="7" y="252"/>
                  </a:cubicBezTo>
                  <a:lnTo>
                    <a:pt x="3" y="246"/>
                  </a:lnTo>
                  <a:lnTo>
                    <a:pt x="7" y="227"/>
                  </a:lnTo>
                  <a:lnTo>
                    <a:pt x="14" y="226"/>
                  </a:lnTo>
                  <a:cubicBezTo>
                    <a:pt x="16" y="226"/>
                    <a:pt x="18" y="226"/>
                    <a:pt x="20" y="225"/>
                  </a:cubicBezTo>
                  <a:cubicBezTo>
                    <a:pt x="21" y="223"/>
                    <a:pt x="20" y="221"/>
                    <a:pt x="19" y="219"/>
                  </a:cubicBezTo>
                  <a:lnTo>
                    <a:pt x="18" y="212"/>
                  </a:lnTo>
                  <a:lnTo>
                    <a:pt x="25" y="209"/>
                  </a:lnTo>
                  <a:cubicBezTo>
                    <a:pt x="28" y="208"/>
                    <a:pt x="31" y="208"/>
                    <a:pt x="32" y="206"/>
                  </a:cubicBezTo>
                  <a:cubicBezTo>
                    <a:pt x="34" y="202"/>
                    <a:pt x="31" y="198"/>
                    <a:pt x="29" y="194"/>
                  </a:cubicBezTo>
                  <a:cubicBezTo>
                    <a:pt x="28" y="193"/>
                    <a:pt x="26" y="192"/>
                    <a:pt x="25" y="190"/>
                  </a:cubicBezTo>
                  <a:lnTo>
                    <a:pt x="18" y="184"/>
                  </a:lnTo>
                  <a:lnTo>
                    <a:pt x="21" y="174"/>
                  </a:lnTo>
                  <a:lnTo>
                    <a:pt x="23" y="172"/>
                  </a:lnTo>
                  <a:cubicBezTo>
                    <a:pt x="25" y="170"/>
                    <a:pt x="28" y="168"/>
                    <a:pt x="28" y="165"/>
                  </a:cubicBezTo>
                  <a:cubicBezTo>
                    <a:pt x="28" y="163"/>
                    <a:pt x="25" y="162"/>
                    <a:pt x="23" y="160"/>
                  </a:cubicBezTo>
                  <a:lnTo>
                    <a:pt x="20" y="157"/>
                  </a:lnTo>
                  <a:lnTo>
                    <a:pt x="18" y="144"/>
                  </a:lnTo>
                  <a:lnTo>
                    <a:pt x="20" y="137"/>
                  </a:lnTo>
                  <a:cubicBezTo>
                    <a:pt x="22" y="134"/>
                    <a:pt x="24" y="132"/>
                    <a:pt x="24" y="129"/>
                  </a:cubicBezTo>
                  <a:cubicBezTo>
                    <a:pt x="24" y="127"/>
                    <a:pt x="22" y="126"/>
                    <a:pt x="20" y="125"/>
                  </a:cubicBezTo>
                  <a:lnTo>
                    <a:pt x="17" y="123"/>
                  </a:lnTo>
                  <a:lnTo>
                    <a:pt x="17" y="106"/>
                  </a:lnTo>
                  <a:lnTo>
                    <a:pt x="18" y="104"/>
                  </a:lnTo>
                  <a:cubicBezTo>
                    <a:pt x="20" y="101"/>
                    <a:pt x="20" y="99"/>
                    <a:pt x="22" y="93"/>
                  </a:cubicBezTo>
                  <a:cubicBezTo>
                    <a:pt x="20" y="91"/>
                    <a:pt x="18" y="90"/>
                    <a:pt x="14" y="88"/>
                  </a:cubicBezTo>
                  <a:lnTo>
                    <a:pt x="11" y="85"/>
                  </a:ln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55" name="Freeform 6"/>
            <p:cNvSpPr>
              <a:spLocks/>
            </p:cNvSpPr>
            <p:nvPr/>
          </p:nvSpPr>
          <p:spPr bwMode="auto">
            <a:xfrm rot="21439583">
              <a:off x="5936293" y="2923076"/>
              <a:ext cx="1012112" cy="1287382"/>
            </a:xfrm>
            <a:custGeom>
              <a:avLst/>
              <a:gdLst/>
              <a:ahLst/>
              <a:cxnLst>
                <a:cxn ang="0">
                  <a:pos x="8" y="81"/>
                </a:cxn>
                <a:cxn ang="0">
                  <a:pos x="18" y="70"/>
                </a:cxn>
                <a:cxn ang="0">
                  <a:pos x="25" y="59"/>
                </a:cxn>
                <a:cxn ang="0">
                  <a:pos x="36" y="51"/>
                </a:cxn>
                <a:cxn ang="0">
                  <a:pos x="52" y="47"/>
                </a:cxn>
                <a:cxn ang="0">
                  <a:pos x="77" y="41"/>
                </a:cxn>
                <a:cxn ang="0">
                  <a:pos x="88" y="29"/>
                </a:cxn>
                <a:cxn ang="0">
                  <a:pos x="98" y="27"/>
                </a:cxn>
                <a:cxn ang="0">
                  <a:pos x="105" y="40"/>
                </a:cxn>
                <a:cxn ang="0">
                  <a:pos x="108" y="51"/>
                </a:cxn>
                <a:cxn ang="0">
                  <a:pos x="106" y="64"/>
                </a:cxn>
                <a:cxn ang="0">
                  <a:pos x="121" y="54"/>
                </a:cxn>
                <a:cxn ang="0">
                  <a:pos x="137" y="51"/>
                </a:cxn>
                <a:cxn ang="0">
                  <a:pos x="149" y="43"/>
                </a:cxn>
                <a:cxn ang="0">
                  <a:pos x="147" y="28"/>
                </a:cxn>
                <a:cxn ang="0">
                  <a:pos x="152" y="15"/>
                </a:cxn>
                <a:cxn ang="0">
                  <a:pos x="159" y="9"/>
                </a:cxn>
                <a:cxn ang="0">
                  <a:pos x="171" y="8"/>
                </a:cxn>
                <a:cxn ang="0">
                  <a:pos x="166" y="38"/>
                </a:cxn>
                <a:cxn ang="0">
                  <a:pos x="167" y="59"/>
                </a:cxn>
                <a:cxn ang="0">
                  <a:pos x="177" y="80"/>
                </a:cxn>
                <a:cxn ang="0">
                  <a:pos x="167" y="99"/>
                </a:cxn>
                <a:cxn ang="0">
                  <a:pos x="181" y="121"/>
                </a:cxn>
                <a:cxn ang="0">
                  <a:pos x="169" y="140"/>
                </a:cxn>
                <a:cxn ang="0">
                  <a:pos x="152" y="161"/>
                </a:cxn>
                <a:cxn ang="0">
                  <a:pos x="149" y="180"/>
                </a:cxn>
                <a:cxn ang="0">
                  <a:pos x="149" y="197"/>
                </a:cxn>
                <a:cxn ang="0">
                  <a:pos x="168" y="216"/>
                </a:cxn>
                <a:cxn ang="0">
                  <a:pos x="171" y="234"/>
                </a:cxn>
                <a:cxn ang="0">
                  <a:pos x="180" y="253"/>
                </a:cxn>
                <a:cxn ang="0">
                  <a:pos x="171" y="265"/>
                </a:cxn>
                <a:cxn ang="0">
                  <a:pos x="156" y="268"/>
                </a:cxn>
                <a:cxn ang="0">
                  <a:pos x="141" y="261"/>
                </a:cxn>
                <a:cxn ang="0">
                  <a:pos x="135" y="244"/>
                </a:cxn>
                <a:cxn ang="0">
                  <a:pos x="127" y="255"/>
                </a:cxn>
                <a:cxn ang="0">
                  <a:pos x="117" y="254"/>
                </a:cxn>
                <a:cxn ang="0">
                  <a:pos x="104" y="251"/>
                </a:cxn>
                <a:cxn ang="0">
                  <a:pos x="92" y="252"/>
                </a:cxn>
                <a:cxn ang="0">
                  <a:pos x="74" y="239"/>
                </a:cxn>
                <a:cxn ang="0">
                  <a:pos x="62" y="265"/>
                </a:cxn>
                <a:cxn ang="0">
                  <a:pos x="29" y="265"/>
                </a:cxn>
                <a:cxn ang="0">
                  <a:pos x="49" y="240"/>
                </a:cxn>
                <a:cxn ang="0">
                  <a:pos x="41" y="213"/>
                </a:cxn>
                <a:cxn ang="0">
                  <a:pos x="41" y="194"/>
                </a:cxn>
                <a:cxn ang="0">
                  <a:pos x="32" y="176"/>
                </a:cxn>
                <a:cxn ang="0">
                  <a:pos x="24" y="155"/>
                </a:cxn>
                <a:cxn ang="0">
                  <a:pos x="34" y="141"/>
                </a:cxn>
                <a:cxn ang="0">
                  <a:pos x="47" y="129"/>
                </a:cxn>
                <a:cxn ang="0">
                  <a:pos x="70" y="116"/>
                </a:cxn>
                <a:cxn ang="0">
                  <a:pos x="68" y="82"/>
                </a:cxn>
                <a:cxn ang="0">
                  <a:pos x="38" y="84"/>
                </a:cxn>
                <a:cxn ang="0">
                  <a:pos x="18" y="100"/>
                </a:cxn>
                <a:cxn ang="0">
                  <a:pos x="4" y="89"/>
                </a:cxn>
              </a:cxnLst>
              <a:rect l="0" t="0" r="r" b="b"/>
              <a:pathLst>
                <a:path w="181" h="271">
                  <a:moveTo>
                    <a:pt x="0" y="82"/>
                  </a:moveTo>
                  <a:cubicBezTo>
                    <a:pt x="3" y="82"/>
                    <a:pt x="6" y="82"/>
                    <a:pt x="8" y="81"/>
                  </a:cubicBezTo>
                  <a:cubicBezTo>
                    <a:pt x="13" y="79"/>
                    <a:pt x="10" y="73"/>
                    <a:pt x="12" y="71"/>
                  </a:cubicBezTo>
                  <a:cubicBezTo>
                    <a:pt x="14" y="68"/>
                    <a:pt x="17" y="72"/>
                    <a:pt x="18" y="70"/>
                  </a:cubicBezTo>
                  <a:cubicBezTo>
                    <a:pt x="20" y="68"/>
                    <a:pt x="17" y="62"/>
                    <a:pt x="18" y="60"/>
                  </a:cubicBezTo>
                  <a:cubicBezTo>
                    <a:pt x="20" y="57"/>
                    <a:pt x="24" y="61"/>
                    <a:pt x="25" y="59"/>
                  </a:cubicBezTo>
                  <a:cubicBezTo>
                    <a:pt x="27" y="57"/>
                    <a:pt x="23" y="53"/>
                    <a:pt x="25" y="51"/>
                  </a:cubicBezTo>
                  <a:cubicBezTo>
                    <a:pt x="28" y="49"/>
                    <a:pt x="32" y="50"/>
                    <a:pt x="36" y="51"/>
                  </a:cubicBezTo>
                  <a:cubicBezTo>
                    <a:pt x="41" y="52"/>
                    <a:pt x="47" y="58"/>
                    <a:pt x="51" y="57"/>
                  </a:cubicBezTo>
                  <a:cubicBezTo>
                    <a:pt x="56" y="56"/>
                    <a:pt x="48" y="49"/>
                    <a:pt x="52" y="47"/>
                  </a:cubicBezTo>
                  <a:cubicBezTo>
                    <a:pt x="56" y="46"/>
                    <a:pt x="63" y="50"/>
                    <a:pt x="68" y="49"/>
                  </a:cubicBezTo>
                  <a:cubicBezTo>
                    <a:pt x="73" y="48"/>
                    <a:pt x="74" y="43"/>
                    <a:pt x="77" y="41"/>
                  </a:cubicBezTo>
                  <a:cubicBezTo>
                    <a:pt x="81" y="40"/>
                    <a:pt x="85" y="44"/>
                    <a:pt x="87" y="41"/>
                  </a:cubicBezTo>
                  <a:cubicBezTo>
                    <a:pt x="89" y="38"/>
                    <a:pt x="86" y="32"/>
                    <a:pt x="88" y="29"/>
                  </a:cubicBezTo>
                  <a:cubicBezTo>
                    <a:pt x="89" y="27"/>
                    <a:pt x="92" y="25"/>
                    <a:pt x="94" y="25"/>
                  </a:cubicBezTo>
                  <a:cubicBezTo>
                    <a:pt x="96" y="24"/>
                    <a:pt x="98" y="25"/>
                    <a:pt x="98" y="27"/>
                  </a:cubicBezTo>
                  <a:cubicBezTo>
                    <a:pt x="99" y="30"/>
                    <a:pt x="96" y="37"/>
                    <a:pt x="98" y="39"/>
                  </a:cubicBezTo>
                  <a:cubicBezTo>
                    <a:pt x="100" y="42"/>
                    <a:pt x="103" y="39"/>
                    <a:pt x="105" y="40"/>
                  </a:cubicBezTo>
                  <a:cubicBezTo>
                    <a:pt x="107" y="40"/>
                    <a:pt x="109" y="40"/>
                    <a:pt x="110" y="42"/>
                  </a:cubicBezTo>
                  <a:cubicBezTo>
                    <a:pt x="110" y="45"/>
                    <a:pt x="109" y="48"/>
                    <a:pt x="108" y="51"/>
                  </a:cubicBezTo>
                  <a:cubicBezTo>
                    <a:pt x="107" y="54"/>
                    <a:pt x="104" y="56"/>
                    <a:pt x="104" y="59"/>
                  </a:cubicBezTo>
                  <a:cubicBezTo>
                    <a:pt x="103" y="61"/>
                    <a:pt x="104" y="63"/>
                    <a:pt x="106" y="64"/>
                  </a:cubicBezTo>
                  <a:cubicBezTo>
                    <a:pt x="109" y="65"/>
                    <a:pt x="116" y="65"/>
                    <a:pt x="118" y="63"/>
                  </a:cubicBezTo>
                  <a:cubicBezTo>
                    <a:pt x="121" y="61"/>
                    <a:pt x="118" y="56"/>
                    <a:pt x="121" y="54"/>
                  </a:cubicBezTo>
                  <a:cubicBezTo>
                    <a:pt x="123" y="52"/>
                    <a:pt x="127" y="52"/>
                    <a:pt x="130" y="52"/>
                  </a:cubicBezTo>
                  <a:cubicBezTo>
                    <a:pt x="132" y="51"/>
                    <a:pt x="135" y="52"/>
                    <a:pt x="137" y="51"/>
                  </a:cubicBezTo>
                  <a:cubicBezTo>
                    <a:pt x="140" y="49"/>
                    <a:pt x="141" y="45"/>
                    <a:pt x="143" y="44"/>
                  </a:cubicBezTo>
                  <a:cubicBezTo>
                    <a:pt x="145" y="42"/>
                    <a:pt x="147" y="45"/>
                    <a:pt x="149" y="43"/>
                  </a:cubicBezTo>
                  <a:cubicBezTo>
                    <a:pt x="150" y="41"/>
                    <a:pt x="150" y="37"/>
                    <a:pt x="150" y="34"/>
                  </a:cubicBezTo>
                  <a:cubicBezTo>
                    <a:pt x="149" y="32"/>
                    <a:pt x="146" y="30"/>
                    <a:pt x="147" y="28"/>
                  </a:cubicBezTo>
                  <a:cubicBezTo>
                    <a:pt x="147" y="25"/>
                    <a:pt x="150" y="24"/>
                    <a:pt x="151" y="22"/>
                  </a:cubicBezTo>
                  <a:cubicBezTo>
                    <a:pt x="152" y="20"/>
                    <a:pt x="152" y="17"/>
                    <a:pt x="152" y="15"/>
                  </a:cubicBezTo>
                  <a:cubicBezTo>
                    <a:pt x="152" y="13"/>
                    <a:pt x="148" y="13"/>
                    <a:pt x="150" y="11"/>
                  </a:cubicBezTo>
                  <a:cubicBezTo>
                    <a:pt x="152" y="10"/>
                    <a:pt x="157" y="11"/>
                    <a:pt x="159" y="9"/>
                  </a:cubicBezTo>
                  <a:cubicBezTo>
                    <a:pt x="161" y="7"/>
                    <a:pt x="157" y="2"/>
                    <a:pt x="160" y="0"/>
                  </a:cubicBezTo>
                  <a:lnTo>
                    <a:pt x="171" y="8"/>
                  </a:lnTo>
                  <a:lnTo>
                    <a:pt x="166" y="21"/>
                  </a:lnTo>
                  <a:lnTo>
                    <a:pt x="166" y="38"/>
                  </a:lnTo>
                  <a:lnTo>
                    <a:pt x="173" y="44"/>
                  </a:lnTo>
                  <a:lnTo>
                    <a:pt x="167" y="59"/>
                  </a:lnTo>
                  <a:lnTo>
                    <a:pt x="169" y="72"/>
                  </a:lnTo>
                  <a:lnTo>
                    <a:pt x="177" y="80"/>
                  </a:lnTo>
                  <a:lnTo>
                    <a:pt x="170" y="89"/>
                  </a:lnTo>
                  <a:lnTo>
                    <a:pt x="167" y="99"/>
                  </a:lnTo>
                  <a:lnTo>
                    <a:pt x="178" y="109"/>
                  </a:lnTo>
                  <a:lnTo>
                    <a:pt x="181" y="121"/>
                  </a:lnTo>
                  <a:lnTo>
                    <a:pt x="167" y="127"/>
                  </a:lnTo>
                  <a:lnTo>
                    <a:pt x="169" y="140"/>
                  </a:lnTo>
                  <a:lnTo>
                    <a:pt x="156" y="142"/>
                  </a:lnTo>
                  <a:lnTo>
                    <a:pt x="152" y="161"/>
                  </a:lnTo>
                  <a:lnTo>
                    <a:pt x="159" y="172"/>
                  </a:lnTo>
                  <a:lnTo>
                    <a:pt x="149" y="180"/>
                  </a:lnTo>
                  <a:lnTo>
                    <a:pt x="158" y="191"/>
                  </a:lnTo>
                  <a:lnTo>
                    <a:pt x="149" y="197"/>
                  </a:lnTo>
                  <a:lnTo>
                    <a:pt x="164" y="203"/>
                  </a:lnTo>
                  <a:lnTo>
                    <a:pt x="168" y="216"/>
                  </a:lnTo>
                  <a:lnTo>
                    <a:pt x="173" y="225"/>
                  </a:lnTo>
                  <a:lnTo>
                    <a:pt x="171" y="234"/>
                  </a:lnTo>
                  <a:lnTo>
                    <a:pt x="180" y="242"/>
                  </a:lnTo>
                  <a:lnTo>
                    <a:pt x="180" y="253"/>
                  </a:lnTo>
                  <a:lnTo>
                    <a:pt x="176" y="264"/>
                  </a:lnTo>
                  <a:cubicBezTo>
                    <a:pt x="173" y="263"/>
                    <a:pt x="173" y="265"/>
                    <a:pt x="171" y="265"/>
                  </a:cubicBezTo>
                  <a:cubicBezTo>
                    <a:pt x="168" y="266"/>
                    <a:pt x="166" y="270"/>
                    <a:pt x="163" y="270"/>
                  </a:cubicBezTo>
                  <a:cubicBezTo>
                    <a:pt x="160" y="271"/>
                    <a:pt x="158" y="269"/>
                    <a:pt x="156" y="268"/>
                  </a:cubicBezTo>
                  <a:cubicBezTo>
                    <a:pt x="153" y="268"/>
                    <a:pt x="148" y="268"/>
                    <a:pt x="146" y="267"/>
                  </a:cubicBezTo>
                  <a:cubicBezTo>
                    <a:pt x="143" y="265"/>
                    <a:pt x="142" y="264"/>
                    <a:pt x="141" y="261"/>
                  </a:cubicBezTo>
                  <a:cubicBezTo>
                    <a:pt x="140" y="257"/>
                    <a:pt x="142" y="250"/>
                    <a:pt x="141" y="247"/>
                  </a:cubicBezTo>
                  <a:cubicBezTo>
                    <a:pt x="140" y="243"/>
                    <a:pt x="137" y="244"/>
                    <a:pt x="135" y="244"/>
                  </a:cubicBezTo>
                  <a:cubicBezTo>
                    <a:pt x="133" y="244"/>
                    <a:pt x="131" y="246"/>
                    <a:pt x="129" y="247"/>
                  </a:cubicBezTo>
                  <a:cubicBezTo>
                    <a:pt x="128" y="249"/>
                    <a:pt x="128" y="253"/>
                    <a:pt x="127" y="255"/>
                  </a:cubicBezTo>
                  <a:cubicBezTo>
                    <a:pt x="125" y="257"/>
                    <a:pt x="124" y="259"/>
                    <a:pt x="122" y="259"/>
                  </a:cubicBezTo>
                  <a:cubicBezTo>
                    <a:pt x="120" y="258"/>
                    <a:pt x="119" y="255"/>
                    <a:pt x="117" y="254"/>
                  </a:cubicBezTo>
                  <a:cubicBezTo>
                    <a:pt x="115" y="252"/>
                    <a:pt x="113" y="251"/>
                    <a:pt x="111" y="250"/>
                  </a:cubicBezTo>
                  <a:cubicBezTo>
                    <a:pt x="109" y="250"/>
                    <a:pt x="106" y="249"/>
                    <a:pt x="104" y="251"/>
                  </a:cubicBezTo>
                  <a:cubicBezTo>
                    <a:pt x="102" y="252"/>
                    <a:pt x="103" y="258"/>
                    <a:pt x="100" y="258"/>
                  </a:cubicBezTo>
                  <a:cubicBezTo>
                    <a:pt x="97" y="258"/>
                    <a:pt x="95" y="255"/>
                    <a:pt x="92" y="252"/>
                  </a:cubicBezTo>
                  <a:cubicBezTo>
                    <a:pt x="89" y="249"/>
                    <a:pt x="83" y="242"/>
                    <a:pt x="80" y="240"/>
                  </a:cubicBezTo>
                  <a:cubicBezTo>
                    <a:pt x="77" y="238"/>
                    <a:pt x="76" y="236"/>
                    <a:pt x="74" y="239"/>
                  </a:cubicBezTo>
                  <a:cubicBezTo>
                    <a:pt x="73" y="242"/>
                    <a:pt x="77" y="248"/>
                    <a:pt x="74" y="253"/>
                  </a:cubicBezTo>
                  <a:cubicBezTo>
                    <a:pt x="72" y="258"/>
                    <a:pt x="70" y="263"/>
                    <a:pt x="62" y="265"/>
                  </a:cubicBezTo>
                  <a:cubicBezTo>
                    <a:pt x="55" y="267"/>
                    <a:pt x="39" y="267"/>
                    <a:pt x="32" y="266"/>
                  </a:cubicBezTo>
                  <a:cubicBezTo>
                    <a:pt x="30" y="266"/>
                    <a:pt x="29" y="265"/>
                    <a:pt x="29" y="265"/>
                  </a:cubicBezTo>
                  <a:cubicBezTo>
                    <a:pt x="31" y="255"/>
                    <a:pt x="37" y="246"/>
                    <a:pt x="38" y="241"/>
                  </a:cubicBezTo>
                  <a:cubicBezTo>
                    <a:pt x="40" y="231"/>
                    <a:pt x="47" y="244"/>
                    <a:pt x="49" y="240"/>
                  </a:cubicBezTo>
                  <a:cubicBezTo>
                    <a:pt x="51" y="237"/>
                    <a:pt x="49" y="229"/>
                    <a:pt x="48" y="225"/>
                  </a:cubicBezTo>
                  <a:cubicBezTo>
                    <a:pt x="47" y="220"/>
                    <a:pt x="43" y="217"/>
                    <a:pt x="41" y="213"/>
                  </a:cubicBezTo>
                  <a:cubicBezTo>
                    <a:pt x="38" y="210"/>
                    <a:pt x="32" y="207"/>
                    <a:pt x="32" y="203"/>
                  </a:cubicBezTo>
                  <a:cubicBezTo>
                    <a:pt x="32" y="198"/>
                    <a:pt x="39" y="197"/>
                    <a:pt x="41" y="194"/>
                  </a:cubicBezTo>
                  <a:cubicBezTo>
                    <a:pt x="42" y="191"/>
                    <a:pt x="41" y="187"/>
                    <a:pt x="41" y="185"/>
                  </a:cubicBezTo>
                  <a:cubicBezTo>
                    <a:pt x="42" y="184"/>
                    <a:pt x="36" y="179"/>
                    <a:pt x="32" y="176"/>
                  </a:cubicBezTo>
                  <a:cubicBezTo>
                    <a:pt x="27" y="173"/>
                    <a:pt x="23" y="169"/>
                    <a:pt x="23" y="167"/>
                  </a:cubicBezTo>
                  <a:cubicBezTo>
                    <a:pt x="23" y="165"/>
                    <a:pt x="24" y="160"/>
                    <a:pt x="24" y="155"/>
                  </a:cubicBezTo>
                  <a:cubicBezTo>
                    <a:pt x="24" y="151"/>
                    <a:pt x="22" y="146"/>
                    <a:pt x="24" y="142"/>
                  </a:cubicBezTo>
                  <a:cubicBezTo>
                    <a:pt x="26" y="139"/>
                    <a:pt x="30" y="141"/>
                    <a:pt x="34" y="141"/>
                  </a:cubicBezTo>
                  <a:cubicBezTo>
                    <a:pt x="38" y="140"/>
                    <a:pt x="46" y="142"/>
                    <a:pt x="49" y="139"/>
                  </a:cubicBezTo>
                  <a:cubicBezTo>
                    <a:pt x="52" y="136"/>
                    <a:pt x="48" y="133"/>
                    <a:pt x="47" y="129"/>
                  </a:cubicBezTo>
                  <a:cubicBezTo>
                    <a:pt x="47" y="126"/>
                    <a:pt x="40" y="121"/>
                    <a:pt x="45" y="118"/>
                  </a:cubicBezTo>
                  <a:cubicBezTo>
                    <a:pt x="50" y="115"/>
                    <a:pt x="65" y="116"/>
                    <a:pt x="70" y="116"/>
                  </a:cubicBezTo>
                  <a:cubicBezTo>
                    <a:pt x="74" y="115"/>
                    <a:pt x="75" y="101"/>
                    <a:pt x="75" y="96"/>
                  </a:cubicBezTo>
                  <a:cubicBezTo>
                    <a:pt x="75" y="91"/>
                    <a:pt x="72" y="83"/>
                    <a:pt x="68" y="82"/>
                  </a:cubicBezTo>
                  <a:cubicBezTo>
                    <a:pt x="64" y="81"/>
                    <a:pt x="51" y="74"/>
                    <a:pt x="46" y="75"/>
                  </a:cubicBezTo>
                  <a:cubicBezTo>
                    <a:pt x="40" y="75"/>
                    <a:pt x="41" y="80"/>
                    <a:pt x="38" y="84"/>
                  </a:cubicBezTo>
                  <a:cubicBezTo>
                    <a:pt x="35" y="87"/>
                    <a:pt x="33" y="92"/>
                    <a:pt x="29" y="94"/>
                  </a:cubicBezTo>
                  <a:cubicBezTo>
                    <a:pt x="26" y="97"/>
                    <a:pt x="21" y="101"/>
                    <a:pt x="18" y="100"/>
                  </a:cubicBezTo>
                  <a:cubicBezTo>
                    <a:pt x="14" y="99"/>
                    <a:pt x="16" y="93"/>
                    <a:pt x="13" y="90"/>
                  </a:cubicBezTo>
                  <a:cubicBezTo>
                    <a:pt x="11" y="88"/>
                    <a:pt x="6" y="96"/>
                    <a:pt x="4" y="89"/>
                  </a:cubicBezTo>
                  <a:cubicBezTo>
                    <a:pt x="3" y="87"/>
                    <a:pt x="1" y="85"/>
                    <a:pt x="0" y="8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 rot="21439583">
              <a:off x="2936532" y="3794178"/>
              <a:ext cx="630072" cy="1077927"/>
            </a:xfrm>
            <a:custGeom>
              <a:avLst/>
              <a:gdLst/>
              <a:ahLst/>
              <a:cxnLst>
                <a:cxn ang="0">
                  <a:pos x="28" y="32"/>
                </a:cxn>
                <a:cxn ang="0">
                  <a:pos x="30" y="31"/>
                </a:cxn>
                <a:cxn ang="0">
                  <a:pos x="35" y="28"/>
                </a:cxn>
                <a:cxn ang="0">
                  <a:pos x="46" y="27"/>
                </a:cxn>
                <a:cxn ang="0">
                  <a:pos x="52" y="20"/>
                </a:cxn>
                <a:cxn ang="0">
                  <a:pos x="59" y="12"/>
                </a:cxn>
                <a:cxn ang="0">
                  <a:pos x="61" y="2"/>
                </a:cxn>
                <a:cxn ang="0">
                  <a:pos x="78" y="4"/>
                </a:cxn>
                <a:cxn ang="0">
                  <a:pos x="79" y="18"/>
                </a:cxn>
                <a:cxn ang="0">
                  <a:pos x="84" y="24"/>
                </a:cxn>
                <a:cxn ang="0">
                  <a:pos x="91" y="28"/>
                </a:cxn>
                <a:cxn ang="0">
                  <a:pos x="93" y="51"/>
                </a:cxn>
                <a:cxn ang="0">
                  <a:pos x="108" y="64"/>
                </a:cxn>
                <a:cxn ang="0">
                  <a:pos x="107" y="78"/>
                </a:cxn>
                <a:cxn ang="0">
                  <a:pos x="105" y="88"/>
                </a:cxn>
                <a:cxn ang="0">
                  <a:pos x="110" y="94"/>
                </a:cxn>
                <a:cxn ang="0">
                  <a:pos x="111" y="104"/>
                </a:cxn>
                <a:cxn ang="0">
                  <a:pos x="98" y="112"/>
                </a:cxn>
                <a:cxn ang="0">
                  <a:pos x="98" y="115"/>
                </a:cxn>
                <a:cxn ang="0">
                  <a:pos x="98" y="115"/>
                </a:cxn>
                <a:cxn ang="0">
                  <a:pos x="88" y="120"/>
                </a:cxn>
                <a:cxn ang="0">
                  <a:pos x="83" y="129"/>
                </a:cxn>
                <a:cxn ang="0">
                  <a:pos x="74" y="130"/>
                </a:cxn>
                <a:cxn ang="0">
                  <a:pos x="71" y="139"/>
                </a:cxn>
                <a:cxn ang="0">
                  <a:pos x="81" y="150"/>
                </a:cxn>
                <a:cxn ang="0">
                  <a:pos x="86" y="159"/>
                </a:cxn>
                <a:cxn ang="0">
                  <a:pos x="97" y="159"/>
                </a:cxn>
                <a:cxn ang="0">
                  <a:pos x="101" y="165"/>
                </a:cxn>
                <a:cxn ang="0">
                  <a:pos x="99" y="206"/>
                </a:cxn>
                <a:cxn ang="0">
                  <a:pos x="92" y="210"/>
                </a:cxn>
                <a:cxn ang="0">
                  <a:pos x="78" y="209"/>
                </a:cxn>
                <a:cxn ang="0">
                  <a:pos x="71" y="215"/>
                </a:cxn>
                <a:cxn ang="0">
                  <a:pos x="71" y="223"/>
                </a:cxn>
                <a:cxn ang="0">
                  <a:pos x="61" y="221"/>
                </a:cxn>
                <a:cxn ang="0">
                  <a:pos x="55" y="226"/>
                </a:cxn>
                <a:cxn ang="0">
                  <a:pos x="44" y="215"/>
                </a:cxn>
                <a:cxn ang="0">
                  <a:pos x="37" y="215"/>
                </a:cxn>
                <a:cxn ang="0">
                  <a:pos x="27" y="207"/>
                </a:cxn>
                <a:cxn ang="0">
                  <a:pos x="18" y="200"/>
                </a:cxn>
                <a:cxn ang="0">
                  <a:pos x="7" y="186"/>
                </a:cxn>
                <a:cxn ang="0">
                  <a:pos x="10" y="179"/>
                </a:cxn>
                <a:cxn ang="0">
                  <a:pos x="4" y="173"/>
                </a:cxn>
                <a:cxn ang="0">
                  <a:pos x="6" y="163"/>
                </a:cxn>
                <a:cxn ang="0">
                  <a:pos x="1" y="153"/>
                </a:cxn>
                <a:cxn ang="0">
                  <a:pos x="4" y="146"/>
                </a:cxn>
                <a:cxn ang="0">
                  <a:pos x="6" y="136"/>
                </a:cxn>
                <a:cxn ang="0">
                  <a:pos x="7" y="123"/>
                </a:cxn>
                <a:cxn ang="0">
                  <a:pos x="5" y="110"/>
                </a:cxn>
                <a:cxn ang="0">
                  <a:pos x="10" y="104"/>
                </a:cxn>
                <a:cxn ang="0">
                  <a:pos x="8" y="91"/>
                </a:cxn>
                <a:cxn ang="0">
                  <a:pos x="19" y="89"/>
                </a:cxn>
                <a:cxn ang="0">
                  <a:pos x="17" y="77"/>
                </a:cxn>
                <a:cxn ang="0">
                  <a:pos x="23" y="72"/>
                </a:cxn>
                <a:cxn ang="0">
                  <a:pos x="24" y="52"/>
                </a:cxn>
                <a:cxn ang="0">
                  <a:pos x="29" y="45"/>
                </a:cxn>
                <a:cxn ang="0">
                  <a:pos x="28" y="32"/>
                </a:cxn>
              </a:cxnLst>
              <a:rect l="0" t="0" r="r" b="b"/>
              <a:pathLst>
                <a:path w="113" h="227">
                  <a:moveTo>
                    <a:pt x="28" y="32"/>
                  </a:moveTo>
                  <a:cubicBezTo>
                    <a:pt x="29" y="29"/>
                    <a:pt x="29" y="32"/>
                    <a:pt x="30" y="31"/>
                  </a:cubicBezTo>
                  <a:cubicBezTo>
                    <a:pt x="32" y="31"/>
                    <a:pt x="32" y="29"/>
                    <a:pt x="35" y="28"/>
                  </a:cubicBezTo>
                  <a:cubicBezTo>
                    <a:pt x="38" y="27"/>
                    <a:pt x="43" y="29"/>
                    <a:pt x="46" y="27"/>
                  </a:cubicBezTo>
                  <a:cubicBezTo>
                    <a:pt x="49" y="26"/>
                    <a:pt x="50" y="23"/>
                    <a:pt x="52" y="20"/>
                  </a:cubicBezTo>
                  <a:cubicBezTo>
                    <a:pt x="54" y="18"/>
                    <a:pt x="57" y="16"/>
                    <a:pt x="59" y="12"/>
                  </a:cubicBezTo>
                  <a:cubicBezTo>
                    <a:pt x="60" y="9"/>
                    <a:pt x="57" y="4"/>
                    <a:pt x="61" y="2"/>
                  </a:cubicBezTo>
                  <a:cubicBezTo>
                    <a:pt x="65" y="0"/>
                    <a:pt x="74" y="0"/>
                    <a:pt x="78" y="4"/>
                  </a:cubicBezTo>
                  <a:cubicBezTo>
                    <a:pt x="82" y="7"/>
                    <a:pt x="78" y="15"/>
                    <a:pt x="79" y="18"/>
                  </a:cubicBezTo>
                  <a:cubicBezTo>
                    <a:pt x="80" y="22"/>
                    <a:pt x="82" y="23"/>
                    <a:pt x="84" y="24"/>
                  </a:cubicBezTo>
                  <a:cubicBezTo>
                    <a:pt x="86" y="26"/>
                    <a:pt x="89" y="23"/>
                    <a:pt x="91" y="28"/>
                  </a:cubicBezTo>
                  <a:cubicBezTo>
                    <a:pt x="93" y="33"/>
                    <a:pt x="90" y="45"/>
                    <a:pt x="93" y="51"/>
                  </a:cubicBezTo>
                  <a:cubicBezTo>
                    <a:pt x="96" y="57"/>
                    <a:pt x="103" y="61"/>
                    <a:pt x="108" y="64"/>
                  </a:cubicBezTo>
                  <a:cubicBezTo>
                    <a:pt x="108" y="69"/>
                    <a:pt x="107" y="74"/>
                    <a:pt x="107" y="78"/>
                  </a:cubicBezTo>
                  <a:cubicBezTo>
                    <a:pt x="107" y="85"/>
                    <a:pt x="105" y="85"/>
                    <a:pt x="105" y="88"/>
                  </a:cubicBezTo>
                  <a:cubicBezTo>
                    <a:pt x="105" y="91"/>
                    <a:pt x="109" y="91"/>
                    <a:pt x="110" y="94"/>
                  </a:cubicBezTo>
                  <a:cubicBezTo>
                    <a:pt x="111" y="97"/>
                    <a:pt x="113" y="100"/>
                    <a:pt x="111" y="104"/>
                  </a:cubicBezTo>
                  <a:cubicBezTo>
                    <a:pt x="109" y="107"/>
                    <a:pt x="100" y="110"/>
                    <a:pt x="98" y="112"/>
                  </a:cubicBezTo>
                  <a:cubicBezTo>
                    <a:pt x="97" y="114"/>
                    <a:pt x="97" y="114"/>
                    <a:pt x="98" y="115"/>
                  </a:cubicBezTo>
                  <a:lnTo>
                    <a:pt x="98" y="115"/>
                  </a:lnTo>
                  <a:cubicBezTo>
                    <a:pt x="95" y="117"/>
                    <a:pt x="90" y="118"/>
                    <a:pt x="88" y="120"/>
                  </a:cubicBezTo>
                  <a:cubicBezTo>
                    <a:pt x="85" y="123"/>
                    <a:pt x="86" y="128"/>
                    <a:pt x="83" y="129"/>
                  </a:cubicBezTo>
                  <a:cubicBezTo>
                    <a:pt x="81" y="131"/>
                    <a:pt x="77" y="128"/>
                    <a:pt x="74" y="130"/>
                  </a:cubicBezTo>
                  <a:cubicBezTo>
                    <a:pt x="72" y="132"/>
                    <a:pt x="70" y="135"/>
                    <a:pt x="71" y="139"/>
                  </a:cubicBezTo>
                  <a:cubicBezTo>
                    <a:pt x="73" y="143"/>
                    <a:pt x="78" y="146"/>
                    <a:pt x="81" y="150"/>
                  </a:cubicBezTo>
                  <a:cubicBezTo>
                    <a:pt x="83" y="153"/>
                    <a:pt x="83" y="158"/>
                    <a:pt x="86" y="159"/>
                  </a:cubicBezTo>
                  <a:cubicBezTo>
                    <a:pt x="89" y="161"/>
                    <a:pt x="94" y="159"/>
                    <a:pt x="97" y="159"/>
                  </a:cubicBezTo>
                  <a:cubicBezTo>
                    <a:pt x="99" y="161"/>
                    <a:pt x="100" y="163"/>
                    <a:pt x="101" y="165"/>
                  </a:cubicBezTo>
                  <a:cubicBezTo>
                    <a:pt x="100" y="179"/>
                    <a:pt x="99" y="192"/>
                    <a:pt x="99" y="206"/>
                  </a:cubicBezTo>
                  <a:cubicBezTo>
                    <a:pt x="96" y="207"/>
                    <a:pt x="95" y="210"/>
                    <a:pt x="92" y="210"/>
                  </a:cubicBezTo>
                  <a:cubicBezTo>
                    <a:pt x="88" y="211"/>
                    <a:pt x="81" y="209"/>
                    <a:pt x="78" y="209"/>
                  </a:cubicBezTo>
                  <a:cubicBezTo>
                    <a:pt x="74" y="210"/>
                    <a:pt x="73" y="212"/>
                    <a:pt x="71" y="215"/>
                  </a:cubicBezTo>
                  <a:cubicBezTo>
                    <a:pt x="70" y="217"/>
                    <a:pt x="73" y="221"/>
                    <a:pt x="71" y="223"/>
                  </a:cubicBezTo>
                  <a:cubicBezTo>
                    <a:pt x="68" y="225"/>
                    <a:pt x="64" y="221"/>
                    <a:pt x="61" y="221"/>
                  </a:cubicBezTo>
                  <a:cubicBezTo>
                    <a:pt x="58" y="222"/>
                    <a:pt x="58" y="227"/>
                    <a:pt x="55" y="226"/>
                  </a:cubicBezTo>
                  <a:cubicBezTo>
                    <a:pt x="51" y="225"/>
                    <a:pt x="47" y="217"/>
                    <a:pt x="44" y="215"/>
                  </a:cubicBezTo>
                  <a:cubicBezTo>
                    <a:pt x="41" y="213"/>
                    <a:pt x="40" y="216"/>
                    <a:pt x="37" y="215"/>
                  </a:cubicBezTo>
                  <a:cubicBezTo>
                    <a:pt x="34" y="214"/>
                    <a:pt x="30" y="210"/>
                    <a:pt x="27" y="207"/>
                  </a:cubicBezTo>
                  <a:cubicBezTo>
                    <a:pt x="24" y="205"/>
                    <a:pt x="21" y="204"/>
                    <a:pt x="18" y="200"/>
                  </a:cubicBezTo>
                  <a:cubicBezTo>
                    <a:pt x="15" y="196"/>
                    <a:pt x="9" y="189"/>
                    <a:pt x="7" y="186"/>
                  </a:cubicBezTo>
                  <a:cubicBezTo>
                    <a:pt x="6" y="182"/>
                    <a:pt x="10" y="181"/>
                    <a:pt x="10" y="179"/>
                  </a:cubicBezTo>
                  <a:cubicBezTo>
                    <a:pt x="9" y="176"/>
                    <a:pt x="5" y="176"/>
                    <a:pt x="4" y="173"/>
                  </a:cubicBezTo>
                  <a:cubicBezTo>
                    <a:pt x="3" y="170"/>
                    <a:pt x="7" y="166"/>
                    <a:pt x="6" y="163"/>
                  </a:cubicBezTo>
                  <a:cubicBezTo>
                    <a:pt x="5" y="159"/>
                    <a:pt x="1" y="156"/>
                    <a:pt x="1" y="153"/>
                  </a:cubicBezTo>
                  <a:cubicBezTo>
                    <a:pt x="0" y="150"/>
                    <a:pt x="3" y="149"/>
                    <a:pt x="4" y="146"/>
                  </a:cubicBezTo>
                  <a:cubicBezTo>
                    <a:pt x="5" y="144"/>
                    <a:pt x="5" y="140"/>
                    <a:pt x="6" y="136"/>
                  </a:cubicBezTo>
                  <a:cubicBezTo>
                    <a:pt x="6" y="133"/>
                    <a:pt x="7" y="128"/>
                    <a:pt x="7" y="123"/>
                  </a:cubicBezTo>
                  <a:cubicBezTo>
                    <a:pt x="7" y="119"/>
                    <a:pt x="5" y="113"/>
                    <a:pt x="5" y="110"/>
                  </a:cubicBezTo>
                  <a:cubicBezTo>
                    <a:pt x="6" y="107"/>
                    <a:pt x="9" y="107"/>
                    <a:pt x="10" y="104"/>
                  </a:cubicBezTo>
                  <a:cubicBezTo>
                    <a:pt x="10" y="101"/>
                    <a:pt x="6" y="94"/>
                    <a:pt x="8" y="91"/>
                  </a:cubicBezTo>
                  <a:cubicBezTo>
                    <a:pt x="10" y="87"/>
                    <a:pt x="17" y="92"/>
                    <a:pt x="19" y="89"/>
                  </a:cubicBezTo>
                  <a:cubicBezTo>
                    <a:pt x="21" y="86"/>
                    <a:pt x="17" y="80"/>
                    <a:pt x="17" y="77"/>
                  </a:cubicBezTo>
                  <a:cubicBezTo>
                    <a:pt x="18" y="74"/>
                    <a:pt x="22" y="77"/>
                    <a:pt x="23" y="72"/>
                  </a:cubicBezTo>
                  <a:cubicBezTo>
                    <a:pt x="24" y="68"/>
                    <a:pt x="23" y="57"/>
                    <a:pt x="24" y="52"/>
                  </a:cubicBezTo>
                  <a:cubicBezTo>
                    <a:pt x="25" y="47"/>
                    <a:pt x="28" y="48"/>
                    <a:pt x="29" y="45"/>
                  </a:cubicBezTo>
                  <a:cubicBezTo>
                    <a:pt x="30" y="41"/>
                    <a:pt x="28" y="34"/>
                    <a:pt x="28" y="3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58" name="Freeform 9"/>
            <p:cNvSpPr>
              <a:spLocks noEditPoints="1"/>
            </p:cNvSpPr>
            <p:nvPr/>
          </p:nvSpPr>
          <p:spPr bwMode="auto">
            <a:xfrm rot="21439583">
              <a:off x="2045391" y="4696013"/>
              <a:ext cx="1344150" cy="1263539"/>
            </a:xfrm>
            <a:custGeom>
              <a:avLst/>
              <a:gdLst/>
              <a:ahLst/>
              <a:cxnLst>
                <a:cxn ang="0">
                  <a:pos x="210" y="238"/>
                </a:cxn>
                <a:cxn ang="0">
                  <a:pos x="199" y="253"/>
                </a:cxn>
                <a:cxn ang="0">
                  <a:pos x="167" y="264"/>
                </a:cxn>
                <a:cxn ang="0">
                  <a:pos x="160" y="247"/>
                </a:cxn>
                <a:cxn ang="0">
                  <a:pos x="142" y="251"/>
                </a:cxn>
                <a:cxn ang="0">
                  <a:pos x="120" y="238"/>
                </a:cxn>
                <a:cxn ang="0">
                  <a:pos x="111" y="226"/>
                </a:cxn>
                <a:cxn ang="0">
                  <a:pos x="92" y="218"/>
                </a:cxn>
                <a:cxn ang="0">
                  <a:pos x="77" y="201"/>
                </a:cxn>
                <a:cxn ang="0">
                  <a:pos x="49" y="182"/>
                </a:cxn>
                <a:cxn ang="0">
                  <a:pos x="35" y="183"/>
                </a:cxn>
                <a:cxn ang="0">
                  <a:pos x="19" y="162"/>
                </a:cxn>
                <a:cxn ang="0">
                  <a:pos x="10" y="145"/>
                </a:cxn>
                <a:cxn ang="0">
                  <a:pos x="1" y="126"/>
                </a:cxn>
                <a:cxn ang="0">
                  <a:pos x="15" y="120"/>
                </a:cxn>
                <a:cxn ang="0">
                  <a:pos x="27" y="106"/>
                </a:cxn>
                <a:cxn ang="0">
                  <a:pos x="43" y="112"/>
                </a:cxn>
                <a:cxn ang="0">
                  <a:pos x="55" y="91"/>
                </a:cxn>
                <a:cxn ang="0">
                  <a:pos x="58" y="79"/>
                </a:cxn>
                <a:cxn ang="0">
                  <a:pos x="79" y="80"/>
                </a:cxn>
                <a:cxn ang="0">
                  <a:pos x="98" y="86"/>
                </a:cxn>
                <a:cxn ang="0">
                  <a:pos x="109" y="106"/>
                </a:cxn>
                <a:cxn ang="0">
                  <a:pos x="128" y="107"/>
                </a:cxn>
                <a:cxn ang="0">
                  <a:pos x="128" y="83"/>
                </a:cxn>
                <a:cxn ang="0">
                  <a:pos x="131" y="67"/>
                </a:cxn>
                <a:cxn ang="0">
                  <a:pos x="151" y="71"/>
                </a:cxn>
                <a:cxn ang="0">
                  <a:pos x="140" y="44"/>
                </a:cxn>
                <a:cxn ang="0">
                  <a:pos x="147" y="27"/>
                </a:cxn>
                <a:cxn ang="0">
                  <a:pos x="170" y="12"/>
                </a:cxn>
                <a:cxn ang="0">
                  <a:pos x="179" y="4"/>
                </a:cxn>
                <a:cxn ang="0">
                  <a:pos x="196" y="21"/>
                </a:cxn>
                <a:cxn ang="0">
                  <a:pos x="224" y="40"/>
                </a:cxn>
                <a:cxn ang="0">
                  <a:pos x="235" y="48"/>
                </a:cxn>
                <a:cxn ang="0">
                  <a:pos x="228" y="81"/>
                </a:cxn>
                <a:cxn ang="0">
                  <a:pos x="226" y="101"/>
                </a:cxn>
                <a:cxn ang="0">
                  <a:pos x="225" y="132"/>
                </a:cxn>
                <a:cxn ang="0">
                  <a:pos x="218" y="145"/>
                </a:cxn>
                <a:cxn ang="0">
                  <a:pos x="203" y="173"/>
                </a:cxn>
                <a:cxn ang="0">
                  <a:pos x="191" y="189"/>
                </a:cxn>
                <a:cxn ang="0">
                  <a:pos x="191" y="210"/>
                </a:cxn>
                <a:cxn ang="0">
                  <a:pos x="211" y="225"/>
                </a:cxn>
                <a:cxn ang="0">
                  <a:pos x="177" y="1"/>
                </a:cxn>
                <a:cxn ang="0">
                  <a:pos x="58" y="76"/>
                </a:cxn>
                <a:cxn ang="0">
                  <a:pos x="57" y="76"/>
                </a:cxn>
              </a:cxnLst>
              <a:rect l="0" t="0" r="r" b="b"/>
              <a:pathLst>
                <a:path w="241" h="266">
                  <a:moveTo>
                    <a:pt x="220" y="231"/>
                  </a:moveTo>
                  <a:cubicBezTo>
                    <a:pt x="224" y="234"/>
                    <a:pt x="227" y="237"/>
                    <a:pt x="224" y="238"/>
                  </a:cubicBezTo>
                  <a:cubicBezTo>
                    <a:pt x="221" y="239"/>
                    <a:pt x="213" y="236"/>
                    <a:pt x="210" y="238"/>
                  </a:cubicBezTo>
                  <a:cubicBezTo>
                    <a:pt x="206" y="240"/>
                    <a:pt x="209" y="244"/>
                    <a:pt x="208" y="246"/>
                  </a:cubicBezTo>
                  <a:cubicBezTo>
                    <a:pt x="206" y="247"/>
                    <a:pt x="205" y="244"/>
                    <a:pt x="203" y="246"/>
                  </a:cubicBezTo>
                  <a:cubicBezTo>
                    <a:pt x="201" y="247"/>
                    <a:pt x="204" y="252"/>
                    <a:pt x="199" y="253"/>
                  </a:cubicBezTo>
                  <a:cubicBezTo>
                    <a:pt x="195" y="254"/>
                    <a:pt x="185" y="250"/>
                    <a:pt x="181" y="253"/>
                  </a:cubicBezTo>
                  <a:cubicBezTo>
                    <a:pt x="177" y="255"/>
                    <a:pt x="184" y="261"/>
                    <a:pt x="180" y="264"/>
                  </a:cubicBezTo>
                  <a:cubicBezTo>
                    <a:pt x="177" y="266"/>
                    <a:pt x="171" y="265"/>
                    <a:pt x="167" y="264"/>
                  </a:cubicBezTo>
                  <a:cubicBezTo>
                    <a:pt x="163" y="263"/>
                    <a:pt x="160" y="260"/>
                    <a:pt x="160" y="257"/>
                  </a:cubicBezTo>
                  <a:cubicBezTo>
                    <a:pt x="159" y="255"/>
                    <a:pt x="165" y="258"/>
                    <a:pt x="166" y="255"/>
                  </a:cubicBezTo>
                  <a:cubicBezTo>
                    <a:pt x="166" y="253"/>
                    <a:pt x="163" y="249"/>
                    <a:pt x="160" y="247"/>
                  </a:cubicBezTo>
                  <a:cubicBezTo>
                    <a:pt x="157" y="246"/>
                    <a:pt x="153" y="249"/>
                    <a:pt x="150" y="248"/>
                  </a:cubicBezTo>
                  <a:cubicBezTo>
                    <a:pt x="147" y="248"/>
                    <a:pt x="146" y="243"/>
                    <a:pt x="144" y="244"/>
                  </a:cubicBezTo>
                  <a:cubicBezTo>
                    <a:pt x="142" y="245"/>
                    <a:pt x="146" y="250"/>
                    <a:pt x="142" y="251"/>
                  </a:cubicBezTo>
                  <a:cubicBezTo>
                    <a:pt x="139" y="252"/>
                    <a:pt x="130" y="252"/>
                    <a:pt x="127" y="250"/>
                  </a:cubicBezTo>
                  <a:cubicBezTo>
                    <a:pt x="123" y="247"/>
                    <a:pt x="127" y="241"/>
                    <a:pt x="126" y="238"/>
                  </a:cubicBezTo>
                  <a:cubicBezTo>
                    <a:pt x="124" y="236"/>
                    <a:pt x="122" y="239"/>
                    <a:pt x="120" y="238"/>
                  </a:cubicBezTo>
                  <a:cubicBezTo>
                    <a:pt x="118" y="237"/>
                    <a:pt x="117" y="236"/>
                    <a:pt x="115" y="235"/>
                  </a:cubicBezTo>
                  <a:cubicBezTo>
                    <a:pt x="114" y="234"/>
                    <a:pt x="112" y="234"/>
                    <a:pt x="111" y="232"/>
                  </a:cubicBezTo>
                  <a:cubicBezTo>
                    <a:pt x="110" y="231"/>
                    <a:pt x="113" y="227"/>
                    <a:pt x="111" y="226"/>
                  </a:cubicBezTo>
                  <a:cubicBezTo>
                    <a:pt x="109" y="225"/>
                    <a:pt x="105" y="227"/>
                    <a:pt x="103" y="226"/>
                  </a:cubicBezTo>
                  <a:cubicBezTo>
                    <a:pt x="101" y="225"/>
                    <a:pt x="101" y="223"/>
                    <a:pt x="99" y="222"/>
                  </a:cubicBezTo>
                  <a:cubicBezTo>
                    <a:pt x="98" y="220"/>
                    <a:pt x="95" y="220"/>
                    <a:pt x="92" y="218"/>
                  </a:cubicBezTo>
                  <a:cubicBezTo>
                    <a:pt x="90" y="217"/>
                    <a:pt x="88" y="215"/>
                    <a:pt x="86" y="213"/>
                  </a:cubicBezTo>
                  <a:cubicBezTo>
                    <a:pt x="84" y="211"/>
                    <a:pt x="83" y="208"/>
                    <a:pt x="82" y="206"/>
                  </a:cubicBezTo>
                  <a:cubicBezTo>
                    <a:pt x="80" y="204"/>
                    <a:pt x="79" y="202"/>
                    <a:pt x="77" y="201"/>
                  </a:cubicBezTo>
                  <a:cubicBezTo>
                    <a:pt x="75" y="200"/>
                    <a:pt x="72" y="202"/>
                    <a:pt x="71" y="200"/>
                  </a:cubicBezTo>
                  <a:cubicBezTo>
                    <a:pt x="69" y="199"/>
                    <a:pt x="75" y="199"/>
                    <a:pt x="72" y="195"/>
                  </a:cubicBezTo>
                  <a:cubicBezTo>
                    <a:pt x="68" y="192"/>
                    <a:pt x="55" y="183"/>
                    <a:pt x="49" y="182"/>
                  </a:cubicBezTo>
                  <a:cubicBezTo>
                    <a:pt x="44" y="181"/>
                    <a:pt x="51" y="187"/>
                    <a:pt x="49" y="189"/>
                  </a:cubicBezTo>
                  <a:cubicBezTo>
                    <a:pt x="48" y="191"/>
                    <a:pt x="45" y="191"/>
                    <a:pt x="43" y="190"/>
                  </a:cubicBezTo>
                  <a:cubicBezTo>
                    <a:pt x="40" y="189"/>
                    <a:pt x="37" y="185"/>
                    <a:pt x="35" y="183"/>
                  </a:cubicBezTo>
                  <a:cubicBezTo>
                    <a:pt x="33" y="180"/>
                    <a:pt x="35" y="178"/>
                    <a:pt x="33" y="175"/>
                  </a:cubicBezTo>
                  <a:cubicBezTo>
                    <a:pt x="31" y="172"/>
                    <a:pt x="27" y="168"/>
                    <a:pt x="25" y="166"/>
                  </a:cubicBezTo>
                  <a:cubicBezTo>
                    <a:pt x="23" y="164"/>
                    <a:pt x="20" y="164"/>
                    <a:pt x="19" y="162"/>
                  </a:cubicBezTo>
                  <a:cubicBezTo>
                    <a:pt x="19" y="160"/>
                    <a:pt x="22" y="158"/>
                    <a:pt x="22" y="156"/>
                  </a:cubicBezTo>
                  <a:cubicBezTo>
                    <a:pt x="22" y="153"/>
                    <a:pt x="20" y="151"/>
                    <a:pt x="18" y="149"/>
                  </a:cubicBezTo>
                  <a:cubicBezTo>
                    <a:pt x="16" y="147"/>
                    <a:pt x="12" y="147"/>
                    <a:pt x="10" y="145"/>
                  </a:cubicBezTo>
                  <a:cubicBezTo>
                    <a:pt x="8" y="142"/>
                    <a:pt x="11" y="138"/>
                    <a:pt x="10" y="136"/>
                  </a:cubicBezTo>
                  <a:cubicBezTo>
                    <a:pt x="8" y="134"/>
                    <a:pt x="4" y="137"/>
                    <a:pt x="3" y="135"/>
                  </a:cubicBezTo>
                  <a:cubicBezTo>
                    <a:pt x="1" y="132"/>
                    <a:pt x="1" y="128"/>
                    <a:pt x="1" y="126"/>
                  </a:cubicBezTo>
                  <a:cubicBezTo>
                    <a:pt x="0" y="123"/>
                    <a:pt x="0" y="120"/>
                    <a:pt x="2" y="118"/>
                  </a:cubicBezTo>
                  <a:cubicBezTo>
                    <a:pt x="3" y="117"/>
                    <a:pt x="6" y="116"/>
                    <a:pt x="8" y="117"/>
                  </a:cubicBezTo>
                  <a:cubicBezTo>
                    <a:pt x="11" y="117"/>
                    <a:pt x="13" y="120"/>
                    <a:pt x="15" y="120"/>
                  </a:cubicBezTo>
                  <a:cubicBezTo>
                    <a:pt x="17" y="120"/>
                    <a:pt x="17" y="118"/>
                    <a:pt x="18" y="116"/>
                  </a:cubicBezTo>
                  <a:cubicBezTo>
                    <a:pt x="19" y="114"/>
                    <a:pt x="18" y="109"/>
                    <a:pt x="20" y="107"/>
                  </a:cubicBezTo>
                  <a:cubicBezTo>
                    <a:pt x="22" y="105"/>
                    <a:pt x="25" y="105"/>
                    <a:pt x="27" y="106"/>
                  </a:cubicBezTo>
                  <a:cubicBezTo>
                    <a:pt x="29" y="107"/>
                    <a:pt x="27" y="111"/>
                    <a:pt x="29" y="111"/>
                  </a:cubicBezTo>
                  <a:cubicBezTo>
                    <a:pt x="32" y="112"/>
                    <a:pt x="36" y="108"/>
                    <a:pt x="39" y="108"/>
                  </a:cubicBezTo>
                  <a:cubicBezTo>
                    <a:pt x="42" y="108"/>
                    <a:pt x="41" y="113"/>
                    <a:pt x="43" y="112"/>
                  </a:cubicBezTo>
                  <a:cubicBezTo>
                    <a:pt x="46" y="111"/>
                    <a:pt x="48" y="107"/>
                    <a:pt x="49" y="105"/>
                  </a:cubicBezTo>
                  <a:cubicBezTo>
                    <a:pt x="50" y="102"/>
                    <a:pt x="48" y="100"/>
                    <a:pt x="49" y="97"/>
                  </a:cubicBezTo>
                  <a:cubicBezTo>
                    <a:pt x="50" y="95"/>
                    <a:pt x="53" y="93"/>
                    <a:pt x="55" y="91"/>
                  </a:cubicBezTo>
                  <a:cubicBezTo>
                    <a:pt x="56" y="88"/>
                    <a:pt x="57" y="86"/>
                    <a:pt x="58" y="83"/>
                  </a:cubicBezTo>
                  <a:cubicBezTo>
                    <a:pt x="58" y="81"/>
                    <a:pt x="58" y="79"/>
                    <a:pt x="58" y="77"/>
                  </a:cubicBezTo>
                  <a:cubicBezTo>
                    <a:pt x="58" y="77"/>
                    <a:pt x="58" y="78"/>
                    <a:pt x="58" y="79"/>
                  </a:cubicBezTo>
                  <a:cubicBezTo>
                    <a:pt x="62" y="76"/>
                    <a:pt x="65" y="73"/>
                    <a:pt x="68" y="73"/>
                  </a:cubicBezTo>
                  <a:cubicBezTo>
                    <a:pt x="74" y="74"/>
                    <a:pt x="70" y="76"/>
                    <a:pt x="72" y="77"/>
                  </a:cubicBezTo>
                  <a:cubicBezTo>
                    <a:pt x="74" y="78"/>
                    <a:pt x="77" y="78"/>
                    <a:pt x="79" y="80"/>
                  </a:cubicBezTo>
                  <a:cubicBezTo>
                    <a:pt x="80" y="82"/>
                    <a:pt x="77" y="86"/>
                    <a:pt x="80" y="88"/>
                  </a:cubicBezTo>
                  <a:cubicBezTo>
                    <a:pt x="82" y="89"/>
                    <a:pt x="86" y="88"/>
                    <a:pt x="89" y="88"/>
                  </a:cubicBezTo>
                  <a:cubicBezTo>
                    <a:pt x="92" y="87"/>
                    <a:pt x="95" y="85"/>
                    <a:pt x="98" y="86"/>
                  </a:cubicBezTo>
                  <a:cubicBezTo>
                    <a:pt x="101" y="86"/>
                    <a:pt x="105" y="87"/>
                    <a:pt x="107" y="90"/>
                  </a:cubicBezTo>
                  <a:cubicBezTo>
                    <a:pt x="108" y="92"/>
                    <a:pt x="107" y="97"/>
                    <a:pt x="107" y="100"/>
                  </a:cubicBezTo>
                  <a:cubicBezTo>
                    <a:pt x="108" y="102"/>
                    <a:pt x="106" y="106"/>
                    <a:pt x="109" y="106"/>
                  </a:cubicBezTo>
                  <a:cubicBezTo>
                    <a:pt x="111" y="106"/>
                    <a:pt x="113" y="100"/>
                    <a:pt x="116" y="100"/>
                  </a:cubicBezTo>
                  <a:cubicBezTo>
                    <a:pt x="119" y="99"/>
                    <a:pt x="119" y="102"/>
                    <a:pt x="121" y="103"/>
                  </a:cubicBezTo>
                  <a:cubicBezTo>
                    <a:pt x="123" y="104"/>
                    <a:pt x="125" y="107"/>
                    <a:pt x="128" y="107"/>
                  </a:cubicBezTo>
                  <a:cubicBezTo>
                    <a:pt x="130" y="108"/>
                    <a:pt x="133" y="109"/>
                    <a:pt x="135" y="105"/>
                  </a:cubicBezTo>
                  <a:cubicBezTo>
                    <a:pt x="136" y="101"/>
                    <a:pt x="135" y="92"/>
                    <a:pt x="134" y="88"/>
                  </a:cubicBezTo>
                  <a:cubicBezTo>
                    <a:pt x="133" y="84"/>
                    <a:pt x="130" y="85"/>
                    <a:pt x="128" y="83"/>
                  </a:cubicBezTo>
                  <a:cubicBezTo>
                    <a:pt x="127" y="82"/>
                    <a:pt x="125" y="81"/>
                    <a:pt x="124" y="78"/>
                  </a:cubicBezTo>
                  <a:cubicBezTo>
                    <a:pt x="123" y="75"/>
                    <a:pt x="121" y="68"/>
                    <a:pt x="123" y="65"/>
                  </a:cubicBezTo>
                  <a:cubicBezTo>
                    <a:pt x="125" y="62"/>
                    <a:pt x="128" y="66"/>
                    <a:pt x="131" y="67"/>
                  </a:cubicBezTo>
                  <a:cubicBezTo>
                    <a:pt x="134" y="69"/>
                    <a:pt x="136" y="75"/>
                    <a:pt x="139" y="76"/>
                  </a:cubicBezTo>
                  <a:cubicBezTo>
                    <a:pt x="142" y="78"/>
                    <a:pt x="144" y="77"/>
                    <a:pt x="146" y="76"/>
                  </a:cubicBezTo>
                  <a:cubicBezTo>
                    <a:pt x="148" y="75"/>
                    <a:pt x="150" y="72"/>
                    <a:pt x="151" y="71"/>
                  </a:cubicBezTo>
                  <a:cubicBezTo>
                    <a:pt x="151" y="70"/>
                    <a:pt x="151" y="60"/>
                    <a:pt x="151" y="58"/>
                  </a:cubicBezTo>
                  <a:cubicBezTo>
                    <a:pt x="150" y="55"/>
                    <a:pt x="147" y="50"/>
                    <a:pt x="147" y="50"/>
                  </a:cubicBezTo>
                  <a:cubicBezTo>
                    <a:pt x="147" y="50"/>
                    <a:pt x="142" y="45"/>
                    <a:pt x="140" y="44"/>
                  </a:cubicBezTo>
                  <a:cubicBezTo>
                    <a:pt x="138" y="42"/>
                    <a:pt x="137" y="37"/>
                    <a:pt x="137" y="36"/>
                  </a:cubicBezTo>
                  <a:cubicBezTo>
                    <a:pt x="137" y="34"/>
                    <a:pt x="133" y="29"/>
                    <a:pt x="135" y="27"/>
                  </a:cubicBezTo>
                  <a:cubicBezTo>
                    <a:pt x="138" y="25"/>
                    <a:pt x="144" y="27"/>
                    <a:pt x="147" y="27"/>
                  </a:cubicBezTo>
                  <a:cubicBezTo>
                    <a:pt x="151" y="27"/>
                    <a:pt x="154" y="29"/>
                    <a:pt x="157" y="25"/>
                  </a:cubicBezTo>
                  <a:cubicBezTo>
                    <a:pt x="159" y="21"/>
                    <a:pt x="156" y="11"/>
                    <a:pt x="160" y="8"/>
                  </a:cubicBezTo>
                  <a:cubicBezTo>
                    <a:pt x="163" y="5"/>
                    <a:pt x="167" y="13"/>
                    <a:pt x="170" y="12"/>
                  </a:cubicBezTo>
                  <a:cubicBezTo>
                    <a:pt x="173" y="11"/>
                    <a:pt x="169" y="8"/>
                    <a:pt x="169" y="6"/>
                  </a:cubicBezTo>
                  <a:cubicBezTo>
                    <a:pt x="169" y="4"/>
                    <a:pt x="166" y="1"/>
                    <a:pt x="170" y="0"/>
                  </a:cubicBezTo>
                  <a:cubicBezTo>
                    <a:pt x="172" y="0"/>
                    <a:pt x="175" y="2"/>
                    <a:pt x="179" y="4"/>
                  </a:cubicBezTo>
                  <a:cubicBezTo>
                    <a:pt x="178" y="3"/>
                    <a:pt x="177" y="2"/>
                    <a:pt x="177" y="1"/>
                  </a:cubicBezTo>
                  <a:cubicBezTo>
                    <a:pt x="179" y="5"/>
                    <a:pt x="184" y="11"/>
                    <a:pt x="187" y="14"/>
                  </a:cubicBezTo>
                  <a:cubicBezTo>
                    <a:pt x="190" y="18"/>
                    <a:pt x="193" y="19"/>
                    <a:pt x="196" y="21"/>
                  </a:cubicBezTo>
                  <a:cubicBezTo>
                    <a:pt x="199" y="24"/>
                    <a:pt x="203" y="28"/>
                    <a:pt x="206" y="29"/>
                  </a:cubicBezTo>
                  <a:cubicBezTo>
                    <a:pt x="209" y="30"/>
                    <a:pt x="210" y="27"/>
                    <a:pt x="213" y="29"/>
                  </a:cubicBezTo>
                  <a:cubicBezTo>
                    <a:pt x="216" y="31"/>
                    <a:pt x="220" y="39"/>
                    <a:pt x="224" y="40"/>
                  </a:cubicBezTo>
                  <a:cubicBezTo>
                    <a:pt x="227" y="41"/>
                    <a:pt x="227" y="36"/>
                    <a:pt x="230" y="35"/>
                  </a:cubicBezTo>
                  <a:cubicBezTo>
                    <a:pt x="233" y="35"/>
                    <a:pt x="237" y="39"/>
                    <a:pt x="240" y="37"/>
                  </a:cubicBezTo>
                  <a:cubicBezTo>
                    <a:pt x="241" y="42"/>
                    <a:pt x="236" y="44"/>
                    <a:pt x="235" y="48"/>
                  </a:cubicBezTo>
                  <a:cubicBezTo>
                    <a:pt x="235" y="52"/>
                    <a:pt x="238" y="56"/>
                    <a:pt x="237" y="59"/>
                  </a:cubicBezTo>
                  <a:cubicBezTo>
                    <a:pt x="236" y="63"/>
                    <a:pt x="231" y="63"/>
                    <a:pt x="230" y="67"/>
                  </a:cubicBezTo>
                  <a:cubicBezTo>
                    <a:pt x="228" y="71"/>
                    <a:pt x="230" y="77"/>
                    <a:pt x="228" y="81"/>
                  </a:cubicBezTo>
                  <a:cubicBezTo>
                    <a:pt x="227" y="84"/>
                    <a:pt x="222" y="84"/>
                    <a:pt x="221" y="86"/>
                  </a:cubicBezTo>
                  <a:cubicBezTo>
                    <a:pt x="219" y="88"/>
                    <a:pt x="217" y="91"/>
                    <a:pt x="218" y="94"/>
                  </a:cubicBezTo>
                  <a:cubicBezTo>
                    <a:pt x="219" y="98"/>
                    <a:pt x="225" y="98"/>
                    <a:pt x="226" y="101"/>
                  </a:cubicBezTo>
                  <a:cubicBezTo>
                    <a:pt x="227" y="105"/>
                    <a:pt x="223" y="110"/>
                    <a:pt x="223" y="113"/>
                  </a:cubicBezTo>
                  <a:cubicBezTo>
                    <a:pt x="224" y="117"/>
                    <a:pt x="228" y="118"/>
                    <a:pt x="228" y="122"/>
                  </a:cubicBezTo>
                  <a:cubicBezTo>
                    <a:pt x="229" y="125"/>
                    <a:pt x="229" y="131"/>
                    <a:pt x="225" y="132"/>
                  </a:cubicBezTo>
                  <a:cubicBezTo>
                    <a:pt x="221" y="133"/>
                    <a:pt x="214" y="126"/>
                    <a:pt x="210" y="127"/>
                  </a:cubicBezTo>
                  <a:cubicBezTo>
                    <a:pt x="206" y="128"/>
                    <a:pt x="207" y="133"/>
                    <a:pt x="209" y="136"/>
                  </a:cubicBezTo>
                  <a:cubicBezTo>
                    <a:pt x="210" y="140"/>
                    <a:pt x="219" y="141"/>
                    <a:pt x="218" y="145"/>
                  </a:cubicBezTo>
                  <a:cubicBezTo>
                    <a:pt x="217" y="149"/>
                    <a:pt x="208" y="145"/>
                    <a:pt x="206" y="148"/>
                  </a:cubicBezTo>
                  <a:cubicBezTo>
                    <a:pt x="204" y="152"/>
                    <a:pt x="206" y="157"/>
                    <a:pt x="206" y="161"/>
                  </a:cubicBezTo>
                  <a:cubicBezTo>
                    <a:pt x="206" y="165"/>
                    <a:pt x="207" y="171"/>
                    <a:pt x="203" y="173"/>
                  </a:cubicBezTo>
                  <a:cubicBezTo>
                    <a:pt x="200" y="175"/>
                    <a:pt x="194" y="169"/>
                    <a:pt x="191" y="171"/>
                  </a:cubicBezTo>
                  <a:cubicBezTo>
                    <a:pt x="187" y="172"/>
                    <a:pt x="187" y="177"/>
                    <a:pt x="187" y="180"/>
                  </a:cubicBezTo>
                  <a:cubicBezTo>
                    <a:pt x="187" y="183"/>
                    <a:pt x="195" y="186"/>
                    <a:pt x="191" y="189"/>
                  </a:cubicBezTo>
                  <a:cubicBezTo>
                    <a:pt x="188" y="191"/>
                    <a:pt x="179" y="184"/>
                    <a:pt x="177" y="189"/>
                  </a:cubicBezTo>
                  <a:cubicBezTo>
                    <a:pt x="175" y="193"/>
                    <a:pt x="185" y="194"/>
                    <a:pt x="187" y="198"/>
                  </a:cubicBezTo>
                  <a:cubicBezTo>
                    <a:pt x="190" y="202"/>
                    <a:pt x="190" y="206"/>
                    <a:pt x="191" y="210"/>
                  </a:cubicBezTo>
                  <a:cubicBezTo>
                    <a:pt x="193" y="214"/>
                    <a:pt x="192" y="221"/>
                    <a:pt x="195" y="223"/>
                  </a:cubicBezTo>
                  <a:cubicBezTo>
                    <a:pt x="198" y="225"/>
                    <a:pt x="199" y="216"/>
                    <a:pt x="203" y="217"/>
                  </a:cubicBezTo>
                  <a:cubicBezTo>
                    <a:pt x="206" y="217"/>
                    <a:pt x="207" y="223"/>
                    <a:pt x="211" y="225"/>
                  </a:cubicBezTo>
                  <a:cubicBezTo>
                    <a:pt x="218" y="230"/>
                    <a:pt x="216" y="229"/>
                    <a:pt x="220" y="231"/>
                  </a:cubicBezTo>
                  <a:close/>
                  <a:moveTo>
                    <a:pt x="177" y="1"/>
                  </a:moveTo>
                  <a:cubicBezTo>
                    <a:pt x="177" y="1"/>
                    <a:pt x="177" y="1"/>
                    <a:pt x="177" y="1"/>
                  </a:cubicBezTo>
                  <a:cubicBezTo>
                    <a:pt x="177" y="1"/>
                    <a:pt x="177" y="1"/>
                    <a:pt x="177" y="1"/>
                  </a:cubicBezTo>
                  <a:close/>
                  <a:moveTo>
                    <a:pt x="58" y="77"/>
                  </a:moveTo>
                  <a:cubicBezTo>
                    <a:pt x="58" y="77"/>
                    <a:pt x="58" y="76"/>
                    <a:pt x="58" y="76"/>
                  </a:cubicBezTo>
                  <a:cubicBezTo>
                    <a:pt x="58" y="76"/>
                    <a:pt x="58" y="77"/>
                    <a:pt x="58" y="77"/>
                  </a:cubicBezTo>
                  <a:close/>
                  <a:moveTo>
                    <a:pt x="58" y="76"/>
                  </a:moveTo>
                  <a:cubicBezTo>
                    <a:pt x="58" y="76"/>
                    <a:pt x="58" y="76"/>
                    <a:pt x="57" y="76"/>
                  </a:cubicBezTo>
                  <a:cubicBezTo>
                    <a:pt x="58" y="76"/>
                    <a:pt x="58" y="76"/>
                    <a:pt x="58" y="7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60" name="Freeform 12"/>
            <p:cNvSpPr>
              <a:spLocks noEditPoints="1"/>
            </p:cNvSpPr>
            <p:nvPr/>
          </p:nvSpPr>
          <p:spPr bwMode="auto">
            <a:xfrm rot="21439583">
              <a:off x="5098312" y="3274653"/>
              <a:ext cx="1306145" cy="1008109"/>
            </a:xfrm>
            <a:custGeom>
              <a:avLst/>
              <a:gdLst/>
              <a:ahLst/>
              <a:cxnLst>
                <a:cxn ang="0">
                  <a:pos x="139" y="12"/>
                </a:cxn>
                <a:cxn ang="0">
                  <a:pos x="156" y="21"/>
                </a:cxn>
                <a:cxn ang="0">
                  <a:pos x="170" y="32"/>
                </a:cxn>
                <a:cxn ang="0">
                  <a:pos x="190" y="16"/>
                </a:cxn>
                <a:cxn ang="0">
                  <a:pos x="220" y="14"/>
                </a:cxn>
                <a:cxn ang="0">
                  <a:pos x="222" y="48"/>
                </a:cxn>
                <a:cxn ang="0">
                  <a:pos x="199" y="61"/>
                </a:cxn>
                <a:cxn ang="0">
                  <a:pos x="186" y="73"/>
                </a:cxn>
                <a:cxn ang="0">
                  <a:pos x="176" y="87"/>
                </a:cxn>
                <a:cxn ang="0">
                  <a:pos x="184" y="108"/>
                </a:cxn>
                <a:cxn ang="0">
                  <a:pos x="193" y="126"/>
                </a:cxn>
                <a:cxn ang="0">
                  <a:pos x="193" y="145"/>
                </a:cxn>
                <a:cxn ang="0">
                  <a:pos x="201" y="172"/>
                </a:cxn>
                <a:cxn ang="0">
                  <a:pos x="181" y="197"/>
                </a:cxn>
                <a:cxn ang="0">
                  <a:pos x="168" y="189"/>
                </a:cxn>
                <a:cxn ang="0">
                  <a:pos x="156" y="199"/>
                </a:cxn>
                <a:cxn ang="0">
                  <a:pos x="130" y="187"/>
                </a:cxn>
                <a:cxn ang="0">
                  <a:pos x="112" y="182"/>
                </a:cxn>
                <a:cxn ang="0">
                  <a:pos x="103" y="147"/>
                </a:cxn>
                <a:cxn ang="0">
                  <a:pos x="76" y="150"/>
                </a:cxn>
                <a:cxn ang="0">
                  <a:pos x="61" y="182"/>
                </a:cxn>
                <a:cxn ang="0">
                  <a:pos x="47" y="189"/>
                </a:cxn>
                <a:cxn ang="0">
                  <a:pos x="23" y="207"/>
                </a:cxn>
                <a:cxn ang="0">
                  <a:pos x="0" y="192"/>
                </a:cxn>
                <a:cxn ang="0">
                  <a:pos x="11" y="178"/>
                </a:cxn>
                <a:cxn ang="0">
                  <a:pos x="18" y="159"/>
                </a:cxn>
                <a:cxn ang="0">
                  <a:pos x="13" y="133"/>
                </a:cxn>
                <a:cxn ang="0">
                  <a:pos x="26" y="125"/>
                </a:cxn>
                <a:cxn ang="0">
                  <a:pos x="10" y="108"/>
                </a:cxn>
                <a:cxn ang="0">
                  <a:pos x="12" y="79"/>
                </a:cxn>
                <a:cxn ang="0">
                  <a:pos x="23" y="73"/>
                </a:cxn>
                <a:cxn ang="0">
                  <a:pos x="29" y="54"/>
                </a:cxn>
                <a:cxn ang="0">
                  <a:pos x="42" y="44"/>
                </a:cxn>
                <a:cxn ang="0">
                  <a:pos x="52" y="52"/>
                </a:cxn>
                <a:cxn ang="0">
                  <a:pos x="64" y="67"/>
                </a:cxn>
                <a:cxn ang="0">
                  <a:pos x="77" y="81"/>
                </a:cxn>
                <a:cxn ang="0">
                  <a:pos x="85" y="57"/>
                </a:cxn>
                <a:cxn ang="0">
                  <a:pos x="89" y="36"/>
                </a:cxn>
                <a:cxn ang="0">
                  <a:pos x="107" y="16"/>
                </a:cxn>
                <a:cxn ang="0">
                  <a:pos x="128" y="0"/>
                </a:cxn>
                <a:cxn ang="0">
                  <a:pos x="234" y="174"/>
                </a:cxn>
                <a:cxn ang="0">
                  <a:pos x="181" y="197"/>
                </a:cxn>
                <a:cxn ang="0">
                  <a:pos x="181" y="197"/>
                </a:cxn>
                <a:cxn ang="0">
                  <a:pos x="181" y="197"/>
                </a:cxn>
              </a:cxnLst>
              <a:rect l="0" t="0" r="r" b="b"/>
              <a:pathLst>
                <a:path w="234" h="212">
                  <a:moveTo>
                    <a:pt x="128" y="0"/>
                  </a:moveTo>
                  <a:cubicBezTo>
                    <a:pt x="130" y="4"/>
                    <a:pt x="133" y="10"/>
                    <a:pt x="139" y="12"/>
                  </a:cubicBezTo>
                  <a:cubicBezTo>
                    <a:pt x="141" y="13"/>
                    <a:pt x="149" y="14"/>
                    <a:pt x="152" y="14"/>
                  </a:cubicBezTo>
                  <a:cubicBezTo>
                    <a:pt x="153" y="17"/>
                    <a:pt x="155" y="19"/>
                    <a:pt x="156" y="21"/>
                  </a:cubicBezTo>
                  <a:cubicBezTo>
                    <a:pt x="158" y="28"/>
                    <a:pt x="163" y="20"/>
                    <a:pt x="165" y="22"/>
                  </a:cubicBezTo>
                  <a:cubicBezTo>
                    <a:pt x="168" y="25"/>
                    <a:pt x="166" y="31"/>
                    <a:pt x="170" y="32"/>
                  </a:cubicBezTo>
                  <a:cubicBezTo>
                    <a:pt x="173" y="33"/>
                    <a:pt x="178" y="29"/>
                    <a:pt x="181" y="26"/>
                  </a:cubicBezTo>
                  <a:cubicBezTo>
                    <a:pt x="185" y="24"/>
                    <a:pt x="187" y="19"/>
                    <a:pt x="190" y="16"/>
                  </a:cubicBezTo>
                  <a:cubicBezTo>
                    <a:pt x="193" y="12"/>
                    <a:pt x="192" y="7"/>
                    <a:pt x="198" y="7"/>
                  </a:cubicBezTo>
                  <a:cubicBezTo>
                    <a:pt x="203" y="6"/>
                    <a:pt x="216" y="13"/>
                    <a:pt x="220" y="14"/>
                  </a:cubicBezTo>
                  <a:cubicBezTo>
                    <a:pt x="224" y="15"/>
                    <a:pt x="227" y="23"/>
                    <a:pt x="227" y="28"/>
                  </a:cubicBezTo>
                  <a:cubicBezTo>
                    <a:pt x="227" y="33"/>
                    <a:pt x="226" y="47"/>
                    <a:pt x="222" y="48"/>
                  </a:cubicBezTo>
                  <a:cubicBezTo>
                    <a:pt x="217" y="48"/>
                    <a:pt x="202" y="47"/>
                    <a:pt x="197" y="50"/>
                  </a:cubicBezTo>
                  <a:cubicBezTo>
                    <a:pt x="192" y="53"/>
                    <a:pt x="199" y="58"/>
                    <a:pt x="199" y="61"/>
                  </a:cubicBezTo>
                  <a:cubicBezTo>
                    <a:pt x="200" y="65"/>
                    <a:pt x="204" y="68"/>
                    <a:pt x="201" y="71"/>
                  </a:cubicBezTo>
                  <a:cubicBezTo>
                    <a:pt x="198" y="74"/>
                    <a:pt x="190" y="72"/>
                    <a:pt x="186" y="73"/>
                  </a:cubicBezTo>
                  <a:cubicBezTo>
                    <a:pt x="182" y="73"/>
                    <a:pt x="178" y="71"/>
                    <a:pt x="176" y="74"/>
                  </a:cubicBezTo>
                  <a:cubicBezTo>
                    <a:pt x="174" y="78"/>
                    <a:pt x="176" y="83"/>
                    <a:pt x="176" y="87"/>
                  </a:cubicBezTo>
                  <a:cubicBezTo>
                    <a:pt x="176" y="92"/>
                    <a:pt x="175" y="97"/>
                    <a:pt x="175" y="99"/>
                  </a:cubicBezTo>
                  <a:cubicBezTo>
                    <a:pt x="175" y="101"/>
                    <a:pt x="179" y="105"/>
                    <a:pt x="184" y="108"/>
                  </a:cubicBezTo>
                  <a:cubicBezTo>
                    <a:pt x="188" y="111"/>
                    <a:pt x="194" y="116"/>
                    <a:pt x="193" y="117"/>
                  </a:cubicBezTo>
                  <a:cubicBezTo>
                    <a:pt x="193" y="119"/>
                    <a:pt x="194" y="123"/>
                    <a:pt x="193" y="126"/>
                  </a:cubicBezTo>
                  <a:cubicBezTo>
                    <a:pt x="191" y="129"/>
                    <a:pt x="184" y="130"/>
                    <a:pt x="184" y="135"/>
                  </a:cubicBezTo>
                  <a:cubicBezTo>
                    <a:pt x="184" y="139"/>
                    <a:pt x="190" y="142"/>
                    <a:pt x="193" y="145"/>
                  </a:cubicBezTo>
                  <a:cubicBezTo>
                    <a:pt x="195" y="149"/>
                    <a:pt x="199" y="152"/>
                    <a:pt x="200" y="157"/>
                  </a:cubicBezTo>
                  <a:cubicBezTo>
                    <a:pt x="201" y="161"/>
                    <a:pt x="203" y="169"/>
                    <a:pt x="201" y="172"/>
                  </a:cubicBezTo>
                  <a:cubicBezTo>
                    <a:pt x="199" y="176"/>
                    <a:pt x="192" y="163"/>
                    <a:pt x="190" y="173"/>
                  </a:cubicBezTo>
                  <a:cubicBezTo>
                    <a:pt x="189" y="178"/>
                    <a:pt x="183" y="187"/>
                    <a:pt x="181" y="197"/>
                  </a:cubicBezTo>
                  <a:cubicBezTo>
                    <a:pt x="179" y="195"/>
                    <a:pt x="179" y="193"/>
                    <a:pt x="177" y="192"/>
                  </a:cubicBezTo>
                  <a:cubicBezTo>
                    <a:pt x="175" y="191"/>
                    <a:pt x="171" y="189"/>
                    <a:pt x="168" y="189"/>
                  </a:cubicBezTo>
                  <a:cubicBezTo>
                    <a:pt x="165" y="189"/>
                    <a:pt x="163" y="192"/>
                    <a:pt x="161" y="194"/>
                  </a:cubicBezTo>
                  <a:cubicBezTo>
                    <a:pt x="159" y="195"/>
                    <a:pt x="157" y="197"/>
                    <a:pt x="156" y="199"/>
                  </a:cubicBezTo>
                  <a:cubicBezTo>
                    <a:pt x="149" y="190"/>
                    <a:pt x="145" y="181"/>
                    <a:pt x="140" y="177"/>
                  </a:cubicBezTo>
                  <a:cubicBezTo>
                    <a:pt x="132" y="172"/>
                    <a:pt x="134" y="186"/>
                    <a:pt x="130" y="187"/>
                  </a:cubicBezTo>
                  <a:cubicBezTo>
                    <a:pt x="126" y="187"/>
                    <a:pt x="129" y="180"/>
                    <a:pt x="126" y="179"/>
                  </a:cubicBezTo>
                  <a:cubicBezTo>
                    <a:pt x="122" y="178"/>
                    <a:pt x="116" y="183"/>
                    <a:pt x="112" y="182"/>
                  </a:cubicBezTo>
                  <a:cubicBezTo>
                    <a:pt x="108" y="180"/>
                    <a:pt x="108" y="176"/>
                    <a:pt x="106" y="170"/>
                  </a:cubicBezTo>
                  <a:cubicBezTo>
                    <a:pt x="104" y="164"/>
                    <a:pt x="106" y="153"/>
                    <a:pt x="103" y="147"/>
                  </a:cubicBezTo>
                  <a:cubicBezTo>
                    <a:pt x="100" y="141"/>
                    <a:pt x="96" y="136"/>
                    <a:pt x="90" y="137"/>
                  </a:cubicBezTo>
                  <a:cubicBezTo>
                    <a:pt x="85" y="138"/>
                    <a:pt x="81" y="146"/>
                    <a:pt x="76" y="150"/>
                  </a:cubicBezTo>
                  <a:cubicBezTo>
                    <a:pt x="72" y="155"/>
                    <a:pt x="65" y="159"/>
                    <a:pt x="62" y="165"/>
                  </a:cubicBezTo>
                  <a:cubicBezTo>
                    <a:pt x="60" y="171"/>
                    <a:pt x="64" y="178"/>
                    <a:pt x="61" y="182"/>
                  </a:cubicBezTo>
                  <a:cubicBezTo>
                    <a:pt x="59" y="185"/>
                    <a:pt x="53" y="179"/>
                    <a:pt x="50" y="181"/>
                  </a:cubicBezTo>
                  <a:cubicBezTo>
                    <a:pt x="47" y="182"/>
                    <a:pt x="50" y="185"/>
                    <a:pt x="47" y="189"/>
                  </a:cubicBezTo>
                  <a:cubicBezTo>
                    <a:pt x="45" y="193"/>
                    <a:pt x="39" y="200"/>
                    <a:pt x="35" y="203"/>
                  </a:cubicBezTo>
                  <a:cubicBezTo>
                    <a:pt x="31" y="206"/>
                    <a:pt x="25" y="206"/>
                    <a:pt x="23" y="207"/>
                  </a:cubicBezTo>
                  <a:cubicBezTo>
                    <a:pt x="22" y="208"/>
                    <a:pt x="17" y="212"/>
                    <a:pt x="10" y="209"/>
                  </a:cubicBezTo>
                  <a:cubicBezTo>
                    <a:pt x="3" y="206"/>
                    <a:pt x="0" y="197"/>
                    <a:pt x="0" y="192"/>
                  </a:cubicBezTo>
                  <a:cubicBezTo>
                    <a:pt x="1" y="187"/>
                    <a:pt x="9" y="190"/>
                    <a:pt x="11" y="187"/>
                  </a:cubicBezTo>
                  <a:cubicBezTo>
                    <a:pt x="13" y="185"/>
                    <a:pt x="10" y="181"/>
                    <a:pt x="11" y="178"/>
                  </a:cubicBezTo>
                  <a:cubicBezTo>
                    <a:pt x="12" y="175"/>
                    <a:pt x="16" y="173"/>
                    <a:pt x="17" y="170"/>
                  </a:cubicBezTo>
                  <a:cubicBezTo>
                    <a:pt x="18" y="167"/>
                    <a:pt x="18" y="163"/>
                    <a:pt x="18" y="159"/>
                  </a:cubicBezTo>
                  <a:cubicBezTo>
                    <a:pt x="17" y="155"/>
                    <a:pt x="15" y="150"/>
                    <a:pt x="14" y="145"/>
                  </a:cubicBezTo>
                  <a:cubicBezTo>
                    <a:pt x="14" y="141"/>
                    <a:pt x="11" y="136"/>
                    <a:pt x="13" y="133"/>
                  </a:cubicBezTo>
                  <a:cubicBezTo>
                    <a:pt x="15" y="130"/>
                    <a:pt x="20" y="135"/>
                    <a:pt x="23" y="134"/>
                  </a:cubicBezTo>
                  <a:cubicBezTo>
                    <a:pt x="25" y="132"/>
                    <a:pt x="26" y="129"/>
                    <a:pt x="26" y="125"/>
                  </a:cubicBezTo>
                  <a:cubicBezTo>
                    <a:pt x="25" y="122"/>
                    <a:pt x="23" y="119"/>
                    <a:pt x="20" y="116"/>
                  </a:cubicBezTo>
                  <a:cubicBezTo>
                    <a:pt x="18" y="113"/>
                    <a:pt x="13" y="113"/>
                    <a:pt x="10" y="108"/>
                  </a:cubicBezTo>
                  <a:cubicBezTo>
                    <a:pt x="8" y="103"/>
                    <a:pt x="7" y="94"/>
                    <a:pt x="7" y="89"/>
                  </a:cubicBezTo>
                  <a:cubicBezTo>
                    <a:pt x="7" y="84"/>
                    <a:pt x="8" y="81"/>
                    <a:pt x="12" y="79"/>
                  </a:cubicBezTo>
                  <a:cubicBezTo>
                    <a:pt x="16" y="78"/>
                    <a:pt x="20" y="84"/>
                    <a:pt x="23" y="83"/>
                  </a:cubicBezTo>
                  <a:cubicBezTo>
                    <a:pt x="27" y="81"/>
                    <a:pt x="23" y="76"/>
                    <a:pt x="23" y="73"/>
                  </a:cubicBezTo>
                  <a:cubicBezTo>
                    <a:pt x="22" y="69"/>
                    <a:pt x="21" y="63"/>
                    <a:pt x="22" y="59"/>
                  </a:cubicBezTo>
                  <a:cubicBezTo>
                    <a:pt x="23" y="56"/>
                    <a:pt x="28" y="58"/>
                    <a:pt x="29" y="54"/>
                  </a:cubicBezTo>
                  <a:cubicBezTo>
                    <a:pt x="30" y="50"/>
                    <a:pt x="23" y="42"/>
                    <a:pt x="27" y="39"/>
                  </a:cubicBezTo>
                  <a:cubicBezTo>
                    <a:pt x="31" y="36"/>
                    <a:pt x="38" y="44"/>
                    <a:pt x="42" y="44"/>
                  </a:cubicBezTo>
                  <a:cubicBezTo>
                    <a:pt x="47" y="44"/>
                    <a:pt x="49" y="36"/>
                    <a:pt x="52" y="39"/>
                  </a:cubicBezTo>
                  <a:cubicBezTo>
                    <a:pt x="55" y="41"/>
                    <a:pt x="50" y="49"/>
                    <a:pt x="52" y="52"/>
                  </a:cubicBezTo>
                  <a:cubicBezTo>
                    <a:pt x="55" y="55"/>
                    <a:pt x="61" y="53"/>
                    <a:pt x="63" y="56"/>
                  </a:cubicBezTo>
                  <a:cubicBezTo>
                    <a:pt x="65" y="59"/>
                    <a:pt x="63" y="63"/>
                    <a:pt x="64" y="67"/>
                  </a:cubicBezTo>
                  <a:cubicBezTo>
                    <a:pt x="65" y="71"/>
                    <a:pt x="66" y="76"/>
                    <a:pt x="68" y="78"/>
                  </a:cubicBezTo>
                  <a:cubicBezTo>
                    <a:pt x="71" y="81"/>
                    <a:pt x="75" y="85"/>
                    <a:pt x="77" y="81"/>
                  </a:cubicBezTo>
                  <a:cubicBezTo>
                    <a:pt x="80" y="77"/>
                    <a:pt x="77" y="67"/>
                    <a:pt x="79" y="63"/>
                  </a:cubicBezTo>
                  <a:cubicBezTo>
                    <a:pt x="80" y="58"/>
                    <a:pt x="85" y="60"/>
                    <a:pt x="85" y="57"/>
                  </a:cubicBezTo>
                  <a:cubicBezTo>
                    <a:pt x="86" y="54"/>
                    <a:pt x="81" y="51"/>
                    <a:pt x="81" y="47"/>
                  </a:cubicBezTo>
                  <a:cubicBezTo>
                    <a:pt x="82" y="43"/>
                    <a:pt x="87" y="41"/>
                    <a:pt x="89" y="36"/>
                  </a:cubicBezTo>
                  <a:cubicBezTo>
                    <a:pt x="90" y="32"/>
                    <a:pt x="86" y="26"/>
                    <a:pt x="89" y="22"/>
                  </a:cubicBezTo>
                  <a:cubicBezTo>
                    <a:pt x="93" y="18"/>
                    <a:pt x="102" y="17"/>
                    <a:pt x="107" y="16"/>
                  </a:cubicBezTo>
                  <a:cubicBezTo>
                    <a:pt x="111" y="15"/>
                    <a:pt x="112" y="19"/>
                    <a:pt x="116" y="17"/>
                  </a:cubicBezTo>
                  <a:cubicBezTo>
                    <a:pt x="120" y="14"/>
                    <a:pt x="124" y="10"/>
                    <a:pt x="128" y="0"/>
                  </a:cubicBezTo>
                  <a:close/>
                  <a:moveTo>
                    <a:pt x="234" y="174"/>
                  </a:moveTo>
                  <a:cubicBezTo>
                    <a:pt x="234" y="174"/>
                    <a:pt x="234" y="174"/>
                    <a:pt x="234" y="174"/>
                  </a:cubicBezTo>
                  <a:cubicBezTo>
                    <a:pt x="234" y="174"/>
                    <a:pt x="234" y="174"/>
                    <a:pt x="234" y="174"/>
                  </a:cubicBezTo>
                  <a:close/>
                  <a:moveTo>
                    <a:pt x="181" y="197"/>
                  </a:moveTo>
                  <a:cubicBezTo>
                    <a:pt x="181" y="197"/>
                    <a:pt x="181" y="197"/>
                    <a:pt x="181" y="197"/>
                  </a:cubicBezTo>
                  <a:cubicBezTo>
                    <a:pt x="181" y="197"/>
                    <a:pt x="181" y="197"/>
                    <a:pt x="181" y="197"/>
                  </a:cubicBezTo>
                  <a:close/>
                  <a:moveTo>
                    <a:pt x="181" y="197"/>
                  </a:moveTo>
                  <a:cubicBezTo>
                    <a:pt x="181" y="197"/>
                    <a:pt x="181" y="197"/>
                    <a:pt x="181" y="197"/>
                  </a:cubicBezTo>
                  <a:cubicBezTo>
                    <a:pt x="181" y="197"/>
                    <a:pt x="181" y="197"/>
                    <a:pt x="181" y="19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68" name="Freeform 13"/>
            <p:cNvSpPr>
              <a:spLocks/>
            </p:cNvSpPr>
            <p:nvPr/>
          </p:nvSpPr>
          <p:spPr bwMode="auto">
            <a:xfrm rot="21439583">
              <a:off x="3027424" y="5063256"/>
              <a:ext cx="598067" cy="807167"/>
            </a:xfrm>
            <a:custGeom>
              <a:avLst/>
              <a:gdLst/>
              <a:ahLst/>
              <a:cxnLst>
                <a:cxn ang="0">
                  <a:pos x="58" y="170"/>
                </a:cxn>
                <a:cxn ang="0">
                  <a:pos x="61" y="162"/>
                </a:cxn>
                <a:cxn ang="0">
                  <a:pos x="57" y="159"/>
                </a:cxn>
                <a:cxn ang="0">
                  <a:pos x="55" y="151"/>
                </a:cxn>
                <a:cxn ang="0">
                  <a:pos x="49" y="151"/>
                </a:cxn>
                <a:cxn ang="0">
                  <a:pos x="46" y="150"/>
                </a:cxn>
                <a:cxn ang="0">
                  <a:pos x="36" y="143"/>
                </a:cxn>
                <a:cxn ang="0">
                  <a:pos x="28" y="135"/>
                </a:cxn>
                <a:cxn ang="0">
                  <a:pos x="20" y="141"/>
                </a:cxn>
                <a:cxn ang="0">
                  <a:pos x="16" y="128"/>
                </a:cxn>
                <a:cxn ang="0">
                  <a:pos x="12" y="116"/>
                </a:cxn>
                <a:cxn ang="0">
                  <a:pos x="2" y="107"/>
                </a:cxn>
                <a:cxn ang="0">
                  <a:pos x="16" y="107"/>
                </a:cxn>
                <a:cxn ang="0">
                  <a:pos x="12" y="98"/>
                </a:cxn>
                <a:cxn ang="0">
                  <a:pos x="16" y="89"/>
                </a:cxn>
                <a:cxn ang="0">
                  <a:pos x="28" y="91"/>
                </a:cxn>
                <a:cxn ang="0">
                  <a:pos x="31" y="79"/>
                </a:cxn>
                <a:cxn ang="0">
                  <a:pos x="31" y="66"/>
                </a:cxn>
                <a:cxn ang="0">
                  <a:pos x="43" y="63"/>
                </a:cxn>
                <a:cxn ang="0">
                  <a:pos x="34" y="54"/>
                </a:cxn>
                <a:cxn ang="0">
                  <a:pos x="35" y="45"/>
                </a:cxn>
                <a:cxn ang="0">
                  <a:pos x="50" y="50"/>
                </a:cxn>
                <a:cxn ang="0">
                  <a:pos x="53" y="40"/>
                </a:cxn>
                <a:cxn ang="0">
                  <a:pos x="48" y="31"/>
                </a:cxn>
                <a:cxn ang="0">
                  <a:pos x="51" y="19"/>
                </a:cxn>
                <a:cxn ang="0">
                  <a:pos x="43" y="12"/>
                </a:cxn>
                <a:cxn ang="0">
                  <a:pos x="46" y="4"/>
                </a:cxn>
                <a:cxn ang="0">
                  <a:pos x="50" y="2"/>
                </a:cxn>
                <a:cxn ang="0">
                  <a:pos x="91" y="3"/>
                </a:cxn>
                <a:cxn ang="0">
                  <a:pos x="95" y="9"/>
                </a:cxn>
                <a:cxn ang="0">
                  <a:pos x="107" y="9"/>
                </a:cxn>
                <a:cxn ang="0">
                  <a:pos x="103" y="14"/>
                </a:cxn>
                <a:cxn ang="0">
                  <a:pos x="105" y="20"/>
                </a:cxn>
                <a:cxn ang="0">
                  <a:pos x="97" y="21"/>
                </a:cxn>
                <a:cxn ang="0">
                  <a:pos x="87" y="26"/>
                </a:cxn>
                <a:cxn ang="0">
                  <a:pos x="88" y="34"/>
                </a:cxn>
                <a:cxn ang="0">
                  <a:pos x="97" y="34"/>
                </a:cxn>
                <a:cxn ang="0">
                  <a:pos x="98" y="41"/>
                </a:cxn>
                <a:cxn ang="0">
                  <a:pos x="105" y="44"/>
                </a:cxn>
                <a:cxn ang="0">
                  <a:pos x="107" y="55"/>
                </a:cxn>
                <a:cxn ang="0">
                  <a:pos x="104" y="62"/>
                </a:cxn>
                <a:cxn ang="0">
                  <a:pos x="100" y="63"/>
                </a:cxn>
                <a:cxn ang="0">
                  <a:pos x="101" y="73"/>
                </a:cxn>
                <a:cxn ang="0">
                  <a:pos x="97" y="77"/>
                </a:cxn>
                <a:cxn ang="0">
                  <a:pos x="82" y="80"/>
                </a:cxn>
                <a:cxn ang="0">
                  <a:pos x="81" y="86"/>
                </a:cxn>
                <a:cxn ang="0">
                  <a:pos x="91" y="89"/>
                </a:cxn>
                <a:cxn ang="0">
                  <a:pos x="94" y="94"/>
                </a:cxn>
                <a:cxn ang="0">
                  <a:pos x="87" y="95"/>
                </a:cxn>
                <a:cxn ang="0">
                  <a:pos x="85" y="103"/>
                </a:cxn>
                <a:cxn ang="0">
                  <a:pos x="77" y="106"/>
                </a:cxn>
                <a:cxn ang="0">
                  <a:pos x="77" y="115"/>
                </a:cxn>
                <a:cxn ang="0">
                  <a:pos x="85" y="115"/>
                </a:cxn>
                <a:cxn ang="0">
                  <a:pos x="91" y="119"/>
                </a:cxn>
                <a:cxn ang="0">
                  <a:pos x="90" y="126"/>
                </a:cxn>
                <a:cxn ang="0">
                  <a:pos x="83" y="130"/>
                </a:cxn>
                <a:cxn ang="0">
                  <a:pos x="77" y="138"/>
                </a:cxn>
                <a:cxn ang="0">
                  <a:pos x="76" y="148"/>
                </a:cxn>
                <a:cxn ang="0">
                  <a:pos x="65" y="147"/>
                </a:cxn>
                <a:cxn ang="0">
                  <a:pos x="62" y="151"/>
                </a:cxn>
                <a:cxn ang="0">
                  <a:pos x="66" y="154"/>
                </a:cxn>
                <a:cxn ang="0">
                  <a:pos x="69" y="160"/>
                </a:cxn>
                <a:cxn ang="0">
                  <a:pos x="58" y="170"/>
                </a:cxn>
              </a:cxnLst>
              <a:rect l="0" t="0" r="r" b="b"/>
              <a:pathLst>
                <a:path w="107" h="170">
                  <a:moveTo>
                    <a:pt x="58" y="170"/>
                  </a:moveTo>
                  <a:cubicBezTo>
                    <a:pt x="60" y="167"/>
                    <a:pt x="61" y="164"/>
                    <a:pt x="61" y="162"/>
                  </a:cubicBezTo>
                  <a:cubicBezTo>
                    <a:pt x="61" y="159"/>
                    <a:pt x="58" y="161"/>
                    <a:pt x="57" y="159"/>
                  </a:cubicBezTo>
                  <a:cubicBezTo>
                    <a:pt x="56" y="157"/>
                    <a:pt x="57" y="153"/>
                    <a:pt x="55" y="151"/>
                  </a:cubicBezTo>
                  <a:cubicBezTo>
                    <a:pt x="54" y="149"/>
                    <a:pt x="50" y="150"/>
                    <a:pt x="49" y="151"/>
                  </a:cubicBezTo>
                  <a:cubicBezTo>
                    <a:pt x="49" y="153"/>
                    <a:pt x="47" y="151"/>
                    <a:pt x="46" y="150"/>
                  </a:cubicBezTo>
                  <a:cubicBezTo>
                    <a:pt x="43" y="148"/>
                    <a:pt x="40" y="146"/>
                    <a:pt x="36" y="143"/>
                  </a:cubicBezTo>
                  <a:cubicBezTo>
                    <a:pt x="32" y="141"/>
                    <a:pt x="31" y="135"/>
                    <a:pt x="28" y="135"/>
                  </a:cubicBezTo>
                  <a:cubicBezTo>
                    <a:pt x="24" y="134"/>
                    <a:pt x="23" y="143"/>
                    <a:pt x="20" y="141"/>
                  </a:cubicBezTo>
                  <a:cubicBezTo>
                    <a:pt x="17" y="139"/>
                    <a:pt x="18" y="132"/>
                    <a:pt x="16" y="128"/>
                  </a:cubicBezTo>
                  <a:cubicBezTo>
                    <a:pt x="15" y="124"/>
                    <a:pt x="15" y="120"/>
                    <a:pt x="12" y="116"/>
                  </a:cubicBezTo>
                  <a:cubicBezTo>
                    <a:pt x="10" y="112"/>
                    <a:pt x="0" y="111"/>
                    <a:pt x="2" y="107"/>
                  </a:cubicBezTo>
                  <a:cubicBezTo>
                    <a:pt x="4" y="102"/>
                    <a:pt x="13" y="109"/>
                    <a:pt x="16" y="107"/>
                  </a:cubicBezTo>
                  <a:cubicBezTo>
                    <a:pt x="20" y="104"/>
                    <a:pt x="12" y="101"/>
                    <a:pt x="12" y="98"/>
                  </a:cubicBezTo>
                  <a:cubicBezTo>
                    <a:pt x="12" y="95"/>
                    <a:pt x="12" y="90"/>
                    <a:pt x="16" y="89"/>
                  </a:cubicBezTo>
                  <a:cubicBezTo>
                    <a:pt x="19" y="87"/>
                    <a:pt x="25" y="93"/>
                    <a:pt x="28" y="91"/>
                  </a:cubicBezTo>
                  <a:cubicBezTo>
                    <a:pt x="32" y="89"/>
                    <a:pt x="31" y="83"/>
                    <a:pt x="31" y="79"/>
                  </a:cubicBezTo>
                  <a:cubicBezTo>
                    <a:pt x="31" y="75"/>
                    <a:pt x="29" y="70"/>
                    <a:pt x="31" y="66"/>
                  </a:cubicBezTo>
                  <a:cubicBezTo>
                    <a:pt x="33" y="63"/>
                    <a:pt x="42" y="67"/>
                    <a:pt x="43" y="63"/>
                  </a:cubicBezTo>
                  <a:cubicBezTo>
                    <a:pt x="44" y="59"/>
                    <a:pt x="35" y="58"/>
                    <a:pt x="34" y="54"/>
                  </a:cubicBezTo>
                  <a:cubicBezTo>
                    <a:pt x="32" y="51"/>
                    <a:pt x="31" y="46"/>
                    <a:pt x="35" y="45"/>
                  </a:cubicBezTo>
                  <a:cubicBezTo>
                    <a:pt x="39" y="44"/>
                    <a:pt x="46" y="51"/>
                    <a:pt x="50" y="50"/>
                  </a:cubicBezTo>
                  <a:cubicBezTo>
                    <a:pt x="54" y="49"/>
                    <a:pt x="54" y="43"/>
                    <a:pt x="53" y="40"/>
                  </a:cubicBezTo>
                  <a:cubicBezTo>
                    <a:pt x="53" y="36"/>
                    <a:pt x="49" y="35"/>
                    <a:pt x="48" y="31"/>
                  </a:cubicBezTo>
                  <a:cubicBezTo>
                    <a:pt x="48" y="28"/>
                    <a:pt x="52" y="23"/>
                    <a:pt x="51" y="19"/>
                  </a:cubicBezTo>
                  <a:cubicBezTo>
                    <a:pt x="50" y="16"/>
                    <a:pt x="44" y="16"/>
                    <a:pt x="43" y="12"/>
                  </a:cubicBezTo>
                  <a:cubicBezTo>
                    <a:pt x="42" y="9"/>
                    <a:pt x="44" y="6"/>
                    <a:pt x="46" y="4"/>
                  </a:cubicBezTo>
                  <a:cubicBezTo>
                    <a:pt x="46" y="3"/>
                    <a:pt x="48" y="2"/>
                    <a:pt x="50" y="2"/>
                  </a:cubicBezTo>
                  <a:cubicBezTo>
                    <a:pt x="50" y="5"/>
                    <a:pt x="90" y="0"/>
                    <a:pt x="91" y="3"/>
                  </a:cubicBezTo>
                  <a:cubicBezTo>
                    <a:pt x="91" y="6"/>
                    <a:pt x="94" y="4"/>
                    <a:pt x="95" y="9"/>
                  </a:cubicBezTo>
                  <a:cubicBezTo>
                    <a:pt x="96" y="13"/>
                    <a:pt x="104" y="5"/>
                    <a:pt x="107" y="9"/>
                  </a:cubicBezTo>
                  <a:cubicBezTo>
                    <a:pt x="105" y="11"/>
                    <a:pt x="103" y="12"/>
                    <a:pt x="103" y="14"/>
                  </a:cubicBezTo>
                  <a:cubicBezTo>
                    <a:pt x="103" y="18"/>
                    <a:pt x="106" y="18"/>
                    <a:pt x="105" y="20"/>
                  </a:cubicBezTo>
                  <a:cubicBezTo>
                    <a:pt x="103" y="22"/>
                    <a:pt x="100" y="20"/>
                    <a:pt x="97" y="21"/>
                  </a:cubicBezTo>
                  <a:cubicBezTo>
                    <a:pt x="94" y="22"/>
                    <a:pt x="89" y="23"/>
                    <a:pt x="87" y="26"/>
                  </a:cubicBezTo>
                  <a:cubicBezTo>
                    <a:pt x="85" y="28"/>
                    <a:pt x="86" y="32"/>
                    <a:pt x="88" y="34"/>
                  </a:cubicBezTo>
                  <a:cubicBezTo>
                    <a:pt x="90" y="36"/>
                    <a:pt x="95" y="33"/>
                    <a:pt x="97" y="34"/>
                  </a:cubicBezTo>
                  <a:cubicBezTo>
                    <a:pt x="99" y="36"/>
                    <a:pt x="97" y="39"/>
                    <a:pt x="98" y="41"/>
                  </a:cubicBezTo>
                  <a:cubicBezTo>
                    <a:pt x="100" y="43"/>
                    <a:pt x="104" y="41"/>
                    <a:pt x="105" y="44"/>
                  </a:cubicBezTo>
                  <a:cubicBezTo>
                    <a:pt x="107" y="47"/>
                    <a:pt x="107" y="52"/>
                    <a:pt x="107" y="55"/>
                  </a:cubicBezTo>
                  <a:cubicBezTo>
                    <a:pt x="107" y="58"/>
                    <a:pt x="105" y="60"/>
                    <a:pt x="104" y="62"/>
                  </a:cubicBezTo>
                  <a:cubicBezTo>
                    <a:pt x="103" y="63"/>
                    <a:pt x="101" y="60"/>
                    <a:pt x="100" y="63"/>
                  </a:cubicBezTo>
                  <a:cubicBezTo>
                    <a:pt x="99" y="65"/>
                    <a:pt x="101" y="70"/>
                    <a:pt x="101" y="73"/>
                  </a:cubicBezTo>
                  <a:cubicBezTo>
                    <a:pt x="100" y="75"/>
                    <a:pt x="100" y="76"/>
                    <a:pt x="97" y="77"/>
                  </a:cubicBezTo>
                  <a:cubicBezTo>
                    <a:pt x="94" y="78"/>
                    <a:pt x="85" y="78"/>
                    <a:pt x="82" y="80"/>
                  </a:cubicBezTo>
                  <a:cubicBezTo>
                    <a:pt x="79" y="82"/>
                    <a:pt x="79" y="84"/>
                    <a:pt x="81" y="86"/>
                  </a:cubicBezTo>
                  <a:cubicBezTo>
                    <a:pt x="83" y="88"/>
                    <a:pt x="89" y="87"/>
                    <a:pt x="91" y="89"/>
                  </a:cubicBezTo>
                  <a:cubicBezTo>
                    <a:pt x="94" y="90"/>
                    <a:pt x="95" y="92"/>
                    <a:pt x="94" y="94"/>
                  </a:cubicBezTo>
                  <a:cubicBezTo>
                    <a:pt x="92" y="95"/>
                    <a:pt x="88" y="93"/>
                    <a:pt x="87" y="95"/>
                  </a:cubicBezTo>
                  <a:cubicBezTo>
                    <a:pt x="85" y="97"/>
                    <a:pt x="87" y="101"/>
                    <a:pt x="85" y="103"/>
                  </a:cubicBezTo>
                  <a:cubicBezTo>
                    <a:pt x="83" y="105"/>
                    <a:pt x="78" y="103"/>
                    <a:pt x="77" y="106"/>
                  </a:cubicBezTo>
                  <a:cubicBezTo>
                    <a:pt x="75" y="108"/>
                    <a:pt x="76" y="113"/>
                    <a:pt x="77" y="115"/>
                  </a:cubicBezTo>
                  <a:cubicBezTo>
                    <a:pt x="79" y="117"/>
                    <a:pt x="83" y="114"/>
                    <a:pt x="85" y="115"/>
                  </a:cubicBezTo>
                  <a:cubicBezTo>
                    <a:pt x="88" y="116"/>
                    <a:pt x="90" y="117"/>
                    <a:pt x="91" y="119"/>
                  </a:cubicBezTo>
                  <a:cubicBezTo>
                    <a:pt x="92" y="121"/>
                    <a:pt x="92" y="124"/>
                    <a:pt x="90" y="126"/>
                  </a:cubicBezTo>
                  <a:cubicBezTo>
                    <a:pt x="89" y="128"/>
                    <a:pt x="85" y="128"/>
                    <a:pt x="83" y="130"/>
                  </a:cubicBezTo>
                  <a:cubicBezTo>
                    <a:pt x="81" y="132"/>
                    <a:pt x="78" y="135"/>
                    <a:pt x="77" y="138"/>
                  </a:cubicBezTo>
                  <a:cubicBezTo>
                    <a:pt x="76" y="141"/>
                    <a:pt x="79" y="146"/>
                    <a:pt x="76" y="148"/>
                  </a:cubicBezTo>
                  <a:cubicBezTo>
                    <a:pt x="73" y="150"/>
                    <a:pt x="68" y="147"/>
                    <a:pt x="65" y="147"/>
                  </a:cubicBezTo>
                  <a:cubicBezTo>
                    <a:pt x="62" y="148"/>
                    <a:pt x="62" y="149"/>
                    <a:pt x="62" y="151"/>
                  </a:cubicBezTo>
                  <a:cubicBezTo>
                    <a:pt x="62" y="153"/>
                    <a:pt x="64" y="153"/>
                    <a:pt x="66" y="154"/>
                  </a:cubicBezTo>
                  <a:cubicBezTo>
                    <a:pt x="67" y="156"/>
                    <a:pt x="73" y="157"/>
                    <a:pt x="69" y="160"/>
                  </a:cubicBezTo>
                  <a:cubicBezTo>
                    <a:pt x="67" y="163"/>
                    <a:pt x="64" y="167"/>
                    <a:pt x="58" y="17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2" name="Freeform 14"/>
            <p:cNvSpPr>
              <a:spLocks/>
            </p:cNvSpPr>
            <p:nvPr/>
          </p:nvSpPr>
          <p:spPr bwMode="auto">
            <a:xfrm rot="21439583">
              <a:off x="3356637" y="5584272"/>
              <a:ext cx="720080" cy="480213"/>
            </a:xfrm>
            <a:custGeom>
              <a:avLst/>
              <a:gdLst/>
              <a:ahLst/>
              <a:cxnLst>
                <a:cxn ang="0">
                  <a:pos x="46" y="101"/>
                </a:cxn>
                <a:cxn ang="0">
                  <a:pos x="41" y="97"/>
                </a:cxn>
                <a:cxn ang="0">
                  <a:pos x="35" y="93"/>
                </a:cxn>
                <a:cxn ang="0">
                  <a:pos x="28" y="92"/>
                </a:cxn>
                <a:cxn ang="0">
                  <a:pos x="26" y="87"/>
                </a:cxn>
                <a:cxn ang="0">
                  <a:pos x="19" y="80"/>
                </a:cxn>
                <a:cxn ang="0">
                  <a:pos x="10" y="78"/>
                </a:cxn>
                <a:cxn ang="0">
                  <a:pos x="10" y="73"/>
                </a:cxn>
                <a:cxn ang="0">
                  <a:pos x="4" y="70"/>
                </a:cxn>
                <a:cxn ang="0">
                  <a:pos x="0" y="61"/>
                </a:cxn>
                <a:cxn ang="0">
                  <a:pos x="1" y="57"/>
                </a:cxn>
                <a:cxn ang="0">
                  <a:pos x="10" y="49"/>
                </a:cxn>
                <a:cxn ang="0">
                  <a:pos x="19" y="49"/>
                </a:cxn>
                <a:cxn ang="0">
                  <a:pos x="35" y="49"/>
                </a:cxn>
                <a:cxn ang="0">
                  <a:pos x="36" y="43"/>
                </a:cxn>
                <a:cxn ang="0">
                  <a:pos x="44" y="43"/>
                </a:cxn>
                <a:cxn ang="0">
                  <a:pos x="50" y="39"/>
                </a:cxn>
                <a:cxn ang="0">
                  <a:pos x="57" y="32"/>
                </a:cxn>
                <a:cxn ang="0">
                  <a:pos x="66" y="37"/>
                </a:cxn>
                <a:cxn ang="0">
                  <a:pos x="66" y="31"/>
                </a:cxn>
                <a:cxn ang="0">
                  <a:pos x="74" y="31"/>
                </a:cxn>
                <a:cxn ang="0">
                  <a:pos x="76" y="25"/>
                </a:cxn>
                <a:cxn ang="0">
                  <a:pos x="84" y="24"/>
                </a:cxn>
                <a:cxn ang="0">
                  <a:pos x="87" y="17"/>
                </a:cxn>
                <a:cxn ang="0">
                  <a:pos x="93" y="15"/>
                </a:cxn>
                <a:cxn ang="0">
                  <a:pos x="101" y="9"/>
                </a:cxn>
                <a:cxn ang="0">
                  <a:pos x="109" y="5"/>
                </a:cxn>
                <a:cxn ang="0">
                  <a:pos x="109" y="0"/>
                </a:cxn>
                <a:cxn ang="0">
                  <a:pos x="114" y="9"/>
                </a:cxn>
                <a:cxn ang="0">
                  <a:pos x="120" y="9"/>
                </a:cxn>
                <a:cxn ang="0">
                  <a:pos x="123" y="13"/>
                </a:cxn>
                <a:cxn ang="0">
                  <a:pos x="118" y="17"/>
                </a:cxn>
                <a:cxn ang="0">
                  <a:pos x="122" y="20"/>
                </a:cxn>
                <a:cxn ang="0">
                  <a:pos x="127" y="22"/>
                </a:cxn>
                <a:cxn ang="0">
                  <a:pos x="128" y="28"/>
                </a:cxn>
                <a:cxn ang="0">
                  <a:pos x="126" y="36"/>
                </a:cxn>
                <a:cxn ang="0">
                  <a:pos x="119" y="38"/>
                </a:cxn>
                <a:cxn ang="0">
                  <a:pos x="119" y="46"/>
                </a:cxn>
                <a:cxn ang="0">
                  <a:pos x="112" y="43"/>
                </a:cxn>
                <a:cxn ang="0">
                  <a:pos x="110" y="49"/>
                </a:cxn>
                <a:cxn ang="0">
                  <a:pos x="97" y="48"/>
                </a:cxn>
                <a:cxn ang="0">
                  <a:pos x="99" y="59"/>
                </a:cxn>
                <a:cxn ang="0">
                  <a:pos x="87" y="58"/>
                </a:cxn>
                <a:cxn ang="0">
                  <a:pos x="88" y="73"/>
                </a:cxn>
                <a:cxn ang="0">
                  <a:pos x="78" y="72"/>
                </a:cxn>
                <a:cxn ang="0">
                  <a:pos x="66" y="70"/>
                </a:cxn>
                <a:cxn ang="0">
                  <a:pos x="59" y="72"/>
                </a:cxn>
                <a:cxn ang="0">
                  <a:pos x="49" y="80"/>
                </a:cxn>
                <a:cxn ang="0">
                  <a:pos x="42" y="86"/>
                </a:cxn>
                <a:cxn ang="0">
                  <a:pos x="46" y="101"/>
                </a:cxn>
              </a:cxnLst>
              <a:rect l="0" t="0" r="r" b="b"/>
              <a:pathLst>
                <a:path w="129" h="101">
                  <a:moveTo>
                    <a:pt x="46" y="101"/>
                  </a:moveTo>
                  <a:cubicBezTo>
                    <a:pt x="44" y="99"/>
                    <a:pt x="42" y="98"/>
                    <a:pt x="41" y="97"/>
                  </a:cubicBezTo>
                  <a:cubicBezTo>
                    <a:pt x="38" y="95"/>
                    <a:pt x="37" y="94"/>
                    <a:pt x="35" y="93"/>
                  </a:cubicBezTo>
                  <a:cubicBezTo>
                    <a:pt x="32" y="92"/>
                    <a:pt x="29" y="93"/>
                    <a:pt x="28" y="92"/>
                  </a:cubicBezTo>
                  <a:cubicBezTo>
                    <a:pt x="26" y="91"/>
                    <a:pt x="28" y="89"/>
                    <a:pt x="26" y="87"/>
                  </a:cubicBezTo>
                  <a:cubicBezTo>
                    <a:pt x="25" y="85"/>
                    <a:pt x="21" y="82"/>
                    <a:pt x="19" y="80"/>
                  </a:cubicBezTo>
                  <a:cubicBezTo>
                    <a:pt x="16" y="79"/>
                    <a:pt x="12" y="79"/>
                    <a:pt x="10" y="78"/>
                  </a:cubicBezTo>
                  <a:cubicBezTo>
                    <a:pt x="9" y="76"/>
                    <a:pt x="12" y="74"/>
                    <a:pt x="10" y="73"/>
                  </a:cubicBezTo>
                  <a:cubicBezTo>
                    <a:pt x="9" y="71"/>
                    <a:pt x="6" y="72"/>
                    <a:pt x="4" y="70"/>
                  </a:cubicBezTo>
                  <a:cubicBezTo>
                    <a:pt x="3" y="68"/>
                    <a:pt x="0" y="65"/>
                    <a:pt x="0" y="61"/>
                  </a:cubicBezTo>
                  <a:cubicBezTo>
                    <a:pt x="0" y="60"/>
                    <a:pt x="1" y="58"/>
                    <a:pt x="1" y="57"/>
                  </a:cubicBezTo>
                  <a:cubicBezTo>
                    <a:pt x="5" y="54"/>
                    <a:pt x="8" y="51"/>
                    <a:pt x="10" y="49"/>
                  </a:cubicBezTo>
                  <a:cubicBezTo>
                    <a:pt x="13" y="49"/>
                    <a:pt x="16" y="49"/>
                    <a:pt x="19" y="49"/>
                  </a:cubicBezTo>
                  <a:cubicBezTo>
                    <a:pt x="24" y="49"/>
                    <a:pt x="31" y="51"/>
                    <a:pt x="35" y="49"/>
                  </a:cubicBezTo>
                  <a:cubicBezTo>
                    <a:pt x="38" y="48"/>
                    <a:pt x="34" y="44"/>
                    <a:pt x="36" y="43"/>
                  </a:cubicBezTo>
                  <a:cubicBezTo>
                    <a:pt x="38" y="42"/>
                    <a:pt x="42" y="44"/>
                    <a:pt x="44" y="43"/>
                  </a:cubicBezTo>
                  <a:cubicBezTo>
                    <a:pt x="47" y="43"/>
                    <a:pt x="48" y="41"/>
                    <a:pt x="50" y="39"/>
                  </a:cubicBezTo>
                  <a:cubicBezTo>
                    <a:pt x="52" y="37"/>
                    <a:pt x="54" y="32"/>
                    <a:pt x="57" y="32"/>
                  </a:cubicBezTo>
                  <a:cubicBezTo>
                    <a:pt x="60" y="32"/>
                    <a:pt x="63" y="38"/>
                    <a:pt x="66" y="37"/>
                  </a:cubicBezTo>
                  <a:cubicBezTo>
                    <a:pt x="68" y="37"/>
                    <a:pt x="64" y="32"/>
                    <a:pt x="66" y="31"/>
                  </a:cubicBezTo>
                  <a:cubicBezTo>
                    <a:pt x="68" y="29"/>
                    <a:pt x="72" y="33"/>
                    <a:pt x="74" y="31"/>
                  </a:cubicBezTo>
                  <a:cubicBezTo>
                    <a:pt x="76" y="30"/>
                    <a:pt x="74" y="26"/>
                    <a:pt x="76" y="25"/>
                  </a:cubicBezTo>
                  <a:cubicBezTo>
                    <a:pt x="78" y="23"/>
                    <a:pt x="81" y="25"/>
                    <a:pt x="84" y="24"/>
                  </a:cubicBezTo>
                  <a:cubicBezTo>
                    <a:pt x="86" y="22"/>
                    <a:pt x="86" y="19"/>
                    <a:pt x="87" y="17"/>
                  </a:cubicBezTo>
                  <a:cubicBezTo>
                    <a:pt x="89" y="16"/>
                    <a:pt x="91" y="17"/>
                    <a:pt x="93" y="15"/>
                  </a:cubicBezTo>
                  <a:cubicBezTo>
                    <a:pt x="96" y="14"/>
                    <a:pt x="98" y="11"/>
                    <a:pt x="101" y="9"/>
                  </a:cubicBezTo>
                  <a:cubicBezTo>
                    <a:pt x="103" y="7"/>
                    <a:pt x="107" y="7"/>
                    <a:pt x="109" y="5"/>
                  </a:cubicBezTo>
                  <a:cubicBezTo>
                    <a:pt x="110" y="4"/>
                    <a:pt x="109" y="2"/>
                    <a:pt x="109" y="0"/>
                  </a:cubicBezTo>
                  <a:cubicBezTo>
                    <a:pt x="111" y="4"/>
                    <a:pt x="112" y="8"/>
                    <a:pt x="114" y="9"/>
                  </a:cubicBezTo>
                  <a:cubicBezTo>
                    <a:pt x="118" y="12"/>
                    <a:pt x="118" y="9"/>
                    <a:pt x="120" y="9"/>
                  </a:cubicBezTo>
                  <a:cubicBezTo>
                    <a:pt x="121" y="10"/>
                    <a:pt x="123" y="11"/>
                    <a:pt x="123" y="13"/>
                  </a:cubicBezTo>
                  <a:cubicBezTo>
                    <a:pt x="122" y="14"/>
                    <a:pt x="118" y="15"/>
                    <a:pt x="118" y="17"/>
                  </a:cubicBezTo>
                  <a:cubicBezTo>
                    <a:pt x="118" y="19"/>
                    <a:pt x="120" y="19"/>
                    <a:pt x="122" y="20"/>
                  </a:cubicBezTo>
                  <a:cubicBezTo>
                    <a:pt x="123" y="21"/>
                    <a:pt x="126" y="21"/>
                    <a:pt x="127" y="22"/>
                  </a:cubicBezTo>
                  <a:cubicBezTo>
                    <a:pt x="128" y="24"/>
                    <a:pt x="129" y="26"/>
                    <a:pt x="128" y="28"/>
                  </a:cubicBezTo>
                  <a:cubicBezTo>
                    <a:pt x="128" y="30"/>
                    <a:pt x="128" y="34"/>
                    <a:pt x="126" y="36"/>
                  </a:cubicBezTo>
                  <a:cubicBezTo>
                    <a:pt x="124" y="38"/>
                    <a:pt x="120" y="36"/>
                    <a:pt x="119" y="38"/>
                  </a:cubicBezTo>
                  <a:cubicBezTo>
                    <a:pt x="118" y="40"/>
                    <a:pt x="121" y="44"/>
                    <a:pt x="119" y="46"/>
                  </a:cubicBezTo>
                  <a:cubicBezTo>
                    <a:pt x="117" y="47"/>
                    <a:pt x="114" y="43"/>
                    <a:pt x="112" y="43"/>
                  </a:cubicBezTo>
                  <a:cubicBezTo>
                    <a:pt x="110" y="44"/>
                    <a:pt x="113" y="48"/>
                    <a:pt x="110" y="49"/>
                  </a:cubicBezTo>
                  <a:cubicBezTo>
                    <a:pt x="107" y="49"/>
                    <a:pt x="100" y="45"/>
                    <a:pt x="97" y="48"/>
                  </a:cubicBezTo>
                  <a:cubicBezTo>
                    <a:pt x="94" y="50"/>
                    <a:pt x="102" y="56"/>
                    <a:pt x="99" y="59"/>
                  </a:cubicBezTo>
                  <a:cubicBezTo>
                    <a:pt x="96" y="62"/>
                    <a:pt x="90" y="55"/>
                    <a:pt x="87" y="58"/>
                  </a:cubicBezTo>
                  <a:cubicBezTo>
                    <a:pt x="84" y="62"/>
                    <a:pt x="90" y="69"/>
                    <a:pt x="88" y="73"/>
                  </a:cubicBezTo>
                  <a:cubicBezTo>
                    <a:pt x="86" y="76"/>
                    <a:pt x="82" y="72"/>
                    <a:pt x="78" y="72"/>
                  </a:cubicBezTo>
                  <a:cubicBezTo>
                    <a:pt x="75" y="72"/>
                    <a:pt x="69" y="70"/>
                    <a:pt x="66" y="70"/>
                  </a:cubicBezTo>
                  <a:cubicBezTo>
                    <a:pt x="62" y="70"/>
                    <a:pt x="62" y="70"/>
                    <a:pt x="59" y="72"/>
                  </a:cubicBezTo>
                  <a:cubicBezTo>
                    <a:pt x="56" y="74"/>
                    <a:pt x="52" y="77"/>
                    <a:pt x="49" y="80"/>
                  </a:cubicBezTo>
                  <a:cubicBezTo>
                    <a:pt x="46" y="82"/>
                    <a:pt x="43" y="80"/>
                    <a:pt x="42" y="86"/>
                  </a:cubicBezTo>
                  <a:cubicBezTo>
                    <a:pt x="41" y="89"/>
                    <a:pt x="44" y="95"/>
                    <a:pt x="46" y="10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3" name="Freeform 15"/>
            <p:cNvSpPr>
              <a:spLocks/>
            </p:cNvSpPr>
            <p:nvPr/>
          </p:nvSpPr>
          <p:spPr bwMode="auto">
            <a:xfrm rot="21439583">
              <a:off x="3597639" y="5802540"/>
              <a:ext cx="702080" cy="461483"/>
            </a:xfrm>
            <a:custGeom>
              <a:avLst/>
              <a:gdLst/>
              <a:ahLst/>
              <a:cxnLst>
                <a:cxn ang="0">
                  <a:pos x="57" y="94"/>
                </a:cxn>
                <a:cxn ang="0">
                  <a:pos x="53" y="91"/>
                </a:cxn>
                <a:cxn ang="0">
                  <a:pos x="49" y="96"/>
                </a:cxn>
                <a:cxn ang="0">
                  <a:pos x="42" y="95"/>
                </a:cxn>
                <a:cxn ang="0">
                  <a:pos x="41" y="85"/>
                </a:cxn>
                <a:cxn ang="0">
                  <a:pos x="32" y="81"/>
                </a:cxn>
                <a:cxn ang="0">
                  <a:pos x="28" y="73"/>
                </a:cxn>
                <a:cxn ang="0">
                  <a:pos x="18" y="65"/>
                </a:cxn>
                <a:cxn ang="0">
                  <a:pos x="14" y="59"/>
                </a:cxn>
                <a:cxn ang="0">
                  <a:pos x="2" y="49"/>
                </a:cxn>
                <a:cxn ang="0">
                  <a:pos x="5" y="52"/>
                </a:cxn>
                <a:cxn ang="0">
                  <a:pos x="1" y="37"/>
                </a:cxn>
                <a:cxn ang="0">
                  <a:pos x="8" y="31"/>
                </a:cxn>
                <a:cxn ang="0">
                  <a:pos x="18" y="23"/>
                </a:cxn>
                <a:cxn ang="0">
                  <a:pos x="25" y="21"/>
                </a:cxn>
                <a:cxn ang="0">
                  <a:pos x="37" y="23"/>
                </a:cxn>
                <a:cxn ang="0">
                  <a:pos x="47" y="24"/>
                </a:cxn>
                <a:cxn ang="0">
                  <a:pos x="46" y="9"/>
                </a:cxn>
                <a:cxn ang="0">
                  <a:pos x="58" y="10"/>
                </a:cxn>
                <a:cxn ang="0">
                  <a:pos x="68" y="15"/>
                </a:cxn>
                <a:cxn ang="0">
                  <a:pos x="76" y="26"/>
                </a:cxn>
                <a:cxn ang="0">
                  <a:pos x="87" y="25"/>
                </a:cxn>
                <a:cxn ang="0">
                  <a:pos x="93" y="16"/>
                </a:cxn>
                <a:cxn ang="0">
                  <a:pos x="96" y="5"/>
                </a:cxn>
                <a:cxn ang="0">
                  <a:pos x="106" y="9"/>
                </a:cxn>
                <a:cxn ang="0">
                  <a:pos x="110" y="3"/>
                </a:cxn>
                <a:cxn ang="0">
                  <a:pos x="123" y="0"/>
                </a:cxn>
                <a:cxn ang="0">
                  <a:pos x="125" y="6"/>
                </a:cxn>
                <a:cxn ang="0">
                  <a:pos x="120" y="11"/>
                </a:cxn>
                <a:cxn ang="0">
                  <a:pos x="123" y="32"/>
                </a:cxn>
                <a:cxn ang="0">
                  <a:pos x="116" y="39"/>
                </a:cxn>
                <a:cxn ang="0">
                  <a:pos x="107" y="39"/>
                </a:cxn>
                <a:cxn ang="0">
                  <a:pos x="101" y="45"/>
                </a:cxn>
                <a:cxn ang="0">
                  <a:pos x="99" y="56"/>
                </a:cxn>
                <a:cxn ang="0">
                  <a:pos x="93" y="56"/>
                </a:cxn>
                <a:cxn ang="0">
                  <a:pos x="94" y="66"/>
                </a:cxn>
                <a:cxn ang="0">
                  <a:pos x="88" y="68"/>
                </a:cxn>
                <a:cxn ang="0">
                  <a:pos x="86" y="80"/>
                </a:cxn>
                <a:cxn ang="0">
                  <a:pos x="72" y="85"/>
                </a:cxn>
                <a:cxn ang="0">
                  <a:pos x="70" y="91"/>
                </a:cxn>
                <a:cxn ang="0">
                  <a:pos x="57" y="94"/>
                </a:cxn>
              </a:cxnLst>
              <a:rect l="0" t="0" r="r" b="b"/>
              <a:pathLst>
                <a:path w="126" h="97">
                  <a:moveTo>
                    <a:pt x="57" y="94"/>
                  </a:moveTo>
                  <a:cubicBezTo>
                    <a:pt x="54" y="90"/>
                    <a:pt x="55" y="91"/>
                    <a:pt x="53" y="91"/>
                  </a:cubicBezTo>
                  <a:cubicBezTo>
                    <a:pt x="51" y="92"/>
                    <a:pt x="51" y="95"/>
                    <a:pt x="49" y="96"/>
                  </a:cubicBezTo>
                  <a:cubicBezTo>
                    <a:pt x="46" y="97"/>
                    <a:pt x="43" y="97"/>
                    <a:pt x="42" y="95"/>
                  </a:cubicBezTo>
                  <a:cubicBezTo>
                    <a:pt x="40" y="93"/>
                    <a:pt x="43" y="88"/>
                    <a:pt x="41" y="85"/>
                  </a:cubicBezTo>
                  <a:cubicBezTo>
                    <a:pt x="39" y="82"/>
                    <a:pt x="35" y="83"/>
                    <a:pt x="32" y="81"/>
                  </a:cubicBezTo>
                  <a:cubicBezTo>
                    <a:pt x="30" y="79"/>
                    <a:pt x="30" y="76"/>
                    <a:pt x="28" y="73"/>
                  </a:cubicBezTo>
                  <a:cubicBezTo>
                    <a:pt x="25" y="71"/>
                    <a:pt x="20" y="68"/>
                    <a:pt x="18" y="65"/>
                  </a:cubicBezTo>
                  <a:cubicBezTo>
                    <a:pt x="16" y="63"/>
                    <a:pt x="17" y="62"/>
                    <a:pt x="14" y="59"/>
                  </a:cubicBezTo>
                  <a:cubicBezTo>
                    <a:pt x="12" y="57"/>
                    <a:pt x="5" y="52"/>
                    <a:pt x="2" y="49"/>
                  </a:cubicBezTo>
                  <a:cubicBezTo>
                    <a:pt x="3" y="50"/>
                    <a:pt x="4" y="51"/>
                    <a:pt x="5" y="52"/>
                  </a:cubicBezTo>
                  <a:cubicBezTo>
                    <a:pt x="3" y="46"/>
                    <a:pt x="0" y="40"/>
                    <a:pt x="1" y="37"/>
                  </a:cubicBezTo>
                  <a:cubicBezTo>
                    <a:pt x="2" y="31"/>
                    <a:pt x="5" y="33"/>
                    <a:pt x="8" y="31"/>
                  </a:cubicBezTo>
                  <a:cubicBezTo>
                    <a:pt x="11" y="28"/>
                    <a:pt x="15" y="25"/>
                    <a:pt x="18" y="23"/>
                  </a:cubicBezTo>
                  <a:cubicBezTo>
                    <a:pt x="21" y="21"/>
                    <a:pt x="21" y="21"/>
                    <a:pt x="25" y="21"/>
                  </a:cubicBezTo>
                  <a:cubicBezTo>
                    <a:pt x="28" y="21"/>
                    <a:pt x="34" y="23"/>
                    <a:pt x="37" y="23"/>
                  </a:cubicBezTo>
                  <a:cubicBezTo>
                    <a:pt x="41" y="23"/>
                    <a:pt x="45" y="27"/>
                    <a:pt x="47" y="24"/>
                  </a:cubicBezTo>
                  <a:cubicBezTo>
                    <a:pt x="49" y="20"/>
                    <a:pt x="43" y="13"/>
                    <a:pt x="46" y="9"/>
                  </a:cubicBezTo>
                  <a:cubicBezTo>
                    <a:pt x="49" y="6"/>
                    <a:pt x="55" y="13"/>
                    <a:pt x="58" y="10"/>
                  </a:cubicBezTo>
                  <a:cubicBezTo>
                    <a:pt x="62" y="12"/>
                    <a:pt x="65" y="13"/>
                    <a:pt x="68" y="15"/>
                  </a:cubicBezTo>
                  <a:cubicBezTo>
                    <a:pt x="71" y="18"/>
                    <a:pt x="73" y="24"/>
                    <a:pt x="76" y="26"/>
                  </a:cubicBezTo>
                  <a:cubicBezTo>
                    <a:pt x="80" y="27"/>
                    <a:pt x="84" y="27"/>
                    <a:pt x="87" y="25"/>
                  </a:cubicBezTo>
                  <a:cubicBezTo>
                    <a:pt x="91" y="23"/>
                    <a:pt x="92" y="19"/>
                    <a:pt x="93" y="16"/>
                  </a:cubicBezTo>
                  <a:cubicBezTo>
                    <a:pt x="95" y="12"/>
                    <a:pt x="93" y="7"/>
                    <a:pt x="96" y="5"/>
                  </a:cubicBezTo>
                  <a:cubicBezTo>
                    <a:pt x="100" y="3"/>
                    <a:pt x="103" y="10"/>
                    <a:pt x="106" y="9"/>
                  </a:cubicBezTo>
                  <a:cubicBezTo>
                    <a:pt x="109" y="9"/>
                    <a:pt x="107" y="5"/>
                    <a:pt x="110" y="3"/>
                  </a:cubicBezTo>
                  <a:cubicBezTo>
                    <a:pt x="114" y="1"/>
                    <a:pt x="120" y="0"/>
                    <a:pt x="123" y="0"/>
                  </a:cubicBezTo>
                  <a:cubicBezTo>
                    <a:pt x="126" y="1"/>
                    <a:pt x="126" y="4"/>
                    <a:pt x="125" y="6"/>
                  </a:cubicBezTo>
                  <a:cubicBezTo>
                    <a:pt x="124" y="8"/>
                    <a:pt x="120" y="7"/>
                    <a:pt x="120" y="11"/>
                  </a:cubicBezTo>
                  <a:cubicBezTo>
                    <a:pt x="120" y="16"/>
                    <a:pt x="124" y="27"/>
                    <a:pt x="123" y="32"/>
                  </a:cubicBezTo>
                  <a:cubicBezTo>
                    <a:pt x="122" y="37"/>
                    <a:pt x="119" y="38"/>
                    <a:pt x="116" y="39"/>
                  </a:cubicBezTo>
                  <a:cubicBezTo>
                    <a:pt x="113" y="40"/>
                    <a:pt x="109" y="38"/>
                    <a:pt x="107" y="39"/>
                  </a:cubicBezTo>
                  <a:cubicBezTo>
                    <a:pt x="104" y="40"/>
                    <a:pt x="102" y="42"/>
                    <a:pt x="101" y="45"/>
                  </a:cubicBezTo>
                  <a:cubicBezTo>
                    <a:pt x="99" y="48"/>
                    <a:pt x="101" y="53"/>
                    <a:pt x="99" y="56"/>
                  </a:cubicBezTo>
                  <a:cubicBezTo>
                    <a:pt x="98" y="58"/>
                    <a:pt x="94" y="53"/>
                    <a:pt x="93" y="56"/>
                  </a:cubicBezTo>
                  <a:cubicBezTo>
                    <a:pt x="91" y="58"/>
                    <a:pt x="95" y="64"/>
                    <a:pt x="94" y="66"/>
                  </a:cubicBezTo>
                  <a:cubicBezTo>
                    <a:pt x="93" y="69"/>
                    <a:pt x="90" y="66"/>
                    <a:pt x="88" y="68"/>
                  </a:cubicBezTo>
                  <a:cubicBezTo>
                    <a:pt x="87" y="71"/>
                    <a:pt x="89" y="77"/>
                    <a:pt x="86" y="80"/>
                  </a:cubicBezTo>
                  <a:cubicBezTo>
                    <a:pt x="83" y="83"/>
                    <a:pt x="75" y="83"/>
                    <a:pt x="72" y="85"/>
                  </a:cubicBezTo>
                  <a:cubicBezTo>
                    <a:pt x="69" y="87"/>
                    <a:pt x="73" y="89"/>
                    <a:pt x="70" y="91"/>
                  </a:cubicBezTo>
                  <a:cubicBezTo>
                    <a:pt x="67" y="92"/>
                    <a:pt x="65" y="89"/>
                    <a:pt x="57" y="9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4" name="Freeform 16"/>
            <p:cNvSpPr>
              <a:spLocks/>
            </p:cNvSpPr>
            <p:nvPr/>
          </p:nvSpPr>
          <p:spPr bwMode="auto">
            <a:xfrm rot="21439583">
              <a:off x="3921662" y="5939955"/>
              <a:ext cx="492055" cy="475105"/>
            </a:xfrm>
            <a:custGeom>
              <a:avLst/>
              <a:gdLst/>
              <a:ahLst/>
              <a:cxnLst>
                <a:cxn ang="0">
                  <a:pos x="18" y="84"/>
                </a:cxn>
                <a:cxn ang="0">
                  <a:pos x="15" y="82"/>
                </a:cxn>
                <a:cxn ang="0">
                  <a:pos x="0" y="64"/>
                </a:cxn>
                <a:cxn ang="0">
                  <a:pos x="13" y="61"/>
                </a:cxn>
                <a:cxn ang="0">
                  <a:pos x="15" y="55"/>
                </a:cxn>
                <a:cxn ang="0">
                  <a:pos x="29" y="50"/>
                </a:cxn>
                <a:cxn ang="0">
                  <a:pos x="31" y="38"/>
                </a:cxn>
                <a:cxn ang="0">
                  <a:pos x="37" y="36"/>
                </a:cxn>
                <a:cxn ang="0">
                  <a:pos x="36" y="26"/>
                </a:cxn>
                <a:cxn ang="0">
                  <a:pos x="42" y="26"/>
                </a:cxn>
                <a:cxn ang="0">
                  <a:pos x="44" y="15"/>
                </a:cxn>
                <a:cxn ang="0">
                  <a:pos x="50" y="9"/>
                </a:cxn>
                <a:cxn ang="0">
                  <a:pos x="59" y="9"/>
                </a:cxn>
                <a:cxn ang="0">
                  <a:pos x="66" y="2"/>
                </a:cxn>
                <a:cxn ang="0">
                  <a:pos x="66" y="0"/>
                </a:cxn>
                <a:cxn ang="0">
                  <a:pos x="73" y="2"/>
                </a:cxn>
                <a:cxn ang="0">
                  <a:pos x="80" y="7"/>
                </a:cxn>
                <a:cxn ang="0">
                  <a:pos x="81" y="18"/>
                </a:cxn>
                <a:cxn ang="0">
                  <a:pos x="86" y="24"/>
                </a:cxn>
                <a:cxn ang="0">
                  <a:pos x="88" y="30"/>
                </a:cxn>
                <a:cxn ang="0">
                  <a:pos x="86" y="37"/>
                </a:cxn>
                <a:cxn ang="0">
                  <a:pos x="80" y="47"/>
                </a:cxn>
                <a:cxn ang="0">
                  <a:pos x="73" y="49"/>
                </a:cxn>
                <a:cxn ang="0">
                  <a:pos x="64" y="52"/>
                </a:cxn>
                <a:cxn ang="0">
                  <a:pos x="55" y="56"/>
                </a:cxn>
                <a:cxn ang="0">
                  <a:pos x="53" y="62"/>
                </a:cxn>
                <a:cxn ang="0">
                  <a:pos x="70" y="62"/>
                </a:cxn>
                <a:cxn ang="0">
                  <a:pos x="71" y="68"/>
                </a:cxn>
                <a:cxn ang="0">
                  <a:pos x="78" y="70"/>
                </a:cxn>
                <a:cxn ang="0">
                  <a:pos x="74" y="77"/>
                </a:cxn>
                <a:cxn ang="0">
                  <a:pos x="67" y="84"/>
                </a:cxn>
                <a:cxn ang="0">
                  <a:pos x="66" y="90"/>
                </a:cxn>
                <a:cxn ang="0">
                  <a:pos x="65" y="98"/>
                </a:cxn>
                <a:cxn ang="0">
                  <a:pos x="57" y="96"/>
                </a:cxn>
                <a:cxn ang="0">
                  <a:pos x="50" y="92"/>
                </a:cxn>
                <a:cxn ang="0">
                  <a:pos x="42" y="90"/>
                </a:cxn>
                <a:cxn ang="0">
                  <a:pos x="35" y="89"/>
                </a:cxn>
                <a:cxn ang="0">
                  <a:pos x="29" y="82"/>
                </a:cxn>
                <a:cxn ang="0">
                  <a:pos x="18" y="84"/>
                </a:cxn>
              </a:cxnLst>
              <a:rect l="0" t="0" r="r" b="b"/>
              <a:pathLst>
                <a:path w="88" h="100">
                  <a:moveTo>
                    <a:pt x="18" y="84"/>
                  </a:moveTo>
                  <a:cubicBezTo>
                    <a:pt x="17" y="84"/>
                    <a:pt x="16" y="83"/>
                    <a:pt x="15" y="82"/>
                  </a:cubicBezTo>
                  <a:cubicBezTo>
                    <a:pt x="10" y="77"/>
                    <a:pt x="4" y="67"/>
                    <a:pt x="0" y="64"/>
                  </a:cubicBezTo>
                  <a:cubicBezTo>
                    <a:pt x="8" y="59"/>
                    <a:pt x="10" y="62"/>
                    <a:pt x="13" y="61"/>
                  </a:cubicBezTo>
                  <a:cubicBezTo>
                    <a:pt x="16" y="59"/>
                    <a:pt x="12" y="57"/>
                    <a:pt x="15" y="55"/>
                  </a:cubicBezTo>
                  <a:cubicBezTo>
                    <a:pt x="18" y="53"/>
                    <a:pt x="26" y="53"/>
                    <a:pt x="29" y="50"/>
                  </a:cubicBezTo>
                  <a:cubicBezTo>
                    <a:pt x="32" y="47"/>
                    <a:pt x="30" y="41"/>
                    <a:pt x="31" y="38"/>
                  </a:cubicBezTo>
                  <a:cubicBezTo>
                    <a:pt x="33" y="36"/>
                    <a:pt x="36" y="39"/>
                    <a:pt x="37" y="36"/>
                  </a:cubicBezTo>
                  <a:cubicBezTo>
                    <a:pt x="38" y="34"/>
                    <a:pt x="34" y="28"/>
                    <a:pt x="36" y="26"/>
                  </a:cubicBezTo>
                  <a:cubicBezTo>
                    <a:pt x="37" y="23"/>
                    <a:pt x="41" y="28"/>
                    <a:pt x="42" y="26"/>
                  </a:cubicBezTo>
                  <a:cubicBezTo>
                    <a:pt x="44" y="23"/>
                    <a:pt x="42" y="18"/>
                    <a:pt x="44" y="15"/>
                  </a:cubicBezTo>
                  <a:cubicBezTo>
                    <a:pt x="45" y="12"/>
                    <a:pt x="47" y="10"/>
                    <a:pt x="50" y="9"/>
                  </a:cubicBezTo>
                  <a:cubicBezTo>
                    <a:pt x="52" y="8"/>
                    <a:pt x="56" y="10"/>
                    <a:pt x="59" y="9"/>
                  </a:cubicBezTo>
                  <a:cubicBezTo>
                    <a:pt x="62" y="8"/>
                    <a:pt x="65" y="7"/>
                    <a:pt x="66" y="2"/>
                  </a:cubicBezTo>
                  <a:cubicBezTo>
                    <a:pt x="66" y="1"/>
                    <a:pt x="66" y="1"/>
                    <a:pt x="66" y="0"/>
                  </a:cubicBezTo>
                  <a:cubicBezTo>
                    <a:pt x="70" y="0"/>
                    <a:pt x="71" y="1"/>
                    <a:pt x="73" y="2"/>
                  </a:cubicBezTo>
                  <a:cubicBezTo>
                    <a:pt x="76" y="3"/>
                    <a:pt x="78" y="4"/>
                    <a:pt x="80" y="7"/>
                  </a:cubicBezTo>
                  <a:cubicBezTo>
                    <a:pt x="81" y="10"/>
                    <a:pt x="80" y="15"/>
                    <a:pt x="81" y="18"/>
                  </a:cubicBezTo>
                  <a:cubicBezTo>
                    <a:pt x="82" y="21"/>
                    <a:pt x="84" y="22"/>
                    <a:pt x="86" y="24"/>
                  </a:cubicBezTo>
                  <a:cubicBezTo>
                    <a:pt x="87" y="26"/>
                    <a:pt x="88" y="27"/>
                    <a:pt x="88" y="30"/>
                  </a:cubicBezTo>
                  <a:cubicBezTo>
                    <a:pt x="88" y="32"/>
                    <a:pt x="87" y="35"/>
                    <a:pt x="86" y="37"/>
                  </a:cubicBezTo>
                  <a:cubicBezTo>
                    <a:pt x="85" y="40"/>
                    <a:pt x="83" y="45"/>
                    <a:pt x="80" y="47"/>
                  </a:cubicBezTo>
                  <a:cubicBezTo>
                    <a:pt x="78" y="49"/>
                    <a:pt x="75" y="48"/>
                    <a:pt x="73" y="49"/>
                  </a:cubicBezTo>
                  <a:cubicBezTo>
                    <a:pt x="70" y="50"/>
                    <a:pt x="67" y="50"/>
                    <a:pt x="64" y="52"/>
                  </a:cubicBezTo>
                  <a:cubicBezTo>
                    <a:pt x="61" y="53"/>
                    <a:pt x="57" y="54"/>
                    <a:pt x="55" y="56"/>
                  </a:cubicBezTo>
                  <a:cubicBezTo>
                    <a:pt x="53" y="58"/>
                    <a:pt x="50" y="60"/>
                    <a:pt x="53" y="62"/>
                  </a:cubicBezTo>
                  <a:cubicBezTo>
                    <a:pt x="57" y="63"/>
                    <a:pt x="67" y="61"/>
                    <a:pt x="70" y="62"/>
                  </a:cubicBezTo>
                  <a:cubicBezTo>
                    <a:pt x="74" y="64"/>
                    <a:pt x="69" y="67"/>
                    <a:pt x="71" y="68"/>
                  </a:cubicBezTo>
                  <a:cubicBezTo>
                    <a:pt x="72" y="70"/>
                    <a:pt x="77" y="68"/>
                    <a:pt x="78" y="70"/>
                  </a:cubicBezTo>
                  <a:cubicBezTo>
                    <a:pt x="79" y="73"/>
                    <a:pt x="75" y="75"/>
                    <a:pt x="74" y="77"/>
                  </a:cubicBezTo>
                  <a:cubicBezTo>
                    <a:pt x="72" y="79"/>
                    <a:pt x="68" y="82"/>
                    <a:pt x="67" y="84"/>
                  </a:cubicBezTo>
                  <a:cubicBezTo>
                    <a:pt x="66" y="86"/>
                    <a:pt x="67" y="88"/>
                    <a:pt x="66" y="90"/>
                  </a:cubicBezTo>
                  <a:cubicBezTo>
                    <a:pt x="66" y="92"/>
                    <a:pt x="67" y="97"/>
                    <a:pt x="65" y="98"/>
                  </a:cubicBezTo>
                  <a:cubicBezTo>
                    <a:pt x="63" y="100"/>
                    <a:pt x="60" y="97"/>
                    <a:pt x="57" y="96"/>
                  </a:cubicBezTo>
                  <a:cubicBezTo>
                    <a:pt x="55" y="95"/>
                    <a:pt x="53" y="93"/>
                    <a:pt x="50" y="92"/>
                  </a:cubicBezTo>
                  <a:cubicBezTo>
                    <a:pt x="48" y="91"/>
                    <a:pt x="45" y="91"/>
                    <a:pt x="42" y="90"/>
                  </a:cubicBezTo>
                  <a:cubicBezTo>
                    <a:pt x="40" y="90"/>
                    <a:pt x="37" y="90"/>
                    <a:pt x="35" y="89"/>
                  </a:cubicBezTo>
                  <a:cubicBezTo>
                    <a:pt x="32" y="87"/>
                    <a:pt x="36" y="83"/>
                    <a:pt x="29" y="82"/>
                  </a:cubicBezTo>
                  <a:cubicBezTo>
                    <a:pt x="26" y="82"/>
                    <a:pt x="22" y="83"/>
                    <a:pt x="18" y="8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5" name="Freeform 18"/>
            <p:cNvSpPr>
              <a:spLocks/>
            </p:cNvSpPr>
            <p:nvPr/>
          </p:nvSpPr>
          <p:spPr bwMode="auto">
            <a:xfrm rot="21439583">
              <a:off x="4291160" y="6194790"/>
              <a:ext cx="252028" cy="231592"/>
            </a:xfrm>
            <a:custGeom>
              <a:avLst/>
              <a:gdLst/>
              <a:ahLst/>
              <a:cxnLst>
                <a:cxn ang="0">
                  <a:pos x="5" y="11"/>
                </a:cxn>
                <a:cxn ang="0">
                  <a:pos x="12" y="8"/>
                </a:cxn>
                <a:cxn ang="0">
                  <a:pos x="19" y="1"/>
                </a:cxn>
                <a:cxn ang="0">
                  <a:pos x="21" y="0"/>
                </a:cxn>
                <a:cxn ang="0">
                  <a:pos x="25" y="5"/>
                </a:cxn>
                <a:cxn ang="0">
                  <a:pos x="33" y="8"/>
                </a:cxn>
                <a:cxn ang="0">
                  <a:pos x="35" y="16"/>
                </a:cxn>
                <a:cxn ang="0">
                  <a:pos x="44" y="21"/>
                </a:cxn>
                <a:cxn ang="0">
                  <a:pos x="42" y="34"/>
                </a:cxn>
                <a:cxn ang="0">
                  <a:pos x="35" y="37"/>
                </a:cxn>
                <a:cxn ang="0">
                  <a:pos x="37" y="49"/>
                </a:cxn>
                <a:cxn ang="0">
                  <a:pos x="34" y="48"/>
                </a:cxn>
                <a:cxn ang="0">
                  <a:pos x="19" y="48"/>
                </a:cxn>
                <a:cxn ang="0">
                  <a:pos x="8" y="47"/>
                </a:cxn>
                <a:cxn ang="0">
                  <a:pos x="0" y="41"/>
                </a:cxn>
                <a:cxn ang="0">
                  <a:pos x="1" y="33"/>
                </a:cxn>
                <a:cxn ang="0">
                  <a:pos x="2" y="27"/>
                </a:cxn>
                <a:cxn ang="0">
                  <a:pos x="9" y="20"/>
                </a:cxn>
                <a:cxn ang="0">
                  <a:pos x="13" y="13"/>
                </a:cxn>
                <a:cxn ang="0">
                  <a:pos x="6" y="11"/>
                </a:cxn>
                <a:cxn ang="0">
                  <a:pos x="5" y="11"/>
                </a:cxn>
              </a:cxnLst>
              <a:rect l="0" t="0" r="r" b="b"/>
              <a:pathLst>
                <a:path w="45" h="49">
                  <a:moveTo>
                    <a:pt x="5" y="11"/>
                  </a:moveTo>
                  <a:cubicBezTo>
                    <a:pt x="8" y="10"/>
                    <a:pt x="10" y="9"/>
                    <a:pt x="12" y="8"/>
                  </a:cubicBezTo>
                  <a:cubicBezTo>
                    <a:pt x="17" y="5"/>
                    <a:pt x="15" y="3"/>
                    <a:pt x="19" y="1"/>
                  </a:cubicBezTo>
                  <a:cubicBezTo>
                    <a:pt x="19" y="1"/>
                    <a:pt x="20" y="1"/>
                    <a:pt x="21" y="0"/>
                  </a:cubicBezTo>
                  <a:cubicBezTo>
                    <a:pt x="22" y="2"/>
                    <a:pt x="23" y="4"/>
                    <a:pt x="25" y="5"/>
                  </a:cubicBezTo>
                  <a:cubicBezTo>
                    <a:pt x="28" y="7"/>
                    <a:pt x="31" y="6"/>
                    <a:pt x="33" y="8"/>
                  </a:cubicBezTo>
                  <a:cubicBezTo>
                    <a:pt x="35" y="10"/>
                    <a:pt x="34" y="14"/>
                    <a:pt x="35" y="16"/>
                  </a:cubicBezTo>
                  <a:cubicBezTo>
                    <a:pt x="37" y="19"/>
                    <a:pt x="42" y="18"/>
                    <a:pt x="44" y="21"/>
                  </a:cubicBezTo>
                  <a:cubicBezTo>
                    <a:pt x="45" y="25"/>
                    <a:pt x="44" y="31"/>
                    <a:pt x="42" y="34"/>
                  </a:cubicBezTo>
                  <a:cubicBezTo>
                    <a:pt x="41" y="37"/>
                    <a:pt x="37" y="33"/>
                    <a:pt x="35" y="37"/>
                  </a:cubicBezTo>
                  <a:cubicBezTo>
                    <a:pt x="34" y="39"/>
                    <a:pt x="38" y="45"/>
                    <a:pt x="37" y="49"/>
                  </a:cubicBezTo>
                  <a:cubicBezTo>
                    <a:pt x="36" y="49"/>
                    <a:pt x="35" y="48"/>
                    <a:pt x="34" y="48"/>
                  </a:cubicBezTo>
                  <a:cubicBezTo>
                    <a:pt x="20" y="47"/>
                    <a:pt x="24" y="48"/>
                    <a:pt x="19" y="48"/>
                  </a:cubicBezTo>
                  <a:cubicBezTo>
                    <a:pt x="15" y="47"/>
                    <a:pt x="11" y="48"/>
                    <a:pt x="8" y="47"/>
                  </a:cubicBezTo>
                  <a:cubicBezTo>
                    <a:pt x="4" y="46"/>
                    <a:pt x="4" y="45"/>
                    <a:pt x="0" y="41"/>
                  </a:cubicBezTo>
                  <a:cubicBezTo>
                    <a:pt x="2" y="40"/>
                    <a:pt x="1" y="35"/>
                    <a:pt x="1" y="33"/>
                  </a:cubicBezTo>
                  <a:cubicBezTo>
                    <a:pt x="2" y="31"/>
                    <a:pt x="1" y="29"/>
                    <a:pt x="2" y="27"/>
                  </a:cubicBezTo>
                  <a:cubicBezTo>
                    <a:pt x="3" y="25"/>
                    <a:pt x="7" y="22"/>
                    <a:pt x="9" y="20"/>
                  </a:cubicBezTo>
                  <a:cubicBezTo>
                    <a:pt x="10" y="18"/>
                    <a:pt x="14" y="16"/>
                    <a:pt x="13" y="13"/>
                  </a:cubicBezTo>
                  <a:cubicBezTo>
                    <a:pt x="12" y="11"/>
                    <a:pt x="7" y="13"/>
                    <a:pt x="6" y="11"/>
                  </a:cubicBezTo>
                  <a:cubicBezTo>
                    <a:pt x="5" y="11"/>
                    <a:pt x="5" y="11"/>
                    <a:pt x="5" y="1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6" name="Freeform 19"/>
            <p:cNvSpPr>
              <a:spLocks/>
            </p:cNvSpPr>
            <p:nvPr/>
          </p:nvSpPr>
          <p:spPr bwMode="auto">
            <a:xfrm rot="21439583">
              <a:off x="4037849" y="6311047"/>
              <a:ext cx="860096" cy="405286"/>
            </a:xfrm>
            <a:custGeom>
              <a:avLst/>
              <a:gdLst/>
              <a:ahLst/>
              <a:cxnLst>
                <a:cxn ang="0">
                  <a:pos x="154" y="30"/>
                </a:cxn>
                <a:cxn ang="0">
                  <a:pos x="142" y="32"/>
                </a:cxn>
                <a:cxn ang="0">
                  <a:pos x="126" y="33"/>
                </a:cxn>
                <a:cxn ang="0">
                  <a:pos x="58" y="32"/>
                </a:cxn>
                <a:cxn ang="0">
                  <a:pos x="114" y="58"/>
                </a:cxn>
                <a:cxn ang="0">
                  <a:pos x="116" y="64"/>
                </a:cxn>
                <a:cxn ang="0">
                  <a:pos x="113" y="72"/>
                </a:cxn>
                <a:cxn ang="0">
                  <a:pos x="88" y="72"/>
                </a:cxn>
                <a:cxn ang="0">
                  <a:pos x="87" y="78"/>
                </a:cxn>
                <a:cxn ang="0">
                  <a:pos x="80" y="78"/>
                </a:cxn>
                <a:cxn ang="0">
                  <a:pos x="76" y="84"/>
                </a:cxn>
                <a:cxn ang="0">
                  <a:pos x="67" y="82"/>
                </a:cxn>
                <a:cxn ang="0">
                  <a:pos x="65" y="74"/>
                </a:cxn>
                <a:cxn ang="0">
                  <a:pos x="63" y="55"/>
                </a:cxn>
                <a:cxn ang="0">
                  <a:pos x="43" y="57"/>
                </a:cxn>
                <a:cxn ang="0">
                  <a:pos x="33" y="49"/>
                </a:cxn>
                <a:cxn ang="0">
                  <a:pos x="34" y="26"/>
                </a:cxn>
                <a:cxn ang="0">
                  <a:pos x="29" y="17"/>
                </a:cxn>
                <a:cxn ang="0">
                  <a:pos x="18" y="15"/>
                </a:cxn>
                <a:cxn ang="0">
                  <a:pos x="0" y="2"/>
                </a:cxn>
                <a:cxn ang="0">
                  <a:pos x="1" y="2"/>
                </a:cxn>
                <a:cxn ang="0">
                  <a:pos x="12" y="0"/>
                </a:cxn>
                <a:cxn ang="0">
                  <a:pos x="18" y="7"/>
                </a:cxn>
                <a:cxn ang="0">
                  <a:pos x="25" y="8"/>
                </a:cxn>
                <a:cxn ang="0">
                  <a:pos x="33" y="10"/>
                </a:cxn>
                <a:cxn ang="0">
                  <a:pos x="40" y="14"/>
                </a:cxn>
                <a:cxn ang="0">
                  <a:pos x="48" y="16"/>
                </a:cxn>
                <a:cxn ang="0">
                  <a:pos x="56" y="22"/>
                </a:cxn>
                <a:cxn ang="0">
                  <a:pos x="67" y="23"/>
                </a:cxn>
                <a:cxn ang="0">
                  <a:pos x="82" y="23"/>
                </a:cxn>
                <a:cxn ang="0">
                  <a:pos x="154" y="30"/>
                </a:cxn>
              </a:cxnLst>
              <a:rect l="0" t="0" r="r" b="b"/>
              <a:pathLst>
                <a:path w="154" h="85">
                  <a:moveTo>
                    <a:pt x="154" y="30"/>
                  </a:moveTo>
                  <a:cubicBezTo>
                    <a:pt x="150" y="31"/>
                    <a:pt x="147" y="31"/>
                    <a:pt x="142" y="32"/>
                  </a:cubicBezTo>
                  <a:cubicBezTo>
                    <a:pt x="138" y="34"/>
                    <a:pt x="131" y="32"/>
                    <a:pt x="126" y="33"/>
                  </a:cubicBezTo>
                  <a:cubicBezTo>
                    <a:pt x="122" y="34"/>
                    <a:pt x="69" y="32"/>
                    <a:pt x="58" y="32"/>
                  </a:cubicBezTo>
                  <a:cubicBezTo>
                    <a:pt x="60" y="49"/>
                    <a:pt x="114" y="54"/>
                    <a:pt x="114" y="58"/>
                  </a:cubicBezTo>
                  <a:cubicBezTo>
                    <a:pt x="114" y="62"/>
                    <a:pt x="116" y="62"/>
                    <a:pt x="116" y="64"/>
                  </a:cubicBezTo>
                  <a:cubicBezTo>
                    <a:pt x="116" y="67"/>
                    <a:pt x="119" y="70"/>
                    <a:pt x="113" y="72"/>
                  </a:cubicBezTo>
                  <a:cubicBezTo>
                    <a:pt x="108" y="73"/>
                    <a:pt x="93" y="71"/>
                    <a:pt x="88" y="72"/>
                  </a:cubicBezTo>
                  <a:cubicBezTo>
                    <a:pt x="83" y="73"/>
                    <a:pt x="89" y="76"/>
                    <a:pt x="87" y="78"/>
                  </a:cubicBezTo>
                  <a:cubicBezTo>
                    <a:pt x="85" y="79"/>
                    <a:pt x="82" y="76"/>
                    <a:pt x="80" y="78"/>
                  </a:cubicBezTo>
                  <a:cubicBezTo>
                    <a:pt x="77" y="79"/>
                    <a:pt x="79" y="83"/>
                    <a:pt x="76" y="84"/>
                  </a:cubicBezTo>
                  <a:cubicBezTo>
                    <a:pt x="74" y="85"/>
                    <a:pt x="69" y="84"/>
                    <a:pt x="67" y="82"/>
                  </a:cubicBezTo>
                  <a:cubicBezTo>
                    <a:pt x="65" y="80"/>
                    <a:pt x="65" y="79"/>
                    <a:pt x="65" y="74"/>
                  </a:cubicBezTo>
                  <a:cubicBezTo>
                    <a:pt x="64" y="70"/>
                    <a:pt x="69" y="60"/>
                    <a:pt x="63" y="55"/>
                  </a:cubicBezTo>
                  <a:cubicBezTo>
                    <a:pt x="58" y="51"/>
                    <a:pt x="48" y="58"/>
                    <a:pt x="43" y="57"/>
                  </a:cubicBezTo>
                  <a:cubicBezTo>
                    <a:pt x="38" y="56"/>
                    <a:pt x="35" y="54"/>
                    <a:pt x="33" y="49"/>
                  </a:cubicBezTo>
                  <a:cubicBezTo>
                    <a:pt x="32" y="43"/>
                    <a:pt x="35" y="31"/>
                    <a:pt x="34" y="26"/>
                  </a:cubicBezTo>
                  <a:cubicBezTo>
                    <a:pt x="34" y="20"/>
                    <a:pt x="32" y="19"/>
                    <a:pt x="29" y="17"/>
                  </a:cubicBezTo>
                  <a:cubicBezTo>
                    <a:pt x="26" y="15"/>
                    <a:pt x="23" y="18"/>
                    <a:pt x="18" y="15"/>
                  </a:cubicBezTo>
                  <a:cubicBezTo>
                    <a:pt x="13" y="12"/>
                    <a:pt x="5" y="7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5" y="1"/>
                    <a:pt x="9" y="0"/>
                    <a:pt x="12" y="0"/>
                  </a:cubicBezTo>
                  <a:cubicBezTo>
                    <a:pt x="19" y="1"/>
                    <a:pt x="15" y="5"/>
                    <a:pt x="18" y="7"/>
                  </a:cubicBezTo>
                  <a:cubicBezTo>
                    <a:pt x="20" y="8"/>
                    <a:pt x="23" y="8"/>
                    <a:pt x="25" y="8"/>
                  </a:cubicBezTo>
                  <a:cubicBezTo>
                    <a:pt x="28" y="9"/>
                    <a:pt x="31" y="9"/>
                    <a:pt x="33" y="10"/>
                  </a:cubicBezTo>
                  <a:cubicBezTo>
                    <a:pt x="36" y="11"/>
                    <a:pt x="38" y="13"/>
                    <a:pt x="40" y="14"/>
                  </a:cubicBezTo>
                  <a:cubicBezTo>
                    <a:pt x="43" y="15"/>
                    <a:pt x="46" y="18"/>
                    <a:pt x="48" y="16"/>
                  </a:cubicBezTo>
                  <a:cubicBezTo>
                    <a:pt x="52" y="20"/>
                    <a:pt x="52" y="21"/>
                    <a:pt x="56" y="22"/>
                  </a:cubicBezTo>
                  <a:cubicBezTo>
                    <a:pt x="59" y="23"/>
                    <a:pt x="63" y="22"/>
                    <a:pt x="67" y="23"/>
                  </a:cubicBezTo>
                  <a:cubicBezTo>
                    <a:pt x="72" y="23"/>
                    <a:pt x="68" y="22"/>
                    <a:pt x="82" y="23"/>
                  </a:cubicBezTo>
                  <a:cubicBezTo>
                    <a:pt x="97" y="25"/>
                    <a:pt x="140" y="25"/>
                    <a:pt x="154" y="3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7" name="Freeform 20"/>
            <p:cNvSpPr>
              <a:spLocks/>
            </p:cNvSpPr>
            <p:nvPr/>
          </p:nvSpPr>
          <p:spPr bwMode="auto">
            <a:xfrm rot="21439583">
              <a:off x="3440681" y="5018483"/>
              <a:ext cx="586066" cy="618146"/>
            </a:xfrm>
            <a:custGeom>
              <a:avLst/>
              <a:gdLst/>
              <a:ahLst/>
              <a:cxnLst>
                <a:cxn ang="0">
                  <a:pos x="16" y="130"/>
                </a:cxn>
                <a:cxn ang="0">
                  <a:pos x="24" y="128"/>
                </a:cxn>
                <a:cxn ang="0">
                  <a:pos x="24" y="122"/>
                </a:cxn>
                <a:cxn ang="0">
                  <a:pos x="28" y="120"/>
                </a:cxn>
                <a:cxn ang="0">
                  <a:pos x="28" y="109"/>
                </a:cxn>
                <a:cxn ang="0">
                  <a:pos x="44" y="106"/>
                </a:cxn>
                <a:cxn ang="0">
                  <a:pos x="49" y="102"/>
                </a:cxn>
                <a:cxn ang="0">
                  <a:pos x="61" y="102"/>
                </a:cxn>
                <a:cxn ang="0">
                  <a:pos x="69" y="95"/>
                </a:cxn>
                <a:cxn ang="0">
                  <a:pos x="73" y="86"/>
                </a:cxn>
                <a:cxn ang="0">
                  <a:pos x="81" y="84"/>
                </a:cxn>
                <a:cxn ang="0">
                  <a:pos x="84" y="78"/>
                </a:cxn>
                <a:cxn ang="0">
                  <a:pos x="83" y="71"/>
                </a:cxn>
                <a:cxn ang="0">
                  <a:pos x="89" y="65"/>
                </a:cxn>
                <a:cxn ang="0">
                  <a:pos x="101" y="65"/>
                </a:cxn>
                <a:cxn ang="0">
                  <a:pos x="100" y="53"/>
                </a:cxn>
                <a:cxn ang="0">
                  <a:pos x="101" y="46"/>
                </a:cxn>
                <a:cxn ang="0">
                  <a:pos x="104" y="39"/>
                </a:cxn>
                <a:cxn ang="0">
                  <a:pos x="105" y="23"/>
                </a:cxn>
                <a:cxn ang="0">
                  <a:pos x="103" y="22"/>
                </a:cxn>
                <a:cxn ang="0">
                  <a:pos x="98" y="13"/>
                </a:cxn>
                <a:cxn ang="0">
                  <a:pos x="88" y="13"/>
                </a:cxn>
                <a:cxn ang="0">
                  <a:pos x="82" y="1"/>
                </a:cxn>
                <a:cxn ang="0">
                  <a:pos x="75" y="6"/>
                </a:cxn>
                <a:cxn ang="0">
                  <a:pos x="58" y="3"/>
                </a:cxn>
                <a:cxn ang="0">
                  <a:pos x="53" y="11"/>
                </a:cxn>
                <a:cxn ang="0">
                  <a:pos x="44" y="13"/>
                </a:cxn>
                <a:cxn ang="0">
                  <a:pos x="40" y="22"/>
                </a:cxn>
                <a:cxn ang="0">
                  <a:pos x="32" y="15"/>
                </a:cxn>
                <a:cxn ang="0">
                  <a:pos x="32" y="15"/>
                </a:cxn>
                <a:cxn ang="0">
                  <a:pos x="28" y="20"/>
                </a:cxn>
                <a:cxn ang="0">
                  <a:pos x="30" y="26"/>
                </a:cxn>
                <a:cxn ang="0">
                  <a:pos x="22" y="27"/>
                </a:cxn>
                <a:cxn ang="0">
                  <a:pos x="12" y="32"/>
                </a:cxn>
                <a:cxn ang="0">
                  <a:pos x="13" y="40"/>
                </a:cxn>
                <a:cxn ang="0">
                  <a:pos x="22" y="40"/>
                </a:cxn>
                <a:cxn ang="0">
                  <a:pos x="23" y="47"/>
                </a:cxn>
                <a:cxn ang="0">
                  <a:pos x="30" y="50"/>
                </a:cxn>
                <a:cxn ang="0">
                  <a:pos x="32" y="61"/>
                </a:cxn>
                <a:cxn ang="0">
                  <a:pos x="29" y="68"/>
                </a:cxn>
                <a:cxn ang="0">
                  <a:pos x="25" y="69"/>
                </a:cxn>
                <a:cxn ang="0">
                  <a:pos x="26" y="79"/>
                </a:cxn>
                <a:cxn ang="0">
                  <a:pos x="22" y="83"/>
                </a:cxn>
                <a:cxn ang="0">
                  <a:pos x="7" y="86"/>
                </a:cxn>
                <a:cxn ang="0">
                  <a:pos x="6" y="92"/>
                </a:cxn>
                <a:cxn ang="0">
                  <a:pos x="16" y="95"/>
                </a:cxn>
                <a:cxn ang="0">
                  <a:pos x="19" y="100"/>
                </a:cxn>
                <a:cxn ang="0">
                  <a:pos x="12" y="101"/>
                </a:cxn>
                <a:cxn ang="0">
                  <a:pos x="10" y="109"/>
                </a:cxn>
                <a:cxn ang="0">
                  <a:pos x="2" y="112"/>
                </a:cxn>
                <a:cxn ang="0">
                  <a:pos x="2" y="121"/>
                </a:cxn>
                <a:cxn ang="0">
                  <a:pos x="10" y="121"/>
                </a:cxn>
                <a:cxn ang="0">
                  <a:pos x="16" y="125"/>
                </a:cxn>
                <a:cxn ang="0">
                  <a:pos x="16" y="130"/>
                </a:cxn>
              </a:cxnLst>
              <a:rect l="0" t="0" r="r" b="b"/>
              <a:pathLst>
                <a:path w="105" h="130">
                  <a:moveTo>
                    <a:pt x="16" y="130"/>
                  </a:moveTo>
                  <a:cubicBezTo>
                    <a:pt x="20" y="129"/>
                    <a:pt x="22" y="128"/>
                    <a:pt x="24" y="128"/>
                  </a:cubicBezTo>
                  <a:cubicBezTo>
                    <a:pt x="33" y="127"/>
                    <a:pt x="23" y="123"/>
                    <a:pt x="24" y="122"/>
                  </a:cubicBezTo>
                  <a:cubicBezTo>
                    <a:pt x="25" y="120"/>
                    <a:pt x="27" y="122"/>
                    <a:pt x="28" y="120"/>
                  </a:cubicBezTo>
                  <a:cubicBezTo>
                    <a:pt x="29" y="117"/>
                    <a:pt x="25" y="111"/>
                    <a:pt x="28" y="109"/>
                  </a:cubicBezTo>
                  <a:cubicBezTo>
                    <a:pt x="32" y="106"/>
                    <a:pt x="41" y="107"/>
                    <a:pt x="44" y="106"/>
                  </a:cubicBezTo>
                  <a:cubicBezTo>
                    <a:pt x="48" y="105"/>
                    <a:pt x="46" y="103"/>
                    <a:pt x="49" y="102"/>
                  </a:cubicBezTo>
                  <a:cubicBezTo>
                    <a:pt x="52" y="102"/>
                    <a:pt x="58" y="103"/>
                    <a:pt x="61" y="102"/>
                  </a:cubicBezTo>
                  <a:cubicBezTo>
                    <a:pt x="65" y="101"/>
                    <a:pt x="67" y="98"/>
                    <a:pt x="69" y="95"/>
                  </a:cubicBezTo>
                  <a:cubicBezTo>
                    <a:pt x="70" y="92"/>
                    <a:pt x="71" y="88"/>
                    <a:pt x="73" y="86"/>
                  </a:cubicBezTo>
                  <a:cubicBezTo>
                    <a:pt x="75" y="84"/>
                    <a:pt x="79" y="86"/>
                    <a:pt x="81" y="84"/>
                  </a:cubicBezTo>
                  <a:cubicBezTo>
                    <a:pt x="83" y="83"/>
                    <a:pt x="84" y="80"/>
                    <a:pt x="84" y="78"/>
                  </a:cubicBezTo>
                  <a:cubicBezTo>
                    <a:pt x="85" y="76"/>
                    <a:pt x="82" y="73"/>
                    <a:pt x="83" y="71"/>
                  </a:cubicBezTo>
                  <a:cubicBezTo>
                    <a:pt x="84" y="68"/>
                    <a:pt x="86" y="66"/>
                    <a:pt x="89" y="65"/>
                  </a:cubicBezTo>
                  <a:cubicBezTo>
                    <a:pt x="92" y="64"/>
                    <a:pt x="98" y="68"/>
                    <a:pt x="101" y="65"/>
                  </a:cubicBezTo>
                  <a:cubicBezTo>
                    <a:pt x="104" y="62"/>
                    <a:pt x="100" y="56"/>
                    <a:pt x="100" y="53"/>
                  </a:cubicBezTo>
                  <a:cubicBezTo>
                    <a:pt x="100" y="50"/>
                    <a:pt x="100" y="49"/>
                    <a:pt x="101" y="46"/>
                  </a:cubicBezTo>
                  <a:cubicBezTo>
                    <a:pt x="101" y="44"/>
                    <a:pt x="103" y="43"/>
                    <a:pt x="104" y="39"/>
                  </a:cubicBezTo>
                  <a:cubicBezTo>
                    <a:pt x="105" y="35"/>
                    <a:pt x="105" y="29"/>
                    <a:pt x="105" y="23"/>
                  </a:cubicBezTo>
                  <a:cubicBezTo>
                    <a:pt x="104" y="23"/>
                    <a:pt x="104" y="23"/>
                    <a:pt x="103" y="22"/>
                  </a:cubicBezTo>
                  <a:cubicBezTo>
                    <a:pt x="101" y="21"/>
                    <a:pt x="101" y="15"/>
                    <a:pt x="98" y="13"/>
                  </a:cubicBezTo>
                  <a:cubicBezTo>
                    <a:pt x="95" y="11"/>
                    <a:pt x="91" y="15"/>
                    <a:pt x="88" y="13"/>
                  </a:cubicBezTo>
                  <a:cubicBezTo>
                    <a:pt x="85" y="11"/>
                    <a:pt x="85" y="3"/>
                    <a:pt x="82" y="1"/>
                  </a:cubicBezTo>
                  <a:cubicBezTo>
                    <a:pt x="79" y="0"/>
                    <a:pt x="79" y="6"/>
                    <a:pt x="75" y="6"/>
                  </a:cubicBezTo>
                  <a:cubicBezTo>
                    <a:pt x="71" y="6"/>
                    <a:pt x="63" y="5"/>
                    <a:pt x="58" y="3"/>
                  </a:cubicBezTo>
                  <a:cubicBezTo>
                    <a:pt x="57" y="3"/>
                    <a:pt x="56" y="9"/>
                    <a:pt x="53" y="11"/>
                  </a:cubicBezTo>
                  <a:cubicBezTo>
                    <a:pt x="51" y="12"/>
                    <a:pt x="46" y="10"/>
                    <a:pt x="44" y="13"/>
                  </a:cubicBezTo>
                  <a:cubicBezTo>
                    <a:pt x="41" y="16"/>
                    <a:pt x="43" y="20"/>
                    <a:pt x="40" y="22"/>
                  </a:cubicBezTo>
                  <a:cubicBezTo>
                    <a:pt x="37" y="24"/>
                    <a:pt x="33" y="17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0" y="17"/>
                    <a:pt x="28" y="18"/>
                    <a:pt x="28" y="20"/>
                  </a:cubicBezTo>
                  <a:cubicBezTo>
                    <a:pt x="28" y="24"/>
                    <a:pt x="31" y="24"/>
                    <a:pt x="30" y="26"/>
                  </a:cubicBezTo>
                  <a:cubicBezTo>
                    <a:pt x="28" y="28"/>
                    <a:pt x="25" y="26"/>
                    <a:pt x="22" y="27"/>
                  </a:cubicBezTo>
                  <a:cubicBezTo>
                    <a:pt x="19" y="28"/>
                    <a:pt x="14" y="29"/>
                    <a:pt x="12" y="32"/>
                  </a:cubicBezTo>
                  <a:cubicBezTo>
                    <a:pt x="10" y="34"/>
                    <a:pt x="11" y="38"/>
                    <a:pt x="13" y="40"/>
                  </a:cubicBezTo>
                  <a:cubicBezTo>
                    <a:pt x="15" y="42"/>
                    <a:pt x="20" y="39"/>
                    <a:pt x="22" y="40"/>
                  </a:cubicBezTo>
                  <a:cubicBezTo>
                    <a:pt x="24" y="42"/>
                    <a:pt x="22" y="45"/>
                    <a:pt x="23" y="47"/>
                  </a:cubicBezTo>
                  <a:cubicBezTo>
                    <a:pt x="25" y="49"/>
                    <a:pt x="29" y="47"/>
                    <a:pt x="30" y="50"/>
                  </a:cubicBezTo>
                  <a:cubicBezTo>
                    <a:pt x="32" y="53"/>
                    <a:pt x="32" y="58"/>
                    <a:pt x="32" y="61"/>
                  </a:cubicBezTo>
                  <a:cubicBezTo>
                    <a:pt x="32" y="64"/>
                    <a:pt x="30" y="66"/>
                    <a:pt x="29" y="68"/>
                  </a:cubicBezTo>
                  <a:cubicBezTo>
                    <a:pt x="28" y="69"/>
                    <a:pt x="26" y="66"/>
                    <a:pt x="25" y="69"/>
                  </a:cubicBezTo>
                  <a:cubicBezTo>
                    <a:pt x="24" y="71"/>
                    <a:pt x="26" y="76"/>
                    <a:pt x="26" y="79"/>
                  </a:cubicBezTo>
                  <a:cubicBezTo>
                    <a:pt x="25" y="81"/>
                    <a:pt x="25" y="82"/>
                    <a:pt x="22" y="83"/>
                  </a:cubicBezTo>
                  <a:cubicBezTo>
                    <a:pt x="19" y="84"/>
                    <a:pt x="10" y="84"/>
                    <a:pt x="7" y="86"/>
                  </a:cubicBezTo>
                  <a:cubicBezTo>
                    <a:pt x="4" y="88"/>
                    <a:pt x="4" y="90"/>
                    <a:pt x="6" y="92"/>
                  </a:cubicBezTo>
                  <a:cubicBezTo>
                    <a:pt x="8" y="94"/>
                    <a:pt x="14" y="93"/>
                    <a:pt x="16" y="95"/>
                  </a:cubicBezTo>
                  <a:cubicBezTo>
                    <a:pt x="19" y="96"/>
                    <a:pt x="20" y="98"/>
                    <a:pt x="19" y="100"/>
                  </a:cubicBezTo>
                  <a:cubicBezTo>
                    <a:pt x="17" y="101"/>
                    <a:pt x="13" y="99"/>
                    <a:pt x="12" y="101"/>
                  </a:cubicBezTo>
                  <a:cubicBezTo>
                    <a:pt x="10" y="103"/>
                    <a:pt x="12" y="107"/>
                    <a:pt x="10" y="109"/>
                  </a:cubicBezTo>
                  <a:cubicBezTo>
                    <a:pt x="8" y="111"/>
                    <a:pt x="3" y="109"/>
                    <a:pt x="2" y="112"/>
                  </a:cubicBezTo>
                  <a:cubicBezTo>
                    <a:pt x="0" y="114"/>
                    <a:pt x="1" y="119"/>
                    <a:pt x="2" y="121"/>
                  </a:cubicBezTo>
                  <a:cubicBezTo>
                    <a:pt x="4" y="123"/>
                    <a:pt x="8" y="120"/>
                    <a:pt x="10" y="121"/>
                  </a:cubicBezTo>
                  <a:cubicBezTo>
                    <a:pt x="13" y="122"/>
                    <a:pt x="15" y="123"/>
                    <a:pt x="16" y="125"/>
                  </a:cubicBezTo>
                  <a:cubicBezTo>
                    <a:pt x="17" y="127"/>
                    <a:pt x="17" y="128"/>
                    <a:pt x="16" y="13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8" name="Freeform 21"/>
            <p:cNvSpPr>
              <a:spLocks/>
            </p:cNvSpPr>
            <p:nvPr/>
          </p:nvSpPr>
          <p:spPr bwMode="auto">
            <a:xfrm rot="21439583">
              <a:off x="3372991" y="5323442"/>
              <a:ext cx="688076" cy="502351"/>
            </a:xfrm>
            <a:custGeom>
              <a:avLst/>
              <a:gdLst/>
              <a:ahLst/>
              <a:cxnLst>
                <a:cxn ang="0">
                  <a:pos x="29" y="66"/>
                </a:cxn>
                <a:cxn ang="0">
                  <a:pos x="37" y="64"/>
                </a:cxn>
                <a:cxn ang="0">
                  <a:pos x="37" y="58"/>
                </a:cxn>
                <a:cxn ang="0">
                  <a:pos x="41" y="56"/>
                </a:cxn>
                <a:cxn ang="0">
                  <a:pos x="41" y="45"/>
                </a:cxn>
                <a:cxn ang="0">
                  <a:pos x="57" y="42"/>
                </a:cxn>
                <a:cxn ang="0">
                  <a:pos x="62" y="38"/>
                </a:cxn>
                <a:cxn ang="0">
                  <a:pos x="74" y="38"/>
                </a:cxn>
                <a:cxn ang="0">
                  <a:pos x="82" y="31"/>
                </a:cxn>
                <a:cxn ang="0">
                  <a:pos x="86" y="22"/>
                </a:cxn>
                <a:cxn ang="0">
                  <a:pos x="94" y="20"/>
                </a:cxn>
                <a:cxn ang="0">
                  <a:pos x="97" y="14"/>
                </a:cxn>
                <a:cxn ang="0">
                  <a:pos x="96" y="7"/>
                </a:cxn>
                <a:cxn ang="0">
                  <a:pos x="102" y="1"/>
                </a:cxn>
                <a:cxn ang="0">
                  <a:pos x="112" y="2"/>
                </a:cxn>
                <a:cxn ang="0">
                  <a:pos x="114" y="8"/>
                </a:cxn>
                <a:cxn ang="0">
                  <a:pos x="119" y="13"/>
                </a:cxn>
                <a:cxn ang="0">
                  <a:pos x="123" y="20"/>
                </a:cxn>
                <a:cxn ang="0">
                  <a:pos x="118" y="28"/>
                </a:cxn>
                <a:cxn ang="0">
                  <a:pos x="111" y="33"/>
                </a:cxn>
                <a:cxn ang="0">
                  <a:pos x="115" y="40"/>
                </a:cxn>
                <a:cxn ang="0">
                  <a:pos x="116" y="48"/>
                </a:cxn>
                <a:cxn ang="0">
                  <a:pos x="112" y="55"/>
                </a:cxn>
                <a:cxn ang="0">
                  <a:pos x="104" y="54"/>
                </a:cxn>
                <a:cxn ang="0">
                  <a:pos x="104" y="60"/>
                </a:cxn>
                <a:cxn ang="0">
                  <a:pos x="96" y="64"/>
                </a:cxn>
                <a:cxn ang="0">
                  <a:pos x="88" y="70"/>
                </a:cxn>
                <a:cxn ang="0">
                  <a:pos x="82" y="72"/>
                </a:cxn>
                <a:cxn ang="0">
                  <a:pos x="79" y="79"/>
                </a:cxn>
                <a:cxn ang="0">
                  <a:pos x="71" y="80"/>
                </a:cxn>
                <a:cxn ang="0">
                  <a:pos x="69" y="86"/>
                </a:cxn>
                <a:cxn ang="0">
                  <a:pos x="61" y="86"/>
                </a:cxn>
                <a:cxn ang="0">
                  <a:pos x="61" y="92"/>
                </a:cxn>
                <a:cxn ang="0">
                  <a:pos x="52" y="87"/>
                </a:cxn>
                <a:cxn ang="0">
                  <a:pos x="45" y="94"/>
                </a:cxn>
                <a:cxn ang="0">
                  <a:pos x="39" y="98"/>
                </a:cxn>
                <a:cxn ang="0">
                  <a:pos x="31" y="98"/>
                </a:cxn>
                <a:cxn ang="0">
                  <a:pos x="30" y="104"/>
                </a:cxn>
                <a:cxn ang="0">
                  <a:pos x="14" y="104"/>
                </a:cxn>
                <a:cxn ang="0">
                  <a:pos x="5" y="104"/>
                </a:cxn>
                <a:cxn ang="0">
                  <a:pos x="7" y="102"/>
                </a:cxn>
                <a:cxn ang="0">
                  <a:pos x="4" y="96"/>
                </a:cxn>
                <a:cxn ang="0">
                  <a:pos x="0" y="93"/>
                </a:cxn>
                <a:cxn ang="0">
                  <a:pos x="3" y="89"/>
                </a:cxn>
                <a:cxn ang="0">
                  <a:pos x="14" y="90"/>
                </a:cxn>
                <a:cxn ang="0">
                  <a:pos x="15" y="80"/>
                </a:cxn>
                <a:cxn ang="0">
                  <a:pos x="21" y="72"/>
                </a:cxn>
                <a:cxn ang="0">
                  <a:pos x="28" y="68"/>
                </a:cxn>
                <a:cxn ang="0">
                  <a:pos x="29" y="66"/>
                </a:cxn>
              </a:cxnLst>
              <a:rect l="0" t="0" r="r" b="b"/>
              <a:pathLst>
                <a:path w="123" h="106">
                  <a:moveTo>
                    <a:pt x="29" y="66"/>
                  </a:moveTo>
                  <a:cubicBezTo>
                    <a:pt x="33" y="65"/>
                    <a:pt x="35" y="64"/>
                    <a:pt x="37" y="64"/>
                  </a:cubicBezTo>
                  <a:cubicBezTo>
                    <a:pt x="46" y="63"/>
                    <a:pt x="36" y="59"/>
                    <a:pt x="37" y="58"/>
                  </a:cubicBezTo>
                  <a:cubicBezTo>
                    <a:pt x="38" y="56"/>
                    <a:pt x="40" y="58"/>
                    <a:pt x="41" y="56"/>
                  </a:cubicBezTo>
                  <a:cubicBezTo>
                    <a:pt x="42" y="53"/>
                    <a:pt x="38" y="47"/>
                    <a:pt x="41" y="45"/>
                  </a:cubicBezTo>
                  <a:cubicBezTo>
                    <a:pt x="45" y="42"/>
                    <a:pt x="54" y="43"/>
                    <a:pt x="57" y="42"/>
                  </a:cubicBezTo>
                  <a:cubicBezTo>
                    <a:pt x="61" y="41"/>
                    <a:pt x="59" y="39"/>
                    <a:pt x="62" y="38"/>
                  </a:cubicBezTo>
                  <a:cubicBezTo>
                    <a:pt x="65" y="38"/>
                    <a:pt x="71" y="39"/>
                    <a:pt x="74" y="38"/>
                  </a:cubicBezTo>
                  <a:cubicBezTo>
                    <a:pt x="78" y="37"/>
                    <a:pt x="80" y="34"/>
                    <a:pt x="82" y="31"/>
                  </a:cubicBezTo>
                  <a:cubicBezTo>
                    <a:pt x="83" y="28"/>
                    <a:pt x="84" y="24"/>
                    <a:pt x="86" y="22"/>
                  </a:cubicBezTo>
                  <a:cubicBezTo>
                    <a:pt x="88" y="20"/>
                    <a:pt x="92" y="22"/>
                    <a:pt x="94" y="20"/>
                  </a:cubicBezTo>
                  <a:cubicBezTo>
                    <a:pt x="96" y="19"/>
                    <a:pt x="97" y="16"/>
                    <a:pt x="97" y="14"/>
                  </a:cubicBezTo>
                  <a:cubicBezTo>
                    <a:pt x="98" y="12"/>
                    <a:pt x="95" y="9"/>
                    <a:pt x="96" y="7"/>
                  </a:cubicBezTo>
                  <a:cubicBezTo>
                    <a:pt x="97" y="4"/>
                    <a:pt x="99" y="2"/>
                    <a:pt x="102" y="1"/>
                  </a:cubicBezTo>
                  <a:cubicBezTo>
                    <a:pt x="105" y="0"/>
                    <a:pt x="109" y="2"/>
                    <a:pt x="112" y="2"/>
                  </a:cubicBezTo>
                  <a:cubicBezTo>
                    <a:pt x="113" y="4"/>
                    <a:pt x="113" y="7"/>
                    <a:pt x="114" y="8"/>
                  </a:cubicBezTo>
                  <a:cubicBezTo>
                    <a:pt x="116" y="12"/>
                    <a:pt x="118" y="10"/>
                    <a:pt x="119" y="13"/>
                  </a:cubicBezTo>
                  <a:cubicBezTo>
                    <a:pt x="121" y="15"/>
                    <a:pt x="123" y="17"/>
                    <a:pt x="123" y="20"/>
                  </a:cubicBezTo>
                  <a:cubicBezTo>
                    <a:pt x="122" y="23"/>
                    <a:pt x="120" y="26"/>
                    <a:pt x="118" y="28"/>
                  </a:cubicBezTo>
                  <a:cubicBezTo>
                    <a:pt x="116" y="30"/>
                    <a:pt x="112" y="30"/>
                    <a:pt x="111" y="33"/>
                  </a:cubicBezTo>
                  <a:cubicBezTo>
                    <a:pt x="110" y="35"/>
                    <a:pt x="114" y="37"/>
                    <a:pt x="115" y="40"/>
                  </a:cubicBezTo>
                  <a:cubicBezTo>
                    <a:pt x="116" y="42"/>
                    <a:pt x="116" y="45"/>
                    <a:pt x="116" y="48"/>
                  </a:cubicBezTo>
                  <a:cubicBezTo>
                    <a:pt x="115" y="51"/>
                    <a:pt x="114" y="54"/>
                    <a:pt x="112" y="55"/>
                  </a:cubicBezTo>
                  <a:cubicBezTo>
                    <a:pt x="110" y="56"/>
                    <a:pt x="106" y="53"/>
                    <a:pt x="104" y="54"/>
                  </a:cubicBezTo>
                  <a:cubicBezTo>
                    <a:pt x="102" y="55"/>
                    <a:pt x="105" y="58"/>
                    <a:pt x="104" y="60"/>
                  </a:cubicBezTo>
                  <a:cubicBezTo>
                    <a:pt x="102" y="62"/>
                    <a:pt x="98" y="62"/>
                    <a:pt x="96" y="64"/>
                  </a:cubicBezTo>
                  <a:cubicBezTo>
                    <a:pt x="93" y="66"/>
                    <a:pt x="91" y="69"/>
                    <a:pt x="88" y="70"/>
                  </a:cubicBezTo>
                  <a:cubicBezTo>
                    <a:pt x="86" y="72"/>
                    <a:pt x="84" y="71"/>
                    <a:pt x="82" y="72"/>
                  </a:cubicBezTo>
                  <a:cubicBezTo>
                    <a:pt x="81" y="74"/>
                    <a:pt x="81" y="77"/>
                    <a:pt x="79" y="79"/>
                  </a:cubicBezTo>
                  <a:cubicBezTo>
                    <a:pt x="76" y="80"/>
                    <a:pt x="73" y="78"/>
                    <a:pt x="71" y="80"/>
                  </a:cubicBezTo>
                  <a:cubicBezTo>
                    <a:pt x="69" y="81"/>
                    <a:pt x="71" y="85"/>
                    <a:pt x="69" y="86"/>
                  </a:cubicBezTo>
                  <a:cubicBezTo>
                    <a:pt x="67" y="88"/>
                    <a:pt x="63" y="84"/>
                    <a:pt x="61" y="86"/>
                  </a:cubicBezTo>
                  <a:cubicBezTo>
                    <a:pt x="59" y="87"/>
                    <a:pt x="63" y="92"/>
                    <a:pt x="61" y="92"/>
                  </a:cubicBezTo>
                  <a:cubicBezTo>
                    <a:pt x="58" y="93"/>
                    <a:pt x="55" y="87"/>
                    <a:pt x="52" y="87"/>
                  </a:cubicBezTo>
                  <a:cubicBezTo>
                    <a:pt x="49" y="87"/>
                    <a:pt x="47" y="92"/>
                    <a:pt x="45" y="94"/>
                  </a:cubicBezTo>
                  <a:cubicBezTo>
                    <a:pt x="43" y="96"/>
                    <a:pt x="42" y="98"/>
                    <a:pt x="39" y="98"/>
                  </a:cubicBezTo>
                  <a:cubicBezTo>
                    <a:pt x="37" y="99"/>
                    <a:pt x="33" y="97"/>
                    <a:pt x="31" y="98"/>
                  </a:cubicBezTo>
                  <a:cubicBezTo>
                    <a:pt x="29" y="99"/>
                    <a:pt x="33" y="103"/>
                    <a:pt x="30" y="104"/>
                  </a:cubicBezTo>
                  <a:cubicBezTo>
                    <a:pt x="26" y="106"/>
                    <a:pt x="19" y="104"/>
                    <a:pt x="14" y="104"/>
                  </a:cubicBezTo>
                  <a:cubicBezTo>
                    <a:pt x="11" y="104"/>
                    <a:pt x="8" y="104"/>
                    <a:pt x="5" y="104"/>
                  </a:cubicBezTo>
                  <a:cubicBezTo>
                    <a:pt x="6" y="103"/>
                    <a:pt x="7" y="103"/>
                    <a:pt x="7" y="102"/>
                  </a:cubicBezTo>
                  <a:cubicBezTo>
                    <a:pt x="11" y="99"/>
                    <a:pt x="5" y="98"/>
                    <a:pt x="4" y="96"/>
                  </a:cubicBezTo>
                  <a:cubicBezTo>
                    <a:pt x="2" y="95"/>
                    <a:pt x="0" y="95"/>
                    <a:pt x="0" y="93"/>
                  </a:cubicBezTo>
                  <a:cubicBezTo>
                    <a:pt x="0" y="91"/>
                    <a:pt x="0" y="90"/>
                    <a:pt x="3" y="89"/>
                  </a:cubicBezTo>
                  <a:cubicBezTo>
                    <a:pt x="6" y="89"/>
                    <a:pt x="11" y="92"/>
                    <a:pt x="14" y="90"/>
                  </a:cubicBezTo>
                  <a:cubicBezTo>
                    <a:pt x="17" y="88"/>
                    <a:pt x="14" y="83"/>
                    <a:pt x="15" y="80"/>
                  </a:cubicBezTo>
                  <a:cubicBezTo>
                    <a:pt x="16" y="77"/>
                    <a:pt x="19" y="74"/>
                    <a:pt x="21" y="72"/>
                  </a:cubicBezTo>
                  <a:cubicBezTo>
                    <a:pt x="23" y="70"/>
                    <a:pt x="27" y="70"/>
                    <a:pt x="28" y="68"/>
                  </a:cubicBezTo>
                  <a:cubicBezTo>
                    <a:pt x="29" y="67"/>
                    <a:pt x="29" y="67"/>
                    <a:pt x="29" y="6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9" name="Freeform 24"/>
            <p:cNvSpPr>
              <a:spLocks noEditPoints="1"/>
            </p:cNvSpPr>
            <p:nvPr/>
          </p:nvSpPr>
          <p:spPr bwMode="auto">
            <a:xfrm rot="21439583">
              <a:off x="3976641" y="4919451"/>
              <a:ext cx="296033" cy="664125"/>
            </a:xfrm>
            <a:custGeom>
              <a:avLst/>
              <a:gdLst/>
              <a:ahLst/>
              <a:cxnLst>
                <a:cxn ang="0">
                  <a:pos x="45" y="7"/>
                </a:cxn>
                <a:cxn ang="0">
                  <a:pos x="49" y="13"/>
                </a:cxn>
                <a:cxn ang="0">
                  <a:pos x="51" y="21"/>
                </a:cxn>
                <a:cxn ang="0">
                  <a:pos x="52" y="30"/>
                </a:cxn>
                <a:cxn ang="0">
                  <a:pos x="45" y="33"/>
                </a:cxn>
                <a:cxn ang="0">
                  <a:pos x="38" y="43"/>
                </a:cxn>
                <a:cxn ang="0">
                  <a:pos x="35" y="53"/>
                </a:cxn>
                <a:cxn ang="0">
                  <a:pos x="37" y="64"/>
                </a:cxn>
                <a:cxn ang="0">
                  <a:pos x="43" y="74"/>
                </a:cxn>
                <a:cxn ang="0">
                  <a:pos x="45" y="84"/>
                </a:cxn>
                <a:cxn ang="0">
                  <a:pos x="39" y="97"/>
                </a:cxn>
                <a:cxn ang="0">
                  <a:pos x="33" y="105"/>
                </a:cxn>
                <a:cxn ang="0">
                  <a:pos x="28" y="113"/>
                </a:cxn>
                <a:cxn ang="0">
                  <a:pos x="38" y="124"/>
                </a:cxn>
                <a:cxn ang="0">
                  <a:pos x="38" y="139"/>
                </a:cxn>
                <a:cxn ang="0">
                  <a:pos x="35" y="139"/>
                </a:cxn>
                <a:cxn ang="0">
                  <a:pos x="29" y="139"/>
                </a:cxn>
                <a:cxn ang="0">
                  <a:pos x="24" y="136"/>
                </a:cxn>
                <a:cxn ang="0">
                  <a:pos x="25" y="124"/>
                </a:cxn>
                <a:cxn ang="0">
                  <a:pos x="16" y="122"/>
                </a:cxn>
                <a:cxn ang="0">
                  <a:pos x="5" y="124"/>
                </a:cxn>
                <a:cxn ang="0">
                  <a:pos x="5" y="122"/>
                </a:cxn>
                <a:cxn ang="0">
                  <a:pos x="1" y="115"/>
                </a:cxn>
                <a:cxn ang="0">
                  <a:pos x="8" y="110"/>
                </a:cxn>
                <a:cxn ang="0">
                  <a:pos x="13" y="102"/>
                </a:cxn>
                <a:cxn ang="0">
                  <a:pos x="9" y="95"/>
                </a:cxn>
                <a:cxn ang="0">
                  <a:pos x="4" y="90"/>
                </a:cxn>
                <a:cxn ang="0">
                  <a:pos x="2" y="84"/>
                </a:cxn>
                <a:cxn ang="0">
                  <a:pos x="2" y="84"/>
                </a:cxn>
                <a:cxn ang="0">
                  <a:pos x="4" y="83"/>
                </a:cxn>
                <a:cxn ang="0">
                  <a:pos x="3" y="71"/>
                </a:cxn>
                <a:cxn ang="0">
                  <a:pos x="4" y="64"/>
                </a:cxn>
                <a:cxn ang="0">
                  <a:pos x="7" y="57"/>
                </a:cxn>
                <a:cxn ang="0">
                  <a:pos x="8" y="41"/>
                </a:cxn>
                <a:cxn ang="0">
                  <a:pos x="13" y="38"/>
                </a:cxn>
                <a:cxn ang="0">
                  <a:pos x="18" y="27"/>
                </a:cxn>
                <a:cxn ang="0">
                  <a:pos x="18" y="13"/>
                </a:cxn>
                <a:cxn ang="0">
                  <a:pos x="16" y="2"/>
                </a:cxn>
                <a:cxn ang="0">
                  <a:pos x="22" y="2"/>
                </a:cxn>
                <a:cxn ang="0">
                  <a:pos x="26" y="11"/>
                </a:cxn>
                <a:cxn ang="0">
                  <a:pos x="38" y="10"/>
                </a:cxn>
                <a:cxn ang="0">
                  <a:pos x="45" y="7"/>
                </a:cxn>
                <a:cxn ang="0">
                  <a:pos x="6" y="128"/>
                </a:cxn>
                <a:cxn ang="0">
                  <a:pos x="6" y="127"/>
                </a:cxn>
                <a:cxn ang="0">
                  <a:pos x="6" y="128"/>
                </a:cxn>
                <a:cxn ang="0">
                  <a:pos x="6" y="127"/>
                </a:cxn>
                <a:cxn ang="0">
                  <a:pos x="5" y="124"/>
                </a:cxn>
                <a:cxn ang="0">
                  <a:pos x="6" y="127"/>
                </a:cxn>
                <a:cxn ang="0">
                  <a:pos x="2" y="84"/>
                </a:cxn>
                <a:cxn ang="0">
                  <a:pos x="2" y="84"/>
                </a:cxn>
                <a:cxn ang="0">
                  <a:pos x="2" y="84"/>
                </a:cxn>
                <a:cxn ang="0">
                  <a:pos x="7" y="41"/>
                </a:cxn>
                <a:cxn ang="0">
                  <a:pos x="7" y="41"/>
                </a:cxn>
                <a:cxn ang="0">
                  <a:pos x="7" y="41"/>
                </a:cxn>
              </a:cxnLst>
              <a:rect l="0" t="0" r="r" b="b"/>
              <a:pathLst>
                <a:path w="53" h="140">
                  <a:moveTo>
                    <a:pt x="45" y="7"/>
                  </a:moveTo>
                  <a:cubicBezTo>
                    <a:pt x="47" y="9"/>
                    <a:pt x="48" y="12"/>
                    <a:pt x="49" y="13"/>
                  </a:cubicBezTo>
                  <a:cubicBezTo>
                    <a:pt x="53" y="20"/>
                    <a:pt x="51" y="19"/>
                    <a:pt x="51" y="21"/>
                  </a:cubicBezTo>
                  <a:cubicBezTo>
                    <a:pt x="52" y="24"/>
                    <a:pt x="53" y="28"/>
                    <a:pt x="52" y="30"/>
                  </a:cubicBezTo>
                  <a:cubicBezTo>
                    <a:pt x="50" y="33"/>
                    <a:pt x="47" y="30"/>
                    <a:pt x="45" y="33"/>
                  </a:cubicBezTo>
                  <a:cubicBezTo>
                    <a:pt x="42" y="35"/>
                    <a:pt x="39" y="41"/>
                    <a:pt x="38" y="43"/>
                  </a:cubicBezTo>
                  <a:cubicBezTo>
                    <a:pt x="37" y="45"/>
                    <a:pt x="35" y="51"/>
                    <a:pt x="35" y="53"/>
                  </a:cubicBezTo>
                  <a:cubicBezTo>
                    <a:pt x="35" y="55"/>
                    <a:pt x="36" y="63"/>
                    <a:pt x="37" y="64"/>
                  </a:cubicBezTo>
                  <a:cubicBezTo>
                    <a:pt x="38" y="66"/>
                    <a:pt x="42" y="70"/>
                    <a:pt x="43" y="74"/>
                  </a:cubicBezTo>
                  <a:cubicBezTo>
                    <a:pt x="45" y="77"/>
                    <a:pt x="45" y="80"/>
                    <a:pt x="45" y="84"/>
                  </a:cubicBezTo>
                  <a:cubicBezTo>
                    <a:pt x="44" y="88"/>
                    <a:pt x="41" y="94"/>
                    <a:pt x="39" y="97"/>
                  </a:cubicBezTo>
                  <a:cubicBezTo>
                    <a:pt x="37" y="101"/>
                    <a:pt x="35" y="102"/>
                    <a:pt x="33" y="105"/>
                  </a:cubicBezTo>
                  <a:cubicBezTo>
                    <a:pt x="31" y="107"/>
                    <a:pt x="27" y="109"/>
                    <a:pt x="28" y="113"/>
                  </a:cubicBezTo>
                  <a:cubicBezTo>
                    <a:pt x="29" y="117"/>
                    <a:pt x="36" y="119"/>
                    <a:pt x="38" y="124"/>
                  </a:cubicBezTo>
                  <a:cubicBezTo>
                    <a:pt x="40" y="129"/>
                    <a:pt x="39" y="135"/>
                    <a:pt x="38" y="139"/>
                  </a:cubicBezTo>
                  <a:cubicBezTo>
                    <a:pt x="37" y="139"/>
                    <a:pt x="36" y="139"/>
                    <a:pt x="35" y="139"/>
                  </a:cubicBezTo>
                  <a:cubicBezTo>
                    <a:pt x="33" y="139"/>
                    <a:pt x="31" y="140"/>
                    <a:pt x="29" y="139"/>
                  </a:cubicBezTo>
                  <a:cubicBezTo>
                    <a:pt x="27" y="139"/>
                    <a:pt x="25" y="138"/>
                    <a:pt x="24" y="136"/>
                  </a:cubicBezTo>
                  <a:cubicBezTo>
                    <a:pt x="23" y="133"/>
                    <a:pt x="27" y="127"/>
                    <a:pt x="25" y="124"/>
                  </a:cubicBezTo>
                  <a:cubicBezTo>
                    <a:pt x="23" y="121"/>
                    <a:pt x="21" y="121"/>
                    <a:pt x="16" y="122"/>
                  </a:cubicBezTo>
                  <a:cubicBezTo>
                    <a:pt x="13" y="123"/>
                    <a:pt x="9" y="123"/>
                    <a:pt x="5" y="124"/>
                  </a:cubicBezTo>
                  <a:cubicBezTo>
                    <a:pt x="5" y="123"/>
                    <a:pt x="5" y="123"/>
                    <a:pt x="5" y="122"/>
                  </a:cubicBezTo>
                  <a:cubicBezTo>
                    <a:pt x="4" y="119"/>
                    <a:pt x="0" y="117"/>
                    <a:pt x="1" y="115"/>
                  </a:cubicBezTo>
                  <a:cubicBezTo>
                    <a:pt x="2" y="112"/>
                    <a:pt x="6" y="112"/>
                    <a:pt x="8" y="110"/>
                  </a:cubicBezTo>
                  <a:cubicBezTo>
                    <a:pt x="10" y="108"/>
                    <a:pt x="12" y="105"/>
                    <a:pt x="13" y="102"/>
                  </a:cubicBezTo>
                  <a:cubicBezTo>
                    <a:pt x="13" y="99"/>
                    <a:pt x="11" y="97"/>
                    <a:pt x="9" y="95"/>
                  </a:cubicBezTo>
                  <a:cubicBezTo>
                    <a:pt x="8" y="92"/>
                    <a:pt x="6" y="94"/>
                    <a:pt x="4" y="90"/>
                  </a:cubicBezTo>
                  <a:cubicBezTo>
                    <a:pt x="3" y="89"/>
                    <a:pt x="3" y="86"/>
                    <a:pt x="2" y="84"/>
                  </a:cubicBezTo>
                  <a:lnTo>
                    <a:pt x="2" y="84"/>
                  </a:lnTo>
                  <a:cubicBezTo>
                    <a:pt x="3" y="84"/>
                    <a:pt x="3" y="83"/>
                    <a:pt x="4" y="83"/>
                  </a:cubicBezTo>
                  <a:cubicBezTo>
                    <a:pt x="7" y="80"/>
                    <a:pt x="3" y="74"/>
                    <a:pt x="3" y="71"/>
                  </a:cubicBezTo>
                  <a:cubicBezTo>
                    <a:pt x="3" y="68"/>
                    <a:pt x="3" y="67"/>
                    <a:pt x="4" y="64"/>
                  </a:cubicBezTo>
                  <a:cubicBezTo>
                    <a:pt x="4" y="62"/>
                    <a:pt x="6" y="61"/>
                    <a:pt x="7" y="57"/>
                  </a:cubicBezTo>
                  <a:cubicBezTo>
                    <a:pt x="8" y="53"/>
                    <a:pt x="8" y="47"/>
                    <a:pt x="8" y="41"/>
                  </a:cubicBezTo>
                  <a:cubicBezTo>
                    <a:pt x="8" y="41"/>
                    <a:pt x="11" y="40"/>
                    <a:pt x="13" y="38"/>
                  </a:cubicBezTo>
                  <a:cubicBezTo>
                    <a:pt x="15" y="35"/>
                    <a:pt x="17" y="32"/>
                    <a:pt x="18" y="27"/>
                  </a:cubicBezTo>
                  <a:cubicBezTo>
                    <a:pt x="19" y="23"/>
                    <a:pt x="18" y="18"/>
                    <a:pt x="18" y="13"/>
                  </a:cubicBezTo>
                  <a:cubicBezTo>
                    <a:pt x="18" y="9"/>
                    <a:pt x="15" y="5"/>
                    <a:pt x="16" y="2"/>
                  </a:cubicBezTo>
                  <a:cubicBezTo>
                    <a:pt x="17" y="0"/>
                    <a:pt x="20" y="1"/>
                    <a:pt x="22" y="2"/>
                  </a:cubicBezTo>
                  <a:cubicBezTo>
                    <a:pt x="24" y="4"/>
                    <a:pt x="23" y="9"/>
                    <a:pt x="26" y="11"/>
                  </a:cubicBezTo>
                  <a:cubicBezTo>
                    <a:pt x="29" y="12"/>
                    <a:pt x="36" y="10"/>
                    <a:pt x="38" y="10"/>
                  </a:cubicBezTo>
                  <a:cubicBezTo>
                    <a:pt x="39" y="10"/>
                    <a:pt x="42" y="8"/>
                    <a:pt x="45" y="7"/>
                  </a:cubicBezTo>
                  <a:close/>
                  <a:moveTo>
                    <a:pt x="6" y="128"/>
                  </a:moveTo>
                  <a:cubicBezTo>
                    <a:pt x="6" y="128"/>
                    <a:pt x="6" y="128"/>
                    <a:pt x="6" y="127"/>
                  </a:cubicBezTo>
                  <a:cubicBezTo>
                    <a:pt x="6" y="128"/>
                    <a:pt x="6" y="128"/>
                    <a:pt x="6" y="128"/>
                  </a:cubicBezTo>
                  <a:close/>
                  <a:moveTo>
                    <a:pt x="6" y="127"/>
                  </a:moveTo>
                  <a:cubicBezTo>
                    <a:pt x="6" y="126"/>
                    <a:pt x="6" y="125"/>
                    <a:pt x="5" y="124"/>
                  </a:cubicBezTo>
                  <a:cubicBezTo>
                    <a:pt x="6" y="125"/>
                    <a:pt x="6" y="126"/>
                    <a:pt x="6" y="127"/>
                  </a:cubicBezTo>
                  <a:close/>
                  <a:moveTo>
                    <a:pt x="2" y="84"/>
                  </a:moveTo>
                  <a:cubicBezTo>
                    <a:pt x="2" y="84"/>
                    <a:pt x="2" y="84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lose/>
                  <a:moveTo>
                    <a:pt x="7" y="41"/>
                  </a:move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0" name="Freeform 25"/>
            <p:cNvSpPr>
              <a:spLocks noEditPoints="1"/>
            </p:cNvSpPr>
            <p:nvPr/>
          </p:nvSpPr>
          <p:spPr bwMode="auto">
            <a:xfrm rot="21439583">
              <a:off x="4380245" y="5896378"/>
              <a:ext cx="786088" cy="556842"/>
            </a:xfrm>
            <a:custGeom>
              <a:avLst/>
              <a:gdLst/>
              <a:ahLst/>
              <a:cxnLst>
                <a:cxn ang="0">
                  <a:pos x="141" y="53"/>
                </a:cxn>
                <a:cxn ang="0">
                  <a:pos x="131" y="59"/>
                </a:cxn>
                <a:cxn ang="0">
                  <a:pos x="128" y="68"/>
                </a:cxn>
                <a:cxn ang="0">
                  <a:pos x="125" y="78"/>
                </a:cxn>
                <a:cxn ang="0">
                  <a:pos x="117" y="88"/>
                </a:cxn>
                <a:cxn ang="0">
                  <a:pos x="114" y="96"/>
                </a:cxn>
                <a:cxn ang="0">
                  <a:pos x="104" y="105"/>
                </a:cxn>
                <a:cxn ang="0">
                  <a:pos x="91" y="114"/>
                </a:cxn>
                <a:cxn ang="0">
                  <a:pos x="89" y="115"/>
                </a:cxn>
                <a:cxn ang="0">
                  <a:pos x="17" y="108"/>
                </a:cxn>
                <a:cxn ang="0">
                  <a:pos x="20" y="109"/>
                </a:cxn>
                <a:cxn ang="0">
                  <a:pos x="18" y="97"/>
                </a:cxn>
                <a:cxn ang="0">
                  <a:pos x="25" y="94"/>
                </a:cxn>
                <a:cxn ang="0">
                  <a:pos x="27" y="81"/>
                </a:cxn>
                <a:cxn ang="0">
                  <a:pos x="18" y="76"/>
                </a:cxn>
                <a:cxn ang="0">
                  <a:pos x="16" y="68"/>
                </a:cxn>
                <a:cxn ang="0">
                  <a:pos x="8" y="65"/>
                </a:cxn>
                <a:cxn ang="0">
                  <a:pos x="4" y="60"/>
                </a:cxn>
                <a:cxn ang="0">
                  <a:pos x="19" y="56"/>
                </a:cxn>
                <a:cxn ang="0">
                  <a:pos x="4" y="40"/>
                </a:cxn>
                <a:cxn ang="0">
                  <a:pos x="6" y="33"/>
                </a:cxn>
                <a:cxn ang="0">
                  <a:pos x="11" y="27"/>
                </a:cxn>
                <a:cxn ang="0">
                  <a:pos x="12" y="9"/>
                </a:cxn>
                <a:cxn ang="0">
                  <a:pos x="18" y="2"/>
                </a:cxn>
                <a:cxn ang="0">
                  <a:pos x="39" y="1"/>
                </a:cxn>
                <a:cxn ang="0">
                  <a:pos x="40" y="6"/>
                </a:cxn>
                <a:cxn ang="0">
                  <a:pos x="34" y="11"/>
                </a:cxn>
                <a:cxn ang="0">
                  <a:pos x="35" y="20"/>
                </a:cxn>
                <a:cxn ang="0">
                  <a:pos x="41" y="20"/>
                </a:cxn>
                <a:cxn ang="0">
                  <a:pos x="45" y="26"/>
                </a:cxn>
                <a:cxn ang="0">
                  <a:pos x="44" y="32"/>
                </a:cxn>
                <a:cxn ang="0">
                  <a:pos x="53" y="45"/>
                </a:cxn>
                <a:cxn ang="0">
                  <a:pos x="59" y="51"/>
                </a:cxn>
                <a:cxn ang="0">
                  <a:pos x="63" y="57"/>
                </a:cxn>
                <a:cxn ang="0">
                  <a:pos x="71" y="58"/>
                </a:cxn>
                <a:cxn ang="0">
                  <a:pos x="79" y="51"/>
                </a:cxn>
                <a:cxn ang="0">
                  <a:pos x="80" y="44"/>
                </a:cxn>
                <a:cxn ang="0">
                  <a:pos x="86" y="39"/>
                </a:cxn>
                <a:cxn ang="0">
                  <a:pos x="91" y="43"/>
                </a:cxn>
                <a:cxn ang="0">
                  <a:pos x="107" y="40"/>
                </a:cxn>
                <a:cxn ang="0">
                  <a:pos x="111" y="47"/>
                </a:cxn>
                <a:cxn ang="0">
                  <a:pos x="118" y="56"/>
                </a:cxn>
                <a:cxn ang="0">
                  <a:pos x="128" y="53"/>
                </a:cxn>
                <a:cxn ang="0">
                  <a:pos x="141" y="53"/>
                </a:cxn>
                <a:cxn ang="0">
                  <a:pos x="1" y="62"/>
                </a:cxn>
                <a:cxn ang="0">
                  <a:pos x="1" y="62"/>
                </a:cxn>
              </a:cxnLst>
              <a:rect l="0" t="0" r="r" b="b"/>
              <a:pathLst>
                <a:path w="141" h="117">
                  <a:moveTo>
                    <a:pt x="141" y="53"/>
                  </a:moveTo>
                  <a:cubicBezTo>
                    <a:pt x="138" y="55"/>
                    <a:pt x="134" y="57"/>
                    <a:pt x="131" y="59"/>
                  </a:cubicBezTo>
                  <a:cubicBezTo>
                    <a:pt x="129" y="62"/>
                    <a:pt x="129" y="65"/>
                    <a:pt x="128" y="68"/>
                  </a:cubicBezTo>
                  <a:cubicBezTo>
                    <a:pt x="127" y="71"/>
                    <a:pt x="127" y="75"/>
                    <a:pt x="125" y="78"/>
                  </a:cubicBezTo>
                  <a:cubicBezTo>
                    <a:pt x="123" y="81"/>
                    <a:pt x="119" y="85"/>
                    <a:pt x="117" y="88"/>
                  </a:cubicBezTo>
                  <a:cubicBezTo>
                    <a:pt x="115" y="91"/>
                    <a:pt x="116" y="93"/>
                    <a:pt x="114" y="96"/>
                  </a:cubicBezTo>
                  <a:cubicBezTo>
                    <a:pt x="112" y="99"/>
                    <a:pt x="108" y="102"/>
                    <a:pt x="104" y="105"/>
                  </a:cubicBezTo>
                  <a:cubicBezTo>
                    <a:pt x="101" y="108"/>
                    <a:pt x="95" y="112"/>
                    <a:pt x="91" y="114"/>
                  </a:cubicBezTo>
                  <a:cubicBezTo>
                    <a:pt x="88" y="115"/>
                    <a:pt x="83" y="117"/>
                    <a:pt x="89" y="115"/>
                  </a:cubicBezTo>
                  <a:cubicBezTo>
                    <a:pt x="75" y="110"/>
                    <a:pt x="32" y="110"/>
                    <a:pt x="17" y="108"/>
                  </a:cubicBezTo>
                  <a:cubicBezTo>
                    <a:pt x="18" y="108"/>
                    <a:pt x="19" y="109"/>
                    <a:pt x="20" y="109"/>
                  </a:cubicBezTo>
                  <a:cubicBezTo>
                    <a:pt x="21" y="105"/>
                    <a:pt x="17" y="99"/>
                    <a:pt x="18" y="97"/>
                  </a:cubicBezTo>
                  <a:cubicBezTo>
                    <a:pt x="20" y="93"/>
                    <a:pt x="24" y="97"/>
                    <a:pt x="25" y="94"/>
                  </a:cubicBezTo>
                  <a:cubicBezTo>
                    <a:pt x="27" y="91"/>
                    <a:pt x="28" y="85"/>
                    <a:pt x="27" y="81"/>
                  </a:cubicBezTo>
                  <a:cubicBezTo>
                    <a:pt x="25" y="78"/>
                    <a:pt x="20" y="79"/>
                    <a:pt x="18" y="76"/>
                  </a:cubicBezTo>
                  <a:cubicBezTo>
                    <a:pt x="17" y="74"/>
                    <a:pt x="18" y="70"/>
                    <a:pt x="16" y="68"/>
                  </a:cubicBezTo>
                  <a:cubicBezTo>
                    <a:pt x="14" y="66"/>
                    <a:pt x="11" y="67"/>
                    <a:pt x="8" y="65"/>
                  </a:cubicBezTo>
                  <a:cubicBezTo>
                    <a:pt x="6" y="64"/>
                    <a:pt x="5" y="62"/>
                    <a:pt x="4" y="60"/>
                  </a:cubicBezTo>
                  <a:cubicBezTo>
                    <a:pt x="4" y="60"/>
                    <a:pt x="18" y="62"/>
                    <a:pt x="19" y="56"/>
                  </a:cubicBezTo>
                  <a:cubicBezTo>
                    <a:pt x="20" y="49"/>
                    <a:pt x="14" y="41"/>
                    <a:pt x="4" y="40"/>
                  </a:cubicBezTo>
                  <a:cubicBezTo>
                    <a:pt x="5" y="38"/>
                    <a:pt x="6" y="35"/>
                    <a:pt x="6" y="33"/>
                  </a:cubicBezTo>
                  <a:cubicBezTo>
                    <a:pt x="6" y="27"/>
                    <a:pt x="6" y="31"/>
                    <a:pt x="11" y="27"/>
                  </a:cubicBezTo>
                  <a:cubicBezTo>
                    <a:pt x="16" y="23"/>
                    <a:pt x="10" y="14"/>
                    <a:pt x="12" y="9"/>
                  </a:cubicBezTo>
                  <a:cubicBezTo>
                    <a:pt x="13" y="5"/>
                    <a:pt x="14" y="3"/>
                    <a:pt x="18" y="2"/>
                  </a:cubicBezTo>
                  <a:cubicBezTo>
                    <a:pt x="23" y="0"/>
                    <a:pt x="35" y="0"/>
                    <a:pt x="39" y="1"/>
                  </a:cubicBezTo>
                  <a:cubicBezTo>
                    <a:pt x="43" y="2"/>
                    <a:pt x="41" y="4"/>
                    <a:pt x="40" y="6"/>
                  </a:cubicBezTo>
                  <a:cubicBezTo>
                    <a:pt x="39" y="8"/>
                    <a:pt x="35" y="9"/>
                    <a:pt x="34" y="11"/>
                  </a:cubicBezTo>
                  <a:cubicBezTo>
                    <a:pt x="33" y="14"/>
                    <a:pt x="33" y="18"/>
                    <a:pt x="35" y="20"/>
                  </a:cubicBezTo>
                  <a:cubicBezTo>
                    <a:pt x="36" y="21"/>
                    <a:pt x="39" y="19"/>
                    <a:pt x="41" y="20"/>
                  </a:cubicBezTo>
                  <a:cubicBezTo>
                    <a:pt x="43" y="21"/>
                    <a:pt x="44" y="24"/>
                    <a:pt x="45" y="26"/>
                  </a:cubicBezTo>
                  <a:cubicBezTo>
                    <a:pt x="45" y="28"/>
                    <a:pt x="42" y="29"/>
                    <a:pt x="44" y="32"/>
                  </a:cubicBezTo>
                  <a:cubicBezTo>
                    <a:pt x="45" y="35"/>
                    <a:pt x="51" y="42"/>
                    <a:pt x="53" y="45"/>
                  </a:cubicBezTo>
                  <a:cubicBezTo>
                    <a:pt x="56" y="48"/>
                    <a:pt x="57" y="49"/>
                    <a:pt x="59" y="51"/>
                  </a:cubicBezTo>
                  <a:cubicBezTo>
                    <a:pt x="61" y="53"/>
                    <a:pt x="61" y="55"/>
                    <a:pt x="63" y="57"/>
                  </a:cubicBezTo>
                  <a:cubicBezTo>
                    <a:pt x="66" y="58"/>
                    <a:pt x="69" y="59"/>
                    <a:pt x="71" y="58"/>
                  </a:cubicBezTo>
                  <a:cubicBezTo>
                    <a:pt x="74" y="56"/>
                    <a:pt x="77" y="53"/>
                    <a:pt x="79" y="51"/>
                  </a:cubicBezTo>
                  <a:cubicBezTo>
                    <a:pt x="80" y="48"/>
                    <a:pt x="79" y="46"/>
                    <a:pt x="80" y="44"/>
                  </a:cubicBezTo>
                  <a:cubicBezTo>
                    <a:pt x="82" y="42"/>
                    <a:pt x="84" y="40"/>
                    <a:pt x="86" y="39"/>
                  </a:cubicBezTo>
                  <a:cubicBezTo>
                    <a:pt x="87" y="40"/>
                    <a:pt x="89" y="42"/>
                    <a:pt x="91" y="43"/>
                  </a:cubicBezTo>
                  <a:cubicBezTo>
                    <a:pt x="96" y="44"/>
                    <a:pt x="103" y="39"/>
                    <a:pt x="107" y="40"/>
                  </a:cubicBezTo>
                  <a:cubicBezTo>
                    <a:pt x="111" y="41"/>
                    <a:pt x="109" y="45"/>
                    <a:pt x="111" y="47"/>
                  </a:cubicBezTo>
                  <a:cubicBezTo>
                    <a:pt x="113" y="50"/>
                    <a:pt x="115" y="55"/>
                    <a:pt x="118" y="56"/>
                  </a:cubicBezTo>
                  <a:cubicBezTo>
                    <a:pt x="122" y="57"/>
                    <a:pt x="124" y="52"/>
                    <a:pt x="128" y="53"/>
                  </a:cubicBezTo>
                  <a:cubicBezTo>
                    <a:pt x="131" y="54"/>
                    <a:pt x="138" y="51"/>
                    <a:pt x="141" y="53"/>
                  </a:cubicBezTo>
                  <a:close/>
                  <a:moveTo>
                    <a:pt x="1" y="62"/>
                  </a:moveTo>
                  <a:cubicBezTo>
                    <a:pt x="0" y="62"/>
                    <a:pt x="0" y="62"/>
                    <a:pt x="1" y="6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1" name="Freeform 26"/>
            <p:cNvSpPr>
              <a:spLocks noEditPoints="1"/>
            </p:cNvSpPr>
            <p:nvPr/>
          </p:nvSpPr>
          <p:spPr bwMode="auto">
            <a:xfrm rot="21439583">
              <a:off x="4440374" y="3717132"/>
              <a:ext cx="854096" cy="1064303"/>
            </a:xfrm>
            <a:custGeom>
              <a:avLst/>
              <a:gdLst/>
              <a:ahLst/>
              <a:cxnLst>
                <a:cxn ang="0">
                  <a:pos x="151" y="126"/>
                </a:cxn>
                <a:cxn ang="0">
                  <a:pos x="149" y="137"/>
                </a:cxn>
                <a:cxn ang="0">
                  <a:pos x="140" y="167"/>
                </a:cxn>
                <a:cxn ang="0">
                  <a:pos x="136" y="192"/>
                </a:cxn>
                <a:cxn ang="0">
                  <a:pos x="128" y="209"/>
                </a:cxn>
                <a:cxn ang="0">
                  <a:pos x="95" y="211"/>
                </a:cxn>
                <a:cxn ang="0">
                  <a:pos x="78" y="220"/>
                </a:cxn>
                <a:cxn ang="0">
                  <a:pos x="65" y="215"/>
                </a:cxn>
                <a:cxn ang="0">
                  <a:pos x="55" y="219"/>
                </a:cxn>
                <a:cxn ang="0">
                  <a:pos x="41" y="216"/>
                </a:cxn>
                <a:cxn ang="0">
                  <a:pos x="41" y="201"/>
                </a:cxn>
                <a:cxn ang="0">
                  <a:pos x="39" y="184"/>
                </a:cxn>
                <a:cxn ang="0">
                  <a:pos x="37" y="170"/>
                </a:cxn>
                <a:cxn ang="0">
                  <a:pos x="27" y="153"/>
                </a:cxn>
                <a:cxn ang="0">
                  <a:pos x="26" y="129"/>
                </a:cxn>
                <a:cxn ang="0">
                  <a:pos x="17" y="111"/>
                </a:cxn>
                <a:cxn ang="0">
                  <a:pos x="18" y="89"/>
                </a:cxn>
                <a:cxn ang="0">
                  <a:pos x="14" y="7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19" y="50"/>
                </a:cxn>
                <a:cxn ang="0">
                  <a:pos x="32" y="32"/>
                </a:cxn>
                <a:cxn ang="0">
                  <a:pos x="33" y="41"/>
                </a:cxn>
                <a:cxn ang="0">
                  <a:pos x="48" y="51"/>
                </a:cxn>
                <a:cxn ang="0">
                  <a:pos x="63" y="51"/>
                </a:cxn>
                <a:cxn ang="0">
                  <a:pos x="72" y="18"/>
                </a:cxn>
                <a:cxn ang="0">
                  <a:pos x="94" y="11"/>
                </a:cxn>
                <a:cxn ang="0">
                  <a:pos x="124" y="3"/>
                </a:cxn>
                <a:cxn ang="0">
                  <a:pos x="130" y="3"/>
                </a:cxn>
                <a:cxn ang="0">
                  <a:pos x="143" y="30"/>
                </a:cxn>
                <a:cxn ang="0">
                  <a:pos x="146" y="48"/>
                </a:cxn>
                <a:cxn ang="0">
                  <a:pos x="137" y="59"/>
                </a:cxn>
                <a:cxn ang="0">
                  <a:pos x="140" y="84"/>
                </a:cxn>
                <a:cxn ang="0">
                  <a:pos x="134" y="101"/>
                </a:cxn>
                <a:cxn ang="0">
                  <a:pos x="133" y="123"/>
                </a:cxn>
                <a:cxn ang="0">
                  <a:pos x="130" y="3"/>
                </a:cxn>
                <a:cxn ang="0">
                  <a:pos x="130" y="3"/>
                </a:cxn>
                <a:cxn ang="0">
                  <a:pos x="130" y="1"/>
                </a:cxn>
                <a:cxn ang="0">
                  <a:pos x="130" y="1"/>
                </a:cxn>
                <a:cxn ang="0">
                  <a:pos x="31" y="32"/>
                </a:cxn>
                <a:cxn ang="0">
                  <a:pos x="31" y="32"/>
                </a:cxn>
                <a:cxn ang="0">
                  <a:pos x="28" y="32"/>
                </a:cxn>
                <a:cxn ang="0">
                  <a:pos x="27" y="32"/>
                </a:cxn>
                <a:cxn ang="0">
                  <a:pos x="27" y="32"/>
                </a:cxn>
                <a:cxn ang="0">
                  <a:pos x="26" y="32"/>
                </a:cxn>
                <a:cxn ang="0">
                  <a:pos x="0" y="45"/>
                </a:cxn>
                <a:cxn ang="0">
                  <a:pos x="0" y="45"/>
                </a:cxn>
                <a:cxn ang="0">
                  <a:pos x="1" y="46"/>
                </a:cxn>
                <a:cxn ang="0">
                  <a:pos x="1" y="46"/>
                </a:cxn>
                <a:cxn ang="0">
                  <a:pos x="1" y="46"/>
                </a:cxn>
                <a:cxn ang="0">
                  <a:pos x="2" y="46"/>
                </a:cxn>
              </a:cxnLst>
              <a:rect l="0" t="0" r="r" b="b"/>
              <a:pathLst>
                <a:path w="153" h="224">
                  <a:moveTo>
                    <a:pt x="145" y="122"/>
                  </a:moveTo>
                  <a:cubicBezTo>
                    <a:pt x="147" y="123"/>
                    <a:pt x="150" y="124"/>
                    <a:pt x="151" y="126"/>
                  </a:cubicBezTo>
                  <a:cubicBezTo>
                    <a:pt x="153" y="129"/>
                    <a:pt x="153" y="131"/>
                    <a:pt x="152" y="134"/>
                  </a:cubicBezTo>
                  <a:cubicBezTo>
                    <a:pt x="152" y="136"/>
                    <a:pt x="150" y="133"/>
                    <a:pt x="149" y="137"/>
                  </a:cubicBezTo>
                  <a:cubicBezTo>
                    <a:pt x="148" y="141"/>
                    <a:pt x="151" y="153"/>
                    <a:pt x="149" y="158"/>
                  </a:cubicBezTo>
                  <a:cubicBezTo>
                    <a:pt x="147" y="164"/>
                    <a:pt x="142" y="163"/>
                    <a:pt x="140" y="167"/>
                  </a:cubicBezTo>
                  <a:cubicBezTo>
                    <a:pt x="138" y="172"/>
                    <a:pt x="139" y="179"/>
                    <a:pt x="139" y="184"/>
                  </a:cubicBezTo>
                  <a:cubicBezTo>
                    <a:pt x="138" y="188"/>
                    <a:pt x="138" y="189"/>
                    <a:pt x="136" y="192"/>
                  </a:cubicBezTo>
                  <a:cubicBezTo>
                    <a:pt x="134" y="195"/>
                    <a:pt x="129" y="197"/>
                    <a:pt x="128" y="200"/>
                  </a:cubicBezTo>
                  <a:cubicBezTo>
                    <a:pt x="126" y="203"/>
                    <a:pt x="132" y="207"/>
                    <a:pt x="128" y="209"/>
                  </a:cubicBezTo>
                  <a:cubicBezTo>
                    <a:pt x="123" y="211"/>
                    <a:pt x="110" y="209"/>
                    <a:pt x="105" y="210"/>
                  </a:cubicBezTo>
                  <a:cubicBezTo>
                    <a:pt x="100" y="210"/>
                    <a:pt x="97" y="209"/>
                    <a:pt x="95" y="211"/>
                  </a:cubicBezTo>
                  <a:cubicBezTo>
                    <a:pt x="92" y="213"/>
                    <a:pt x="95" y="218"/>
                    <a:pt x="92" y="220"/>
                  </a:cubicBezTo>
                  <a:cubicBezTo>
                    <a:pt x="88" y="222"/>
                    <a:pt x="82" y="221"/>
                    <a:pt x="78" y="220"/>
                  </a:cubicBezTo>
                  <a:cubicBezTo>
                    <a:pt x="74" y="219"/>
                    <a:pt x="74" y="216"/>
                    <a:pt x="71" y="215"/>
                  </a:cubicBezTo>
                  <a:cubicBezTo>
                    <a:pt x="69" y="214"/>
                    <a:pt x="67" y="214"/>
                    <a:pt x="65" y="215"/>
                  </a:cubicBezTo>
                  <a:cubicBezTo>
                    <a:pt x="63" y="217"/>
                    <a:pt x="64" y="222"/>
                    <a:pt x="62" y="223"/>
                  </a:cubicBezTo>
                  <a:cubicBezTo>
                    <a:pt x="59" y="224"/>
                    <a:pt x="58" y="220"/>
                    <a:pt x="55" y="219"/>
                  </a:cubicBezTo>
                  <a:cubicBezTo>
                    <a:pt x="51" y="218"/>
                    <a:pt x="44" y="218"/>
                    <a:pt x="41" y="216"/>
                  </a:cubicBezTo>
                  <a:lnTo>
                    <a:pt x="41" y="216"/>
                  </a:lnTo>
                  <a:cubicBezTo>
                    <a:pt x="41" y="216"/>
                    <a:pt x="42" y="215"/>
                    <a:pt x="42" y="215"/>
                  </a:cubicBezTo>
                  <a:cubicBezTo>
                    <a:pt x="44" y="212"/>
                    <a:pt x="42" y="204"/>
                    <a:pt x="41" y="201"/>
                  </a:cubicBezTo>
                  <a:cubicBezTo>
                    <a:pt x="40" y="197"/>
                    <a:pt x="37" y="197"/>
                    <a:pt x="37" y="194"/>
                  </a:cubicBezTo>
                  <a:cubicBezTo>
                    <a:pt x="36" y="191"/>
                    <a:pt x="39" y="187"/>
                    <a:pt x="39" y="184"/>
                  </a:cubicBezTo>
                  <a:cubicBezTo>
                    <a:pt x="38" y="181"/>
                    <a:pt x="34" y="181"/>
                    <a:pt x="34" y="178"/>
                  </a:cubicBezTo>
                  <a:cubicBezTo>
                    <a:pt x="34" y="176"/>
                    <a:pt x="37" y="173"/>
                    <a:pt x="37" y="170"/>
                  </a:cubicBezTo>
                  <a:cubicBezTo>
                    <a:pt x="37" y="167"/>
                    <a:pt x="34" y="165"/>
                    <a:pt x="33" y="162"/>
                  </a:cubicBezTo>
                  <a:cubicBezTo>
                    <a:pt x="31" y="159"/>
                    <a:pt x="28" y="154"/>
                    <a:pt x="27" y="153"/>
                  </a:cubicBezTo>
                  <a:cubicBezTo>
                    <a:pt x="26" y="151"/>
                    <a:pt x="29" y="144"/>
                    <a:pt x="29" y="140"/>
                  </a:cubicBezTo>
                  <a:cubicBezTo>
                    <a:pt x="29" y="136"/>
                    <a:pt x="28" y="131"/>
                    <a:pt x="26" y="129"/>
                  </a:cubicBezTo>
                  <a:cubicBezTo>
                    <a:pt x="23" y="127"/>
                    <a:pt x="18" y="122"/>
                    <a:pt x="18" y="120"/>
                  </a:cubicBezTo>
                  <a:cubicBezTo>
                    <a:pt x="18" y="119"/>
                    <a:pt x="18" y="115"/>
                    <a:pt x="17" y="111"/>
                  </a:cubicBezTo>
                  <a:cubicBezTo>
                    <a:pt x="17" y="108"/>
                    <a:pt x="15" y="104"/>
                    <a:pt x="15" y="100"/>
                  </a:cubicBezTo>
                  <a:cubicBezTo>
                    <a:pt x="15" y="96"/>
                    <a:pt x="18" y="91"/>
                    <a:pt x="18" y="89"/>
                  </a:cubicBezTo>
                  <a:cubicBezTo>
                    <a:pt x="19" y="87"/>
                    <a:pt x="20" y="81"/>
                    <a:pt x="17" y="78"/>
                  </a:cubicBezTo>
                  <a:cubicBezTo>
                    <a:pt x="14" y="75"/>
                    <a:pt x="15" y="71"/>
                    <a:pt x="14" y="70"/>
                  </a:cubicBezTo>
                  <a:cubicBezTo>
                    <a:pt x="13" y="68"/>
                    <a:pt x="8" y="67"/>
                    <a:pt x="8" y="61"/>
                  </a:cubicBezTo>
                  <a:cubicBezTo>
                    <a:pt x="7" y="58"/>
                    <a:pt x="8" y="53"/>
                    <a:pt x="8" y="48"/>
                  </a:cubicBezTo>
                  <a:lnTo>
                    <a:pt x="8" y="48"/>
                  </a:lnTo>
                  <a:cubicBezTo>
                    <a:pt x="8" y="48"/>
                    <a:pt x="8" y="48"/>
                    <a:pt x="8" y="48"/>
                  </a:cubicBezTo>
                  <a:cubicBezTo>
                    <a:pt x="11" y="49"/>
                    <a:pt x="10" y="50"/>
                    <a:pt x="12" y="51"/>
                  </a:cubicBezTo>
                  <a:cubicBezTo>
                    <a:pt x="14" y="51"/>
                    <a:pt x="18" y="53"/>
                    <a:pt x="19" y="50"/>
                  </a:cubicBezTo>
                  <a:cubicBezTo>
                    <a:pt x="21" y="47"/>
                    <a:pt x="15" y="41"/>
                    <a:pt x="19" y="36"/>
                  </a:cubicBezTo>
                  <a:cubicBezTo>
                    <a:pt x="22" y="33"/>
                    <a:pt x="26" y="36"/>
                    <a:pt x="32" y="32"/>
                  </a:cubicBezTo>
                  <a:cubicBezTo>
                    <a:pt x="33" y="32"/>
                    <a:pt x="33" y="32"/>
                    <a:pt x="34" y="33"/>
                  </a:cubicBezTo>
                  <a:cubicBezTo>
                    <a:pt x="35" y="35"/>
                    <a:pt x="30" y="39"/>
                    <a:pt x="33" y="41"/>
                  </a:cubicBezTo>
                  <a:cubicBezTo>
                    <a:pt x="36" y="42"/>
                    <a:pt x="43" y="37"/>
                    <a:pt x="47" y="40"/>
                  </a:cubicBezTo>
                  <a:cubicBezTo>
                    <a:pt x="50" y="42"/>
                    <a:pt x="47" y="48"/>
                    <a:pt x="48" y="51"/>
                  </a:cubicBezTo>
                  <a:cubicBezTo>
                    <a:pt x="50" y="54"/>
                    <a:pt x="53" y="53"/>
                    <a:pt x="56" y="53"/>
                  </a:cubicBezTo>
                  <a:cubicBezTo>
                    <a:pt x="58" y="53"/>
                    <a:pt x="60" y="53"/>
                    <a:pt x="63" y="51"/>
                  </a:cubicBezTo>
                  <a:cubicBezTo>
                    <a:pt x="65" y="50"/>
                    <a:pt x="69" y="50"/>
                    <a:pt x="71" y="44"/>
                  </a:cubicBezTo>
                  <a:cubicBezTo>
                    <a:pt x="73" y="38"/>
                    <a:pt x="70" y="23"/>
                    <a:pt x="72" y="18"/>
                  </a:cubicBezTo>
                  <a:cubicBezTo>
                    <a:pt x="74" y="12"/>
                    <a:pt x="78" y="17"/>
                    <a:pt x="82" y="16"/>
                  </a:cubicBezTo>
                  <a:cubicBezTo>
                    <a:pt x="86" y="15"/>
                    <a:pt x="88" y="12"/>
                    <a:pt x="94" y="11"/>
                  </a:cubicBezTo>
                  <a:cubicBezTo>
                    <a:pt x="99" y="10"/>
                    <a:pt x="107" y="11"/>
                    <a:pt x="112" y="10"/>
                  </a:cubicBezTo>
                  <a:cubicBezTo>
                    <a:pt x="118" y="8"/>
                    <a:pt x="120" y="3"/>
                    <a:pt x="124" y="3"/>
                  </a:cubicBezTo>
                  <a:cubicBezTo>
                    <a:pt x="127" y="2"/>
                    <a:pt x="128" y="2"/>
                    <a:pt x="130" y="3"/>
                  </a:cubicBezTo>
                  <a:lnTo>
                    <a:pt x="130" y="3"/>
                  </a:lnTo>
                  <a:cubicBezTo>
                    <a:pt x="130" y="8"/>
                    <a:pt x="131" y="17"/>
                    <a:pt x="133" y="22"/>
                  </a:cubicBezTo>
                  <a:cubicBezTo>
                    <a:pt x="136" y="27"/>
                    <a:pt x="141" y="27"/>
                    <a:pt x="143" y="30"/>
                  </a:cubicBezTo>
                  <a:cubicBezTo>
                    <a:pt x="146" y="33"/>
                    <a:pt x="148" y="36"/>
                    <a:pt x="149" y="39"/>
                  </a:cubicBezTo>
                  <a:cubicBezTo>
                    <a:pt x="149" y="43"/>
                    <a:pt x="148" y="46"/>
                    <a:pt x="146" y="48"/>
                  </a:cubicBezTo>
                  <a:cubicBezTo>
                    <a:pt x="143" y="49"/>
                    <a:pt x="138" y="44"/>
                    <a:pt x="136" y="47"/>
                  </a:cubicBezTo>
                  <a:cubicBezTo>
                    <a:pt x="134" y="50"/>
                    <a:pt x="137" y="55"/>
                    <a:pt x="137" y="59"/>
                  </a:cubicBezTo>
                  <a:cubicBezTo>
                    <a:pt x="138" y="64"/>
                    <a:pt x="140" y="69"/>
                    <a:pt x="141" y="73"/>
                  </a:cubicBezTo>
                  <a:cubicBezTo>
                    <a:pt x="141" y="77"/>
                    <a:pt x="141" y="81"/>
                    <a:pt x="140" y="84"/>
                  </a:cubicBezTo>
                  <a:cubicBezTo>
                    <a:pt x="139" y="87"/>
                    <a:pt x="135" y="89"/>
                    <a:pt x="134" y="92"/>
                  </a:cubicBezTo>
                  <a:cubicBezTo>
                    <a:pt x="133" y="95"/>
                    <a:pt x="136" y="99"/>
                    <a:pt x="134" y="101"/>
                  </a:cubicBezTo>
                  <a:cubicBezTo>
                    <a:pt x="132" y="104"/>
                    <a:pt x="124" y="101"/>
                    <a:pt x="123" y="106"/>
                  </a:cubicBezTo>
                  <a:cubicBezTo>
                    <a:pt x="123" y="111"/>
                    <a:pt x="126" y="120"/>
                    <a:pt x="133" y="123"/>
                  </a:cubicBezTo>
                  <a:cubicBezTo>
                    <a:pt x="139" y="125"/>
                    <a:pt x="142" y="123"/>
                    <a:pt x="145" y="122"/>
                  </a:cubicBezTo>
                  <a:close/>
                  <a:moveTo>
                    <a:pt x="130" y="3"/>
                  </a:moveTo>
                  <a:cubicBezTo>
                    <a:pt x="130" y="2"/>
                    <a:pt x="130" y="2"/>
                    <a:pt x="130" y="2"/>
                  </a:cubicBezTo>
                  <a:cubicBezTo>
                    <a:pt x="130" y="2"/>
                    <a:pt x="130" y="2"/>
                    <a:pt x="130" y="3"/>
                  </a:cubicBezTo>
                  <a:close/>
                  <a:moveTo>
                    <a:pt x="130" y="2"/>
                  </a:moveTo>
                  <a:cubicBezTo>
                    <a:pt x="130" y="1"/>
                    <a:pt x="130" y="1"/>
                    <a:pt x="130" y="1"/>
                  </a:cubicBezTo>
                  <a:cubicBezTo>
                    <a:pt x="130" y="1"/>
                    <a:pt x="130" y="1"/>
                    <a:pt x="130" y="2"/>
                  </a:cubicBezTo>
                  <a:close/>
                  <a:moveTo>
                    <a:pt x="130" y="1"/>
                  </a:moveTo>
                  <a:cubicBezTo>
                    <a:pt x="130" y="0"/>
                    <a:pt x="130" y="0"/>
                    <a:pt x="130" y="1"/>
                  </a:cubicBezTo>
                  <a:close/>
                  <a:moveTo>
                    <a:pt x="31" y="32"/>
                  </a:moveTo>
                  <a:cubicBezTo>
                    <a:pt x="31" y="32"/>
                    <a:pt x="31" y="32"/>
                    <a:pt x="31" y="32"/>
                  </a:cubicBezTo>
                  <a:cubicBezTo>
                    <a:pt x="31" y="32"/>
                    <a:pt x="31" y="32"/>
                    <a:pt x="31" y="32"/>
                  </a:cubicBezTo>
                  <a:close/>
                  <a:moveTo>
                    <a:pt x="28" y="32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lose/>
                  <a:moveTo>
                    <a:pt x="27" y="32"/>
                  </a:move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lose/>
                  <a:moveTo>
                    <a:pt x="26" y="32"/>
                  </a:move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lose/>
                  <a:moveTo>
                    <a:pt x="0" y="45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5"/>
                  </a:cubicBezTo>
                  <a:close/>
                  <a:moveTo>
                    <a:pt x="1" y="46"/>
                  </a:moveTo>
                  <a:cubicBezTo>
                    <a:pt x="1" y="46"/>
                    <a:pt x="1" y="46"/>
                    <a:pt x="1" y="46"/>
                  </a:cubicBezTo>
                  <a:cubicBezTo>
                    <a:pt x="1" y="46"/>
                    <a:pt x="1" y="46"/>
                    <a:pt x="1" y="46"/>
                  </a:cubicBezTo>
                  <a:close/>
                  <a:moveTo>
                    <a:pt x="1" y="46"/>
                  </a:moveTo>
                  <a:cubicBezTo>
                    <a:pt x="1" y="46"/>
                    <a:pt x="1" y="46"/>
                    <a:pt x="1" y="46"/>
                  </a:cubicBezTo>
                  <a:cubicBezTo>
                    <a:pt x="1" y="46"/>
                    <a:pt x="1" y="46"/>
                    <a:pt x="1" y="46"/>
                  </a:cubicBezTo>
                  <a:close/>
                  <a:moveTo>
                    <a:pt x="1" y="46"/>
                  </a:moveTo>
                  <a:cubicBezTo>
                    <a:pt x="1" y="46"/>
                    <a:pt x="2" y="46"/>
                    <a:pt x="2" y="46"/>
                  </a:cubicBezTo>
                  <a:cubicBezTo>
                    <a:pt x="2" y="46"/>
                    <a:pt x="1" y="46"/>
                    <a:pt x="1" y="4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2" name="Freeform 27"/>
            <p:cNvSpPr>
              <a:spLocks noEditPoints="1"/>
            </p:cNvSpPr>
            <p:nvPr/>
          </p:nvSpPr>
          <p:spPr bwMode="auto">
            <a:xfrm rot="21439583">
              <a:off x="4121881" y="4514991"/>
              <a:ext cx="620069" cy="1168179"/>
            </a:xfrm>
            <a:custGeom>
              <a:avLst/>
              <a:gdLst/>
              <a:ahLst/>
              <a:cxnLst>
                <a:cxn ang="0">
                  <a:pos x="29" y="37"/>
                </a:cxn>
                <a:cxn ang="0">
                  <a:pos x="29" y="57"/>
                </a:cxn>
                <a:cxn ang="0">
                  <a:pos x="29" y="84"/>
                </a:cxn>
                <a:cxn ang="0">
                  <a:pos x="22" y="95"/>
                </a:cxn>
                <a:cxn ang="0">
                  <a:pos x="25" y="112"/>
                </a:cxn>
                <a:cxn ang="0">
                  <a:pos x="11" y="125"/>
                </a:cxn>
                <a:cxn ang="0">
                  <a:pos x="10" y="146"/>
                </a:cxn>
                <a:cxn ang="0">
                  <a:pos x="18" y="166"/>
                </a:cxn>
                <a:cxn ang="0">
                  <a:pos x="6" y="187"/>
                </a:cxn>
                <a:cxn ang="0">
                  <a:pos x="11" y="206"/>
                </a:cxn>
                <a:cxn ang="0">
                  <a:pos x="17" y="223"/>
                </a:cxn>
                <a:cxn ang="0">
                  <a:pos x="21" y="239"/>
                </a:cxn>
                <a:cxn ang="0">
                  <a:pos x="30" y="236"/>
                </a:cxn>
                <a:cxn ang="0">
                  <a:pos x="45" y="226"/>
                </a:cxn>
                <a:cxn ang="0">
                  <a:pos x="60" y="215"/>
                </a:cxn>
                <a:cxn ang="0">
                  <a:pos x="69" y="204"/>
                </a:cxn>
                <a:cxn ang="0">
                  <a:pos x="68" y="195"/>
                </a:cxn>
                <a:cxn ang="0">
                  <a:pos x="57" y="176"/>
                </a:cxn>
                <a:cxn ang="0">
                  <a:pos x="60" y="153"/>
                </a:cxn>
                <a:cxn ang="0">
                  <a:pos x="58" y="127"/>
                </a:cxn>
                <a:cxn ang="0">
                  <a:pos x="76" y="116"/>
                </a:cxn>
                <a:cxn ang="0">
                  <a:pos x="76" y="100"/>
                </a:cxn>
                <a:cxn ang="0">
                  <a:pos x="95" y="96"/>
                </a:cxn>
                <a:cxn ang="0">
                  <a:pos x="109" y="85"/>
                </a:cxn>
                <a:cxn ang="0">
                  <a:pos x="109" y="58"/>
                </a:cxn>
                <a:cxn ang="0">
                  <a:pos x="102" y="47"/>
                </a:cxn>
                <a:cxn ang="0">
                  <a:pos x="92" y="39"/>
                </a:cxn>
                <a:cxn ang="0">
                  <a:pos x="89" y="30"/>
                </a:cxn>
                <a:cxn ang="0">
                  <a:pos x="81" y="13"/>
                </a:cxn>
                <a:cxn ang="0">
                  <a:pos x="72" y="18"/>
                </a:cxn>
                <a:cxn ang="0">
                  <a:pos x="50" y="21"/>
                </a:cxn>
                <a:cxn ang="0">
                  <a:pos x="34" y="1"/>
                </a:cxn>
                <a:cxn ang="0">
                  <a:pos x="18" y="8"/>
                </a:cxn>
                <a:cxn ang="0">
                  <a:pos x="11" y="221"/>
                </a:cxn>
              </a:cxnLst>
              <a:rect l="0" t="0" r="r" b="b"/>
              <a:pathLst>
                <a:path w="111" h="246">
                  <a:moveTo>
                    <a:pt x="21" y="25"/>
                  </a:moveTo>
                  <a:cubicBezTo>
                    <a:pt x="24" y="28"/>
                    <a:pt x="28" y="32"/>
                    <a:pt x="29" y="37"/>
                  </a:cubicBezTo>
                  <a:cubicBezTo>
                    <a:pt x="29" y="42"/>
                    <a:pt x="25" y="49"/>
                    <a:pt x="25" y="52"/>
                  </a:cubicBezTo>
                  <a:cubicBezTo>
                    <a:pt x="25" y="56"/>
                    <a:pt x="28" y="54"/>
                    <a:pt x="29" y="57"/>
                  </a:cubicBezTo>
                  <a:cubicBezTo>
                    <a:pt x="29" y="60"/>
                    <a:pt x="29" y="68"/>
                    <a:pt x="29" y="71"/>
                  </a:cubicBezTo>
                  <a:cubicBezTo>
                    <a:pt x="29" y="73"/>
                    <a:pt x="31" y="83"/>
                    <a:pt x="29" y="84"/>
                  </a:cubicBezTo>
                  <a:cubicBezTo>
                    <a:pt x="28" y="84"/>
                    <a:pt x="23" y="87"/>
                    <a:pt x="18" y="89"/>
                  </a:cubicBezTo>
                  <a:cubicBezTo>
                    <a:pt x="20" y="91"/>
                    <a:pt x="21" y="94"/>
                    <a:pt x="22" y="95"/>
                  </a:cubicBezTo>
                  <a:cubicBezTo>
                    <a:pt x="26" y="102"/>
                    <a:pt x="24" y="101"/>
                    <a:pt x="24" y="103"/>
                  </a:cubicBezTo>
                  <a:cubicBezTo>
                    <a:pt x="25" y="106"/>
                    <a:pt x="26" y="110"/>
                    <a:pt x="25" y="112"/>
                  </a:cubicBezTo>
                  <a:cubicBezTo>
                    <a:pt x="23" y="115"/>
                    <a:pt x="20" y="112"/>
                    <a:pt x="18" y="115"/>
                  </a:cubicBezTo>
                  <a:cubicBezTo>
                    <a:pt x="15" y="117"/>
                    <a:pt x="12" y="123"/>
                    <a:pt x="11" y="125"/>
                  </a:cubicBezTo>
                  <a:cubicBezTo>
                    <a:pt x="10" y="127"/>
                    <a:pt x="8" y="133"/>
                    <a:pt x="8" y="135"/>
                  </a:cubicBezTo>
                  <a:cubicBezTo>
                    <a:pt x="8" y="137"/>
                    <a:pt x="9" y="145"/>
                    <a:pt x="10" y="146"/>
                  </a:cubicBezTo>
                  <a:cubicBezTo>
                    <a:pt x="11" y="148"/>
                    <a:pt x="15" y="152"/>
                    <a:pt x="16" y="156"/>
                  </a:cubicBezTo>
                  <a:cubicBezTo>
                    <a:pt x="18" y="159"/>
                    <a:pt x="18" y="162"/>
                    <a:pt x="18" y="166"/>
                  </a:cubicBezTo>
                  <a:cubicBezTo>
                    <a:pt x="17" y="170"/>
                    <a:pt x="14" y="176"/>
                    <a:pt x="12" y="179"/>
                  </a:cubicBezTo>
                  <a:cubicBezTo>
                    <a:pt x="10" y="183"/>
                    <a:pt x="8" y="184"/>
                    <a:pt x="6" y="187"/>
                  </a:cubicBezTo>
                  <a:cubicBezTo>
                    <a:pt x="4" y="189"/>
                    <a:pt x="0" y="191"/>
                    <a:pt x="1" y="195"/>
                  </a:cubicBezTo>
                  <a:cubicBezTo>
                    <a:pt x="2" y="199"/>
                    <a:pt x="9" y="201"/>
                    <a:pt x="11" y="206"/>
                  </a:cubicBezTo>
                  <a:cubicBezTo>
                    <a:pt x="13" y="211"/>
                    <a:pt x="12" y="217"/>
                    <a:pt x="11" y="221"/>
                  </a:cubicBezTo>
                  <a:cubicBezTo>
                    <a:pt x="13" y="221"/>
                    <a:pt x="16" y="221"/>
                    <a:pt x="17" y="223"/>
                  </a:cubicBezTo>
                  <a:cubicBezTo>
                    <a:pt x="19" y="224"/>
                    <a:pt x="18" y="227"/>
                    <a:pt x="19" y="230"/>
                  </a:cubicBezTo>
                  <a:cubicBezTo>
                    <a:pt x="19" y="233"/>
                    <a:pt x="19" y="237"/>
                    <a:pt x="21" y="239"/>
                  </a:cubicBezTo>
                  <a:cubicBezTo>
                    <a:pt x="22" y="242"/>
                    <a:pt x="24" y="246"/>
                    <a:pt x="27" y="245"/>
                  </a:cubicBezTo>
                  <a:cubicBezTo>
                    <a:pt x="29" y="244"/>
                    <a:pt x="29" y="239"/>
                    <a:pt x="30" y="236"/>
                  </a:cubicBezTo>
                  <a:cubicBezTo>
                    <a:pt x="32" y="233"/>
                    <a:pt x="33" y="229"/>
                    <a:pt x="36" y="227"/>
                  </a:cubicBezTo>
                  <a:cubicBezTo>
                    <a:pt x="38" y="225"/>
                    <a:pt x="42" y="228"/>
                    <a:pt x="45" y="226"/>
                  </a:cubicBezTo>
                  <a:cubicBezTo>
                    <a:pt x="48" y="224"/>
                    <a:pt x="46" y="218"/>
                    <a:pt x="49" y="215"/>
                  </a:cubicBezTo>
                  <a:cubicBezTo>
                    <a:pt x="52" y="213"/>
                    <a:pt x="57" y="216"/>
                    <a:pt x="60" y="215"/>
                  </a:cubicBezTo>
                  <a:cubicBezTo>
                    <a:pt x="63" y="213"/>
                    <a:pt x="63" y="208"/>
                    <a:pt x="64" y="206"/>
                  </a:cubicBezTo>
                  <a:cubicBezTo>
                    <a:pt x="66" y="205"/>
                    <a:pt x="66" y="201"/>
                    <a:pt x="69" y="204"/>
                  </a:cubicBezTo>
                  <a:cubicBezTo>
                    <a:pt x="70" y="205"/>
                    <a:pt x="70" y="206"/>
                    <a:pt x="71" y="206"/>
                  </a:cubicBezTo>
                  <a:cubicBezTo>
                    <a:pt x="70" y="202"/>
                    <a:pt x="68" y="198"/>
                    <a:pt x="68" y="195"/>
                  </a:cubicBezTo>
                  <a:cubicBezTo>
                    <a:pt x="67" y="187"/>
                    <a:pt x="65" y="189"/>
                    <a:pt x="63" y="186"/>
                  </a:cubicBezTo>
                  <a:cubicBezTo>
                    <a:pt x="61" y="183"/>
                    <a:pt x="59" y="180"/>
                    <a:pt x="57" y="176"/>
                  </a:cubicBezTo>
                  <a:cubicBezTo>
                    <a:pt x="56" y="172"/>
                    <a:pt x="52" y="165"/>
                    <a:pt x="53" y="161"/>
                  </a:cubicBezTo>
                  <a:cubicBezTo>
                    <a:pt x="54" y="157"/>
                    <a:pt x="59" y="156"/>
                    <a:pt x="60" y="153"/>
                  </a:cubicBezTo>
                  <a:cubicBezTo>
                    <a:pt x="61" y="149"/>
                    <a:pt x="58" y="146"/>
                    <a:pt x="58" y="141"/>
                  </a:cubicBezTo>
                  <a:cubicBezTo>
                    <a:pt x="57" y="137"/>
                    <a:pt x="56" y="130"/>
                    <a:pt x="58" y="127"/>
                  </a:cubicBezTo>
                  <a:cubicBezTo>
                    <a:pt x="59" y="123"/>
                    <a:pt x="62" y="127"/>
                    <a:pt x="65" y="125"/>
                  </a:cubicBezTo>
                  <a:cubicBezTo>
                    <a:pt x="69" y="123"/>
                    <a:pt x="74" y="119"/>
                    <a:pt x="76" y="116"/>
                  </a:cubicBezTo>
                  <a:cubicBezTo>
                    <a:pt x="78" y="113"/>
                    <a:pt x="76" y="112"/>
                    <a:pt x="76" y="109"/>
                  </a:cubicBezTo>
                  <a:cubicBezTo>
                    <a:pt x="76" y="106"/>
                    <a:pt x="75" y="102"/>
                    <a:pt x="76" y="100"/>
                  </a:cubicBezTo>
                  <a:cubicBezTo>
                    <a:pt x="77" y="98"/>
                    <a:pt x="79" y="97"/>
                    <a:pt x="82" y="96"/>
                  </a:cubicBezTo>
                  <a:cubicBezTo>
                    <a:pt x="85" y="96"/>
                    <a:pt x="91" y="97"/>
                    <a:pt x="95" y="96"/>
                  </a:cubicBezTo>
                  <a:cubicBezTo>
                    <a:pt x="98" y="96"/>
                    <a:pt x="99" y="95"/>
                    <a:pt x="101" y="93"/>
                  </a:cubicBezTo>
                  <a:cubicBezTo>
                    <a:pt x="104" y="91"/>
                    <a:pt x="107" y="89"/>
                    <a:pt x="109" y="85"/>
                  </a:cubicBezTo>
                  <a:cubicBezTo>
                    <a:pt x="110" y="80"/>
                    <a:pt x="108" y="73"/>
                    <a:pt x="108" y="68"/>
                  </a:cubicBezTo>
                  <a:cubicBezTo>
                    <a:pt x="108" y="64"/>
                    <a:pt x="111" y="66"/>
                    <a:pt x="109" y="58"/>
                  </a:cubicBezTo>
                  <a:cubicBezTo>
                    <a:pt x="109" y="57"/>
                    <a:pt x="108" y="55"/>
                    <a:pt x="108" y="52"/>
                  </a:cubicBezTo>
                  <a:cubicBezTo>
                    <a:pt x="106" y="54"/>
                    <a:pt x="105" y="48"/>
                    <a:pt x="102" y="47"/>
                  </a:cubicBezTo>
                  <a:cubicBezTo>
                    <a:pt x="99" y="46"/>
                    <a:pt x="94" y="49"/>
                    <a:pt x="92" y="47"/>
                  </a:cubicBezTo>
                  <a:cubicBezTo>
                    <a:pt x="89" y="45"/>
                    <a:pt x="91" y="42"/>
                    <a:pt x="92" y="39"/>
                  </a:cubicBezTo>
                  <a:cubicBezTo>
                    <a:pt x="93" y="37"/>
                    <a:pt x="97" y="37"/>
                    <a:pt x="97" y="34"/>
                  </a:cubicBezTo>
                  <a:cubicBezTo>
                    <a:pt x="96" y="32"/>
                    <a:pt x="91" y="31"/>
                    <a:pt x="89" y="30"/>
                  </a:cubicBezTo>
                  <a:cubicBezTo>
                    <a:pt x="88" y="29"/>
                    <a:pt x="85" y="26"/>
                    <a:pt x="85" y="24"/>
                  </a:cubicBezTo>
                  <a:cubicBezTo>
                    <a:pt x="85" y="22"/>
                    <a:pt x="82" y="13"/>
                    <a:pt x="81" y="13"/>
                  </a:cubicBezTo>
                  <a:cubicBezTo>
                    <a:pt x="80" y="13"/>
                    <a:pt x="78" y="13"/>
                    <a:pt x="76" y="14"/>
                  </a:cubicBezTo>
                  <a:cubicBezTo>
                    <a:pt x="75" y="15"/>
                    <a:pt x="74" y="17"/>
                    <a:pt x="72" y="18"/>
                  </a:cubicBezTo>
                  <a:cubicBezTo>
                    <a:pt x="70" y="20"/>
                    <a:pt x="68" y="22"/>
                    <a:pt x="65" y="22"/>
                  </a:cubicBezTo>
                  <a:cubicBezTo>
                    <a:pt x="61" y="23"/>
                    <a:pt x="54" y="23"/>
                    <a:pt x="50" y="21"/>
                  </a:cubicBezTo>
                  <a:cubicBezTo>
                    <a:pt x="45" y="18"/>
                    <a:pt x="40" y="11"/>
                    <a:pt x="37" y="8"/>
                  </a:cubicBezTo>
                  <a:cubicBezTo>
                    <a:pt x="35" y="4"/>
                    <a:pt x="36" y="2"/>
                    <a:pt x="34" y="1"/>
                  </a:cubicBezTo>
                  <a:cubicBezTo>
                    <a:pt x="31" y="0"/>
                    <a:pt x="28" y="1"/>
                    <a:pt x="25" y="2"/>
                  </a:cubicBezTo>
                  <a:cubicBezTo>
                    <a:pt x="23" y="3"/>
                    <a:pt x="20" y="5"/>
                    <a:pt x="18" y="8"/>
                  </a:cubicBezTo>
                  <a:cubicBezTo>
                    <a:pt x="12" y="16"/>
                    <a:pt x="17" y="18"/>
                    <a:pt x="21" y="25"/>
                  </a:cubicBezTo>
                  <a:close/>
                  <a:moveTo>
                    <a:pt x="11" y="221"/>
                  </a:moveTo>
                  <a:cubicBezTo>
                    <a:pt x="9" y="221"/>
                    <a:pt x="9" y="221"/>
                    <a:pt x="11" y="22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3" name="Freeform 29"/>
            <p:cNvSpPr>
              <a:spLocks noEditPoints="1"/>
            </p:cNvSpPr>
            <p:nvPr/>
          </p:nvSpPr>
          <p:spPr bwMode="auto">
            <a:xfrm rot="21439583">
              <a:off x="4791550" y="5206512"/>
              <a:ext cx="1122126" cy="941695"/>
            </a:xfrm>
            <a:custGeom>
              <a:avLst/>
              <a:gdLst/>
              <a:ahLst/>
              <a:cxnLst>
                <a:cxn ang="0">
                  <a:pos x="178" y="1"/>
                </a:cxn>
                <a:cxn ang="0">
                  <a:pos x="197" y="22"/>
                </a:cxn>
                <a:cxn ang="0">
                  <a:pos x="183" y="36"/>
                </a:cxn>
                <a:cxn ang="0">
                  <a:pos x="178" y="55"/>
                </a:cxn>
                <a:cxn ang="0">
                  <a:pos x="170" y="69"/>
                </a:cxn>
                <a:cxn ang="0">
                  <a:pos x="159" y="90"/>
                </a:cxn>
                <a:cxn ang="0">
                  <a:pos x="152" y="106"/>
                </a:cxn>
                <a:cxn ang="0">
                  <a:pos x="145" y="123"/>
                </a:cxn>
                <a:cxn ang="0">
                  <a:pos x="129" y="138"/>
                </a:cxn>
                <a:cxn ang="0">
                  <a:pos x="104" y="164"/>
                </a:cxn>
                <a:cxn ang="0">
                  <a:pos x="82" y="180"/>
                </a:cxn>
                <a:cxn ang="0">
                  <a:pos x="73" y="185"/>
                </a:cxn>
                <a:cxn ang="0">
                  <a:pos x="63" y="193"/>
                </a:cxn>
                <a:cxn ang="0">
                  <a:pos x="62" y="193"/>
                </a:cxn>
                <a:cxn ang="0">
                  <a:pos x="39" y="196"/>
                </a:cxn>
                <a:cxn ang="0">
                  <a:pos x="28" y="180"/>
                </a:cxn>
                <a:cxn ang="0">
                  <a:pos x="7" y="179"/>
                </a:cxn>
                <a:cxn ang="0">
                  <a:pos x="18" y="174"/>
                </a:cxn>
                <a:cxn ang="0">
                  <a:pos x="27" y="162"/>
                </a:cxn>
                <a:cxn ang="0">
                  <a:pos x="31" y="145"/>
                </a:cxn>
                <a:cxn ang="0">
                  <a:pos x="41" y="130"/>
                </a:cxn>
                <a:cxn ang="0">
                  <a:pos x="52" y="121"/>
                </a:cxn>
                <a:cxn ang="0">
                  <a:pos x="65" y="114"/>
                </a:cxn>
                <a:cxn ang="0">
                  <a:pos x="78" y="110"/>
                </a:cxn>
                <a:cxn ang="0">
                  <a:pos x="95" y="104"/>
                </a:cxn>
                <a:cxn ang="0">
                  <a:pos x="106" y="112"/>
                </a:cxn>
                <a:cxn ang="0">
                  <a:pos x="111" y="100"/>
                </a:cxn>
                <a:cxn ang="0">
                  <a:pos x="116" y="85"/>
                </a:cxn>
                <a:cxn ang="0">
                  <a:pos x="129" y="72"/>
                </a:cxn>
                <a:cxn ang="0">
                  <a:pos x="143" y="57"/>
                </a:cxn>
                <a:cxn ang="0">
                  <a:pos x="153" y="47"/>
                </a:cxn>
                <a:cxn ang="0">
                  <a:pos x="157" y="31"/>
                </a:cxn>
                <a:cxn ang="0">
                  <a:pos x="167" y="14"/>
                </a:cxn>
                <a:cxn ang="0">
                  <a:pos x="177" y="0"/>
                </a:cxn>
                <a:cxn ang="0">
                  <a:pos x="55" y="197"/>
                </a:cxn>
                <a:cxn ang="0">
                  <a:pos x="55" y="197"/>
                </a:cxn>
                <a:cxn ang="0">
                  <a:pos x="55" y="197"/>
                </a:cxn>
              </a:cxnLst>
              <a:rect l="0" t="0" r="r" b="b"/>
              <a:pathLst>
                <a:path w="201" h="198">
                  <a:moveTo>
                    <a:pt x="177" y="0"/>
                  </a:moveTo>
                  <a:cubicBezTo>
                    <a:pt x="178" y="0"/>
                    <a:pt x="178" y="0"/>
                    <a:pt x="178" y="1"/>
                  </a:cubicBezTo>
                  <a:cubicBezTo>
                    <a:pt x="182" y="5"/>
                    <a:pt x="194" y="9"/>
                    <a:pt x="198" y="13"/>
                  </a:cubicBezTo>
                  <a:cubicBezTo>
                    <a:pt x="201" y="17"/>
                    <a:pt x="198" y="19"/>
                    <a:pt x="197" y="22"/>
                  </a:cubicBezTo>
                  <a:cubicBezTo>
                    <a:pt x="196" y="26"/>
                    <a:pt x="193" y="31"/>
                    <a:pt x="190" y="33"/>
                  </a:cubicBezTo>
                  <a:cubicBezTo>
                    <a:pt x="188" y="36"/>
                    <a:pt x="185" y="34"/>
                    <a:pt x="183" y="36"/>
                  </a:cubicBezTo>
                  <a:cubicBezTo>
                    <a:pt x="182" y="39"/>
                    <a:pt x="183" y="42"/>
                    <a:pt x="182" y="45"/>
                  </a:cubicBezTo>
                  <a:cubicBezTo>
                    <a:pt x="181" y="49"/>
                    <a:pt x="180" y="53"/>
                    <a:pt x="178" y="55"/>
                  </a:cubicBezTo>
                  <a:cubicBezTo>
                    <a:pt x="176" y="58"/>
                    <a:pt x="172" y="59"/>
                    <a:pt x="171" y="61"/>
                  </a:cubicBezTo>
                  <a:cubicBezTo>
                    <a:pt x="169" y="64"/>
                    <a:pt x="172" y="66"/>
                    <a:pt x="170" y="69"/>
                  </a:cubicBezTo>
                  <a:cubicBezTo>
                    <a:pt x="169" y="72"/>
                    <a:pt x="165" y="72"/>
                    <a:pt x="163" y="76"/>
                  </a:cubicBezTo>
                  <a:cubicBezTo>
                    <a:pt x="161" y="79"/>
                    <a:pt x="160" y="85"/>
                    <a:pt x="159" y="90"/>
                  </a:cubicBezTo>
                  <a:cubicBezTo>
                    <a:pt x="158" y="95"/>
                    <a:pt x="159" y="102"/>
                    <a:pt x="157" y="105"/>
                  </a:cubicBezTo>
                  <a:cubicBezTo>
                    <a:pt x="156" y="108"/>
                    <a:pt x="153" y="103"/>
                    <a:pt x="152" y="106"/>
                  </a:cubicBezTo>
                  <a:cubicBezTo>
                    <a:pt x="151" y="110"/>
                    <a:pt x="153" y="119"/>
                    <a:pt x="152" y="122"/>
                  </a:cubicBezTo>
                  <a:cubicBezTo>
                    <a:pt x="150" y="126"/>
                    <a:pt x="148" y="121"/>
                    <a:pt x="145" y="123"/>
                  </a:cubicBezTo>
                  <a:cubicBezTo>
                    <a:pt x="143" y="125"/>
                    <a:pt x="139" y="133"/>
                    <a:pt x="136" y="135"/>
                  </a:cubicBezTo>
                  <a:cubicBezTo>
                    <a:pt x="133" y="138"/>
                    <a:pt x="133" y="135"/>
                    <a:pt x="129" y="138"/>
                  </a:cubicBezTo>
                  <a:cubicBezTo>
                    <a:pt x="126" y="141"/>
                    <a:pt x="121" y="147"/>
                    <a:pt x="116" y="151"/>
                  </a:cubicBezTo>
                  <a:cubicBezTo>
                    <a:pt x="112" y="156"/>
                    <a:pt x="108" y="161"/>
                    <a:pt x="104" y="164"/>
                  </a:cubicBezTo>
                  <a:cubicBezTo>
                    <a:pt x="100" y="168"/>
                    <a:pt x="95" y="171"/>
                    <a:pt x="91" y="174"/>
                  </a:cubicBezTo>
                  <a:cubicBezTo>
                    <a:pt x="88" y="176"/>
                    <a:pt x="84" y="178"/>
                    <a:pt x="82" y="180"/>
                  </a:cubicBezTo>
                  <a:cubicBezTo>
                    <a:pt x="80" y="182"/>
                    <a:pt x="80" y="183"/>
                    <a:pt x="78" y="184"/>
                  </a:cubicBezTo>
                  <a:cubicBezTo>
                    <a:pt x="77" y="185"/>
                    <a:pt x="75" y="184"/>
                    <a:pt x="73" y="185"/>
                  </a:cubicBezTo>
                  <a:cubicBezTo>
                    <a:pt x="71" y="187"/>
                    <a:pt x="70" y="191"/>
                    <a:pt x="68" y="192"/>
                  </a:cubicBezTo>
                  <a:cubicBezTo>
                    <a:pt x="66" y="193"/>
                    <a:pt x="65" y="192"/>
                    <a:pt x="63" y="193"/>
                  </a:cubicBezTo>
                  <a:cubicBezTo>
                    <a:pt x="61" y="194"/>
                    <a:pt x="59" y="195"/>
                    <a:pt x="56" y="196"/>
                  </a:cubicBezTo>
                  <a:cubicBezTo>
                    <a:pt x="58" y="195"/>
                    <a:pt x="61" y="194"/>
                    <a:pt x="62" y="193"/>
                  </a:cubicBezTo>
                  <a:cubicBezTo>
                    <a:pt x="59" y="191"/>
                    <a:pt x="52" y="194"/>
                    <a:pt x="49" y="193"/>
                  </a:cubicBezTo>
                  <a:cubicBezTo>
                    <a:pt x="45" y="192"/>
                    <a:pt x="43" y="197"/>
                    <a:pt x="39" y="196"/>
                  </a:cubicBezTo>
                  <a:cubicBezTo>
                    <a:pt x="36" y="195"/>
                    <a:pt x="34" y="190"/>
                    <a:pt x="32" y="187"/>
                  </a:cubicBezTo>
                  <a:cubicBezTo>
                    <a:pt x="30" y="185"/>
                    <a:pt x="32" y="181"/>
                    <a:pt x="28" y="180"/>
                  </a:cubicBezTo>
                  <a:cubicBezTo>
                    <a:pt x="24" y="179"/>
                    <a:pt x="17" y="184"/>
                    <a:pt x="12" y="183"/>
                  </a:cubicBezTo>
                  <a:cubicBezTo>
                    <a:pt x="10" y="182"/>
                    <a:pt x="8" y="180"/>
                    <a:pt x="7" y="179"/>
                  </a:cubicBezTo>
                  <a:cubicBezTo>
                    <a:pt x="0" y="184"/>
                    <a:pt x="7" y="178"/>
                    <a:pt x="10" y="176"/>
                  </a:cubicBezTo>
                  <a:cubicBezTo>
                    <a:pt x="13" y="174"/>
                    <a:pt x="16" y="175"/>
                    <a:pt x="18" y="174"/>
                  </a:cubicBezTo>
                  <a:cubicBezTo>
                    <a:pt x="20" y="172"/>
                    <a:pt x="19" y="169"/>
                    <a:pt x="20" y="167"/>
                  </a:cubicBezTo>
                  <a:cubicBezTo>
                    <a:pt x="22" y="165"/>
                    <a:pt x="25" y="165"/>
                    <a:pt x="27" y="162"/>
                  </a:cubicBezTo>
                  <a:cubicBezTo>
                    <a:pt x="29" y="159"/>
                    <a:pt x="31" y="153"/>
                    <a:pt x="31" y="150"/>
                  </a:cubicBezTo>
                  <a:cubicBezTo>
                    <a:pt x="32" y="147"/>
                    <a:pt x="30" y="147"/>
                    <a:pt x="31" y="145"/>
                  </a:cubicBezTo>
                  <a:cubicBezTo>
                    <a:pt x="33" y="143"/>
                    <a:pt x="36" y="145"/>
                    <a:pt x="37" y="142"/>
                  </a:cubicBezTo>
                  <a:cubicBezTo>
                    <a:pt x="39" y="140"/>
                    <a:pt x="38" y="132"/>
                    <a:pt x="41" y="130"/>
                  </a:cubicBezTo>
                  <a:cubicBezTo>
                    <a:pt x="44" y="127"/>
                    <a:pt x="49" y="131"/>
                    <a:pt x="51" y="129"/>
                  </a:cubicBezTo>
                  <a:cubicBezTo>
                    <a:pt x="53" y="127"/>
                    <a:pt x="53" y="123"/>
                    <a:pt x="52" y="121"/>
                  </a:cubicBezTo>
                  <a:cubicBezTo>
                    <a:pt x="55" y="121"/>
                    <a:pt x="58" y="121"/>
                    <a:pt x="60" y="121"/>
                  </a:cubicBezTo>
                  <a:cubicBezTo>
                    <a:pt x="69" y="119"/>
                    <a:pt x="62" y="115"/>
                    <a:pt x="65" y="114"/>
                  </a:cubicBezTo>
                  <a:cubicBezTo>
                    <a:pt x="67" y="113"/>
                    <a:pt x="71" y="117"/>
                    <a:pt x="73" y="116"/>
                  </a:cubicBezTo>
                  <a:cubicBezTo>
                    <a:pt x="76" y="116"/>
                    <a:pt x="75" y="113"/>
                    <a:pt x="78" y="110"/>
                  </a:cubicBezTo>
                  <a:cubicBezTo>
                    <a:pt x="80" y="108"/>
                    <a:pt x="86" y="104"/>
                    <a:pt x="89" y="103"/>
                  </a:cubicBezTo>
                  <a:cubicBezTo>
                    <a:pt x="92" y="101"/>
                    <a:pt x="93" y="102"/>
                    <a:pt x="95" y="104"/>
                  </a:cubicBezTo>
                  <a:cubicBezTo>
                    <a:pt x="97" y="105"/>
                    <a:pt x="97" y="108"/>
                    <a:pt x="99" y="110"/>
                  </a:cubicBezTo>
                  <a:cubicBezTo>
                    <a:pt x="101" y="111"/>
                    <a:pt x="104" y="113"/>
                    <a:pt x="106" y="112"/>
                  </a:cubicBezTo>
                  <a:cubicBezTo>
                    <a:pt x="108" y="110"/>
                    <a:pt x="106" y="106"/>
                    <a:pt x="107" y="104"/>
                  </a:cubicBezTo>
                  <a:cubicBezTo>
                    <a:pt x="107" y="102"/>
                    <a:pt x="109" y="101"/>
                    <a:pt x="111" y="100"/>
                  </a:cubicBezTo>
                  <a:cubicBezTo>
                    <a:pt x="113" y="99"/>
                    <a:pt x="115" y="103"/>
                    <a:pt x="116" y="100"/>
                  </a:cubicBezTo>
                  <a:cubicBezTo>
                    <a:pt x="118" y="97"/>
                    <a:pt x="115" y="89"/>
                    <a:pt x="116" y="85"/>
                  </a:cubicBezTo>
                  <a:cubicBezTo>
                    <a:pt x="117" y="81"/>
                    <a:pt x="120" y="79"/>
                    <a:pt x="122" y="77"/>
                  </a:cubicBezTo>
                  <a:cubicBezTo>
                    <a:pt x="124" y="75"/>
                    <a:pt x="126" y="74"/>
                    <a:pt x="129" y="72"/>
                  </a:cubicBezTo>
                  <a:cubicBezTo>
                    <a:pt x="132" y="70"/>
                    <a:pt x="136" y="68"/>
                    <a:pt x="139" y="65"/>
                  </a:cubicBezTo>
                  <a:cubicBezTo>
                    <a:pt x="141" y="63"/>
                    <a:pt x="141" y="59"/>
                    <a:pt x="143" y="57"/>
                  </a:cubicBezTo>
                  <a:cubicBezTo>
                    <a:pt x="145" y="56"/>
                    <a:pt x="149" y="58"/>
                    <a:pt x="151" y="56"/>
                  </a:cubicBezTo>
                  <a:cubicBezTo>
                    <a:pt x="153" y="54"/>
                    <a:pt x="152" y="49"/>
                    <a:pt x="153" y="47"/>
                  </a:cubicBezTo>
                  <a:cubicBezTo>
                    <a:pt x="154" y="45"/>
                    <a:pt x="157" y="47"/>
                    <a:pt x="158" y="44"/>
                  </a:cubicBezTo>
                  <a:cubicBezTo>
                    <a:pt x="159" y="41"/>
                    <a:pt x="156" y="34"/>
                    <a:pt x="157" y="31"/>
                  </a:cubicBezTo>
                  <a:cubicBezTo>
                    <a:pt x="159" y="27"/>
                    <a:pt x="165" y="29"/>
                    <a:pt x="167" y="26"/>
                  </a:cubicBezTo>
                  <a:cubicBezTo>
                    <a:pt x="169" y="23"/>
                    <a:pt x="167" y="18"/>
                    <a:pt x="167" y="14"/>
                  </a:cubicBezTo>
                  <a:cubicBezTo>
                    <a:pt x="168" y="11"/>
                    <a:pt x="167" y="7"/>
                    <a:pt x="170" y="4"/>
                  </a:cubicBezTo>
                  <a:cubicBezTo>
                    <a:pt x="172" y="2"/>
                    <a:pt x="174" y="1"/>
                    <a:pt x="177" y="0"/>
                  </a:cubicBezTo>
                  <a:close/>
                  <a:moveTo>
                    <a:pt x="56" y="196"/>
                  </a:moveTo>
                  <a:cubicBezTo>
                    <a:pt x="56" y="197"/>
                    <a:pt x="55" y="197"/>
                    <a:pt x="55" y="197"/>
                  </a:cubicBezTo>
                  <a:cubicBezTo>
                    <a:pt x="55" y="197"/>
                    <a:pt x="56" y="197"/>
                    <a:pt x="56" y="196"/>
                  </a:cubicBezTo>
                  <a:close/>
                  <a:moveTo>
                    <a:pt x="55" y="197"/>
                  </a:moveTo>
                  <a:cubicBezTo>
                    <a:pt x="54" y="197"/>
                    <a:pt x="54" y="198"/>
                    <a:pt x="54" y="198"/>
                  </a:cubicBezTo>
                  <a:cubicBezTo>
                    <a:pt x="54" y="198"/>
                    <a:pt x="54" y="197"/>
                    <a:pt x="55" y="19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 rot="21439583">
              <a:off x="3883640" y="5462978"/>
              <a:ext cx="1216136" cy="727131"/>
            </a:xfrm>
            <a:custGeom>
              <a:avLst/>
              <a:gdLst/>
              <a:ahLst/>
              <a:cxnLst>
                <a:cxn ang="0">
                  <a:pos x="97" y="121"/>
                </a:cxn>
                <a:cxn ang="0">
                  <a:pos x="104" y="96"/>
                </a:cxn>
                <a:cxn ang="0">
                  <a:pos x="126" y="100"/>
                </a:cxn>
                <a:cxn ang="0">
                  <a:pos x="121" y="114"/>
                </a:cxn>
                <a:cxn ang="0">
                  <a:pos x="131" y="120"/>
                </a:cxn>
                <a:cxn ang="0">
                  <a:pos x="139" y="139"/>
                </a:cxn>
                <a:cxn ang="0">
                  <a:pos x="149" y="151"/>
                </a:cxn>
                <a:cxn ang="0">
                  <a:pos x="165" y="145"/>
                </a:cxn>
                <a:cxn ang="0">
                  <a:pos x="175" y="130"/>
                </a:cxn>
                <a:cxn ang="0">
                  <a:pos x="185" y="121"/>
                </a:cxn>
                <a:cxn ang="0">
                  <a:pos x="196" y="104"/>
                </a:cxn>
                <a:cxn ang="0">
                  <a:pos x="202" y="96"/>
                </a:cxn>
                <a:cxn ang="0">
                  <a:pos x="216" y="83"/>
                </a:cxn>
                <a:cxn ang="0">
                  <a:pos x="209" y="70"/>
                </a:cxn>
                <a:cxn ang="0">
                  <a:pos x="205" y="60"/>
                </a:cxn>
                <a:cxn ang="0">
                  <a:pos x="196" y="63"/>
                </a:cxn>
                <a:cxn ang="0">
                  <a:pos x="198" y="50"/>
                </a:cxn>
                <a:cxn ang="0">
                  <a:pos x="189" y="43"/>
                </a:cxn>
                <a:cxn ang="0">
                  <a:pos x="190" y="53"/>
                </a:cxn>
                <a:cxn ang="0">
                  <a:pos x="184" y="63"/>
                </a:cxn>
                <a:cxn ang="0">
                  <a:pos x="170" y="56"/>
                </a:cxn>
                <a:cxn ang="0">
                  <a:pos x="157" y="63"/>
                </a:cxn>
                <a:cxn ang="0">
                  <a:pos x="142" y="53"/>
                </a:cxn>
                <a:cxn ang="0">
                  <a:pos x="125" y="38"/>
                </a:cxn>
                <a:cxn ang="0">
                  <a:pos x="117" y="3"/>
                </a:cxn>
                <a:cxn ang="0">
                  <a:pos x="108" y="14"/>
                </a:cxn>
                <a:cxn ang="0">
                  <a:pos x="93" y="25"/>
                </a:cxn>
                <a:cxn ang="0">
                  <a:pos x="78" y="35"/>
                </a:cxn>
                <a:cxn ang="0">
                  <a:pos x="69" y="38"/>
                </a:cxn>
                <a:cxn ang="0">
                  <a:pos x="65" y="22"/>
                </a:cxn>
                <a:cxn ang="0">
                  <a:pos x="50" y="20"/>
                </a:cxn>
                <a:cxn ang="0">
                  <a:pos x="46" y="5"/>
                </a:cxn>
                <a:cxn ang="0">
                  <a:pos x="26" y="5"/>
                </a:cxn>
                <a:cxn ang="0">
                  <a:pos x="23" y="18"/>
                </a:cxn>
                <a:cxn ang="0">
                  <a:pos x="15" y="18"/>
                </a:cxn>
                <a:cxn ang="0">
                  <a:pos x="26" y="27"/>
                </a:cxn>
                <a:cxn ang="0">
                  <a:pos x="24" y="35"/>
                </a:cxn>
                <a:cxn ang="0">
                  <a:pos x="33" y="40"/>
                </a:cxn>
                <a:cxn ang="0">
                  <a:pos x="32" y="54"/>
                </a:cxn>
                <a:cxn ang="0">
                  <a:pos x="25" y="64"/>
                </a:cxn>
                <a:cxn ang="0">
                  <a:pos x="16" y="67"/>
                </a:cxn>
                <a:cxn ang="0">
                  <a:pos x="5" y="77"/>
                </a:cxn>
                <a:cxn ang="0">
                  <a:pos x="23" y="93"/>
                </a:cxn>
                <a:cxn ang="0">
                  <a:pos x="40" y="83"/>
                </a:cxn>
                <a:cxn ang="0">
                  <a:pos x="53" y="76"/>
                </a:cxn>
                <a:cxn ang="0">
                  <a:pos x="70" y="67"/>
                </a:cxn>
                <a:cxn ang="0">
                  <a:pos x="67" y="78"/>
                </a:cxn>
                <a:cxn ang="0">
                  <a:pos x="77" y="99"/>
                </a:cxn>
                <a:cxn ang="0">
                  <a:pos x="85" y="115"/>
                </a:cxn>
                <a:cxn ang="0">
                  <a:pos x="91" y="123"/>
                </a:cxn>
                <a:cxn ang="0">
                  <a:pos x="70" y="99"/>
                </a:cxn>
                <a:cxn ang="0">
                  <a:pos x="70" y="99"/>
                </a:cxn>
                <a:cxn ang="0">
                  <a:pos x="70" y="99"/>
                </a:cxn>
              </a:cxnLst>
              <a:rect l="0" t="0" r="r" b="b"/>
              <a:pathLst>
                <a:path w="218" h="153">
                  <a:moveTo>
                    <a:pt x="91" y="123"/>
                  </a:moveTo>
                  <a:cubicBezTo>
                    <a:pt x="93" y="123"/>
                    <a:pt x="95" y="122"/>
                    <a:pt x="97" y="121"/>
                  </a:cubicBezTo>
                  <a:cubicBezTo>
                    <a:pt x="102" y="117"/>
                    <a:pt x="96" y="108"/>
                    <a:pt x="98" y="103"/>
                  </a:cubicBezTo>
                  <a:cubicBezTo>
                    <a:pt x="99" y="99"/>
                    <a:pt x="100" y="97"/>
                    <a:pt x="104" y="96"/>
                  </a:cubicBezTo>
                  <a:cubicBezTo>
                    <a:pt x="109" y="94"/>
                    <a:pt x="121" y="94"/>
                    <a:pt x="125" y="95"/>
                  </a:cubicBezTo>
                  <a:cubicBezTo>
                    <a:pt x="129" y="96"/>
                    <a:pt x="127" y="98"/>
                    <a:pt x="126" y="100"/>
                  </a:cubicBezTo>
                  <a:cubicBezTo>
                    <a:pt x="125" y="102"/>
                    <a:pt x="121" y="103"/>
                    <a:pt x="120" y="105"/>
                  </a:cubicBezTo>
                  <a:cubicBezTo>
                    <a:pt x="119" y="108"/>
                    <a:pt x="119" y="112"/>
                    <a:pt x="121" y="114"/>
                  </a:cubicBezTo>
                  <a:cubicBezTo>
                    <a:pt x="122" y="115"/>
                    <a:pt x="125" y="113"/>
                    <a:pt x="127" y="114"/>
                  </a:cubicBezTo>
                  <a:cubicBezTo>
                    <a:pt x="129" y="115"/>
                    <a:pt x="130" y="118"/>
                    <a:pt x="131" y="120"/>
                  </a:cubicBezTo>
                  <a:cubicBezTo>
                    <a:pt x="131" y="122"/>
                    <a:pt x="128" y="123"/>
                    <a:pt x="130" y="126"/>
                  </a:cubicBezTo>
                  <a:cubicBezTo>
                    <a:pt x="131" y="129"/>
                    <a:pt x="137" y="136"/>
                    <a:pt x="139" y="139"/>
                  </a:cubicBezTo>
                  <a:cubicBezTo>
                    <a:pt x="142" y="142"/>
                    <a:pt x="143" y="143"/>
                    <a:pt x="145" y="145"/>
                  </a:cubicBezTo>
                  <a:cubicBezTo>
                    <a:pt x="147" y="147"/>
                    <a:pt x="147" y="149"/>
                    <a:pt x="149" y="151"/>
                  </a:cubicBezTo>
                  <a:cubicBezTo>
                    <a:pt x="152" y="152"/>
                    <a:pt x="155" y="153"/>
                    <a:pt x="157" y="152"/>
                  </a:cubicBezTo>
                  <a:cubicBezTo>
                    <a:pt x="160" y="150"/>
                    <a:pt x="163" y="147"/>
                    <a:pt x="165" y="145"/>
                  </a:cubicBezTo>
                  <a:cubicBezTo>
                    <a:pt x="166" y="142"/>
                    <a:pt x="165" y="140"/>
                    <a:pt x="166" y="138"/>
                  </a:cubicBezTo>
                  <a:cubicBezTo>
                    <a:pt x="168" y="135"/>
                    <a:pt x="172" y="132"/>
                    <a:pt x="175" y="130"/>
                  </a:cubicBezTo>
                  <a:cubicBezTo>
                    <a:pt x="178" y="128"/>
                    <a:pt x="181" y="129"/>
                    <a:pt x="183" y="128"/>
                  </a:cubicBezTo>
                  <a:cubicBezTo>
                    <a:pt x="185" y="126"/>
                    <a:pt x="184" y="123"/>
                    <a:pt x="185" y="121"/>
                  </a:cubicBezTo>
                  <a:cubicBezTo>
                    <a:pt x="187" y="119"/>
                    <a:pt x="190" y="119"/>
                    <a:pt x="192" y="116"/>
                  </a:cubicBezTo>
                  <a:cubicBezTo>
                    <a:pt x="194" y="113"/>
                    <a:pt x="196" y="107"/>
                    <a:pt x="196" y="104"/>
                  </a:cubicBezTo>
                  <a:cubicBezTo>
                    <a:pt x="197" y="101"/>
                    <a:pt x="195" y="101"/>
                    <a:pt x="196" y="99"/>
                  </a:cubicBezTo>
                  <a:cubicBezTo>
                    <a:pt x="198" y="97"/>
                    <a:pt x="201" y="99"/>
                    <a:pt x="202" y="96"/>
                  </a:cubicBezTo>
                  <a:cubicBezTo>
                    <a:pt x="204" y="94"/>
                    <a:pt x="203" y="86"/>
                    <a:pt x="206" y="84"/>
                  </a:cubicBezTo>
                  <a:cubicBezTo>
                    <a:pt x="209" y="81"/>
                    <a:pt x="214" y="85"/>
                    <a:pt x="216" y="83"/>
                  </a:cubicBezTo>
                  <a:cubicBezTo>
                    <a:pt x="218" y="81"/>
                    <a:pt x="218" y="77"/>
                    <a:pt x="217" y="74"/>
                  </a:cubicBezTo>
                  <a:cubicBezTo>
                    <a:pt x="216" y="72"/>
                    <a:pt x="211" y="72"/>
                    <a:pt x="209" y="70"/>
                  </a:cubicBezTo>
                  <a:cubicBezTo>
                    <a:pt x="208" y="67"/>
                    <a:pt x="211" y="63"/>
                    <a:pt x="210" y="61"/>
                  </a:cubicBezTo>
                  <a:cubicBezTo>
                    <a:pt x="209" y="58"/>
                    <a:pt x="207" y="58"/>
                    <a:pt x="205" y="60"/>
                  </a:cubicBezTo>
                  <a:cubicBezTo>
                    <a:pt x="203" y="61"/>
                    <a:pt x="204" y="67"/>
                    <a:pt x="202" y="68"/>
                  </a:cubicBezTo>
                  <a:cubicBezTo>
                    <a:pt x="199" y="69"/>
                    <a:pt x="198" y="66"/>
                    <a:pt x="196" y="63"/>
                  </a:cubicBezTo>
                  <a:cubicBezTo>
                    <a:pt x="195" y="61"/>
                    <a:pt x="194" y="57"/>
                    <a:pt x="195" y="54"/>
                  </a:cubicBezTo>
                  <a:cubicBezTo>
                    <a:pt x="195" y="52"/>
                    <a:pt x="198" y="52"/>
                    <a:pt x="198" y="50"/>
                  </a:cubicBezTo>
                  <a:cubicBezTo>
                    <a:pt x="198" y="48"/>
                    <a:pt x="198" y="45"/>
                    <a:pt x="196" y="44"/>
                  </a:cubicBezTo>
                  <a:cubicBezTo>
                    <a:pt x="194" y="42"/>
                    <a:pt x="191" y="42"/>
                    <a:pt x="189" y="43"/>
                  </a:cubicBezTo>
                  <a:cubicBezTo>
                    <a:pt x="187" y="43"/>
                    <a:pt x="186" y="45"/>
                    <a:pt x="186" y="47"/>
                  </a:cubicBezTo>
                  <a:cubicBezTo>
                    <a:pt x="186" y="49"/>
                    <a:pt x="189" y="51"/>
                    <a:pt x="190" y="53"/>
                  </a:cubicBezTo>
                  <a:cubicBezTo>
                    <a:pt x="190" y="55"/>
                    <a:pt x="191" y="58"/>
                    <a:pt x="190" y="60"/>
                  </a:cubicBezTo>
                  <a:cubicBezTo>
                    <a:pt x="188" y="62"/>
                    <a:pt x="186" y="64"/>
                    <a:pt x="184" y="63"/>
                  </a:cubicBezTo>
                  <a:cubicBezTo>
                    <a:pt x="181" y="62"/>
                    <a:pt x="180" y="57"/>
                    <a:pt x="177" y="56"/>
                  </a:cubicBezTo>
                  <a:cubicBezTo>
                    <a:pt x="175" y="55"/>
                    <a:pt x="173" y="55"/>
                    <a:pt x="170" y="56"/>
                  </a:cubicBezTo>
                  <a:cubicBezTo>
                    <a:pt x="167" y="56"/>
                    <a:pt x="162" y="57"/>
                    <a:pt x="160" y="58"/>
                  </a:cubicBezTo>
                  <a:cubicBezTo>
                    <a:pt x="158" y="59"/>
                    <a:pt x="160" y="62"/>
                    <a:pt x="157" y="63"/>
                  </a:cubicBezTo>
                  <a:cubicBezTo>
                    <a:pt x="153" y="63"/>
                    <a:pt x="146" y="64"/>
                    <a:pt x="143" y="62"/>
                  </a:cubicBezTo>
                  <a:cubicBezTo>
                    <a:pt x="140" y="60"/>
                    <a:pt x="144" y="56"/>
                    <a:pt x="142" y="53"/>
                  </a:cubicBezTo>
                  <a:cubicBezTo>
                    <a:pt x="140" y="50"/>
                    <a:pt x="134" y="50"/>
                    <a:pt x="131" y="47"/>
                  </a:cubicBezTo>
                  <a:cubicBezTo>
                    <a:pt x="128" y="45"/>
                    <a:pt x="125" y="42"/>
                    <a:pt x="125" y="38"/>
                  </a:cubicBezTo>
                  <a:cubicBezTo>
                    <a:pt x="124" y="33"/>
                    <a:pt x="128" y="27"/>
                    <a:pt x="126" y="21"/>
                  </a:cubicBezTo>
                  <a:cubicBezTo>
                    <a:pt x="125" y="15"/>
                    <a:pt x="120" y="6"/>
                    <a:pt x="117" y="3"/>
                  </a:cubicBezTo>
                  <a:cubicBezTo>
                    <a:pt x="114" y="0"/>
                    <a:pt x="114" y="4"/>
                    <a:pt x="112" y="5"/>
                  </a:cubicBezTo>
                  <a:cubicBezTo>
                    <a:pt x="111" y="7"/>
                    <a:pt x="111" y="12"/>
                    <a:pt x="108" y="14"/>
                  </a:cubicBezTo>
                  <a:cubicBezTo>
                    <a:pt x="105" y="15"/>
                    <a:pt x="100" y="12"/>
                    <a:pt x="97" y="14"/>
                  </a:cubicBezTo>
                  <a:cubicBezTo>
                    <a:pt x="94" y="17"/>
                    <a:pt x="96" y="23"/>
                    <a:pt x="93" y="25"/>
                  </a:cubicBezTo>
                  <a:cubicBezTo>
                    <a:pt x="90" y="27"/>
                    <a:pt x="86" y="24"/>
                    <a:pt x="84" y="26"/>
                  </a:cubicBezTo>
                  <a:cubicBezTo>
                    <a:pt x="81" y="28"/>
                    <a:pt x="80" y="32"/>
                    <a:pt x="78" y="35"/>
                  </a:cubicBezTo>
                  <a:cubicBezTo>
                    <a:pt x="77" y="38"/>
                    <a:pt x="77" y="43"/>
                    <a:pt x="75" y="44"/>
                  </a:cubicBezTo>
                  <a:cubicBezTo>
                    <a:pt x="72" y="45"/>
                    <a:pt x="70" y="41"/>
                    <a:pt x="69" y="38"/>
                  </a:cubicBezTo>
                  <a:cubicBezTo>
                    <a:pt x="67" y="36"/>
                    <a:pt x="67" y="32"/>
                    <a:pt x="67" y="29"/>
                  </a:cubicBezTo>
                  <a:cubicBezTo>
                    <a:pt x="66" y="26"/>
                    <a:pt x="67" y="23"/>
                    <a:pt x="65" y="22"/>
                  </a:cubicBezTo>
                  <a:cubicBezTo>
                    <a:pt x="63" y="20"/>
                    <a:pt x="59" y="21"/>
                    <a:pt x="56" y="20"/>
                  </a:cubicBezTo>
                  <a:cubicBezTo>
                    <a:pt x="54" y="20"/>
                    <a:pt x="52" y="21"/>
                    <a:pt x="50" y="20"/>
                  </a:cubicBezTo>
                  <a:cubicBezTo>
                    <a:pt x="48" y="20"/>
                    <a:pt x="46" y="19"/>
                    <a:pt x="45" y="17"/>
                  </a:cubicBezTo>
                  <a:cubicBezTo>
                    <a:pt x="44" y="14"/>
                    <a:pt x="48" y="8"/>
                    <a:pt x="46" y="5"/>
                  </a:cubicBezTo>
                  <a:cubicBezTo>
                    <a:pt x="44" y="2"/>
                    <a:pt x="42" y="2"/>
                    <a:pt x="37" y="3"/>
                  </a:cubicBezTo>
                  <a:cubicBezTo>
                    <a:pt x="34" y="4"/>
                    <a:pt x="30" y="4"/>
                    <a:pt x="26" y="5"/>
                  </a:cubicBezTo>
                  <a:cubicBezTo>
                    <a:pt x="27" y="7"/>
                    <a:pt x="27" y="9"/>
                    <a:pt x="27" y="11"/>
                  </a:cubicBezTo>
                  <a:cubicBezTo>
                    <a:pt x="26" y="14"/>
                    <a:pt x="25" y="17"/>
                    <a:pt x="23" y="18"/>
                  </a:cubicBezTo>
                  <a:cubicBezTo>
                    <a:pt x="21" y="19"/>
                    <a:pt x="17" y="16"/>
                    <a:pt x="15" y="17"/>
                  </a:cubicBezTo>
                  <a:cubicBezTo>
                    <a:pt x="15" y="17"/>
                    <a:pt x="14" y="18"/>
                    <a:pt x="15" y="18"/>
                  </a:cubicBezTo>
                  <a:cubicBezTo>
                    <a:pt x="17" y="22"/>
                    <a:pt x="18" y="26"/>
                    <a:pt x="20" y="27"/>
                  </a:cubicBezTo>
                  <a:cubicBezTo>
                    <a:pt x="24" y="30"/>
                    <a:pt x="24" y="27"/>
                    <a:pt x="26" y="27"/>
                  </a:cubicBezTo>
                  <a:cubicBezTo>
                    <a:pt x="27" y="28"/>
                    <a:pt x="29" y="29"/>
                    <a:pt x="29" y="31"/>
                  </a:cubicBezTo>
                  <a:cubicBezTo>
                    <a:pt x="28" y="32"/>
                    <a:pt x="24" y="33"/>
                    <a:pt x="24" y="35"/>
                  </a:cubicBezTo>
                  <a:cubicBezTo>
                    <a:pt x="24" y="37"/>
                    <a:pt x="26" y="37"/>
                    <a:pt x="28" y="38"/>
                  </a:cubicBezTo>
                  <a:cubicBezTo>
                    <a:pt x="29" y="39"/>
                    <a:pt x="32" y="39"/>
                    <a:pt x="33" y="40"/>
                  </a:cubicBezTo>
                  <a:cubicBezTo>
                    <a:pt x="34" y="42"/>
                    <a:pt x="35" y="44"/>
                    <a:pt x="34" y="46"/>
                  </a:cubicBezTo>
                  <a:cubicBezTo>
                    <a:pt x="34" y="48"/>
                    <a:pt x="34" y="52"/>
                    <a:pt x="32" y="54"/>
                  </a:cubicBezTo>
                  <a:cubicBezTo>
                    <a:pt x="30" y="56"/>
                    <a:pt x="26" y="54"/>
                    <a:pt x="25" y="56"/>
                  </a:cubicBezTo>
                  <a:cubicBezTo>
                    <a:pt x="24" y="58"/>
                    <a:pt x="27" y="62"/>
                    <a:pt x="25" y="64"/>
                  </a:cubicBezTo>
                  <a:cubicBezTo>
                    <a:pt x="23" y="65"/>
                    <a:pt x="20" y="61"/>
                    <a:pt x="18" y="61"/>
                  </a:cubicBezTo>
                  <a:cubicBezTo>
                    <a:pt x="16" y="62"/>
                    <a:pt x="19" y="66"/>
                    <a:pt x="16" y="67"/>
                  </a:cubicBezTo>
                  <a:cubicBezTo>
                    <a:pt x="13" y="67"/>
                    <a:pt x="6" y="63"/>
                    <a:pt x="3" y="66"/>
                  </a:cubicBezTo>
                  <a:cubicBezTo>
                    <a:pt x="0" y="68"/>
                    <a:pt x="8" y="74"/>
                    <a:pt x="5" y="77"/>
                  </a:cubicBezTo>
                  <a:cubicBezTo>
                    <a:pt x="9" y="79"/>
                    <a:pt x="12" y="80"/>
                    <a:pt x="15" y="82"/>
                  </a:cubicBezTo>
                  <a:cubicBezTo>
                    <a:pt x="18" y="85"/>
                    <a:pt x="20" y="91"/>
                    <a:pt x="23" y="93"/>
                  </a:cubicBezTo>
                  <a:cubicBezTo>
                    <a:pt x="27" y="94"/>
                    <a:pt x="31" y="94"/>
                    <a:pt x="34" y="92"/>
                  </a:cubicBezTo>
                  <a:cubicBezTo>
                    <a:pt x="38" y="90"/>
                    <a:pt x="39" y="86"/>
                    <a:pt x="40" y="83"/>
                  </a:cubicBezTo>
                  <a:cubicBezTo>
                    <a:pt x="42" y="79"/>
                    <a:pt x="40" y="74"/>
                    <a:pt x="43" y="72"/>
                  </a:cubicBezTo>
                  <a:cubicBezTo>
                    <a:pt x="47" y="70"/>
                    <a:pt x="50" y="77"/>
                    <a:pt x="53" y="76"/>
                  </a:cubicBezTo>
                  <a:cubicBezTo>
                    <a:pt x="56" y="76"/>
                    <a:pt x="54" y="72"/>
                    <a:pt x="57" y="70"/>
                  </a:cubicBezTo>
                  <a:cubicBezTo>
                    <a:pt x="61" y="68"/>
                    <a:pt x="67" y="67"/>
                    <a:pt x="70" y="67"/>
                  </a:cubicBezTo>
                  <a:cubicBezTo>
                    <a:pt x="73" y="68"/>
                    <a:pt x="73" y="71"/>
                    <a:pt x="72" y="73"/>
                  </a:cubicBezTo>
                  <a:cubicBezTo>
                    <a:pt x="71" y="75"/>
                    <a:pt x="67" y="74"/>
                    <a:pt x="67" y="78"/>
                  </a:cubicBezTo>
                  <a:cubicBezTo>
                    <a:pt x="67" y="83"/>
                    <a:pt x="70" y="91"/>
                    <a:pt x="70" y="97"/>
                  </a:cubicBezTo>
                  <a:cubicBezTo>
                    <a:pt x="74" y="97"/>
                    <a:pt x="75" y="98"/>
                    <a:pt x="77" y="99"/>
                  </a:cubicBezTo>
                  <a:cubicBezTo>
                    <a:pt x="80" y="100"/>
                    <a:pt x="82" y="101"/>
                    <a:pt x="84" y="104"/>
                  </a:cubicBezTo>
                  <a:cubicBezTo>
                    <a:pt x="85" y="107"/>
                    <a:pt x="84" y="112"/>
                    <a:pt x="85" y="115"/>
                  </a:cubicBezTo>
                  <a:cubicBezTo>
                    <a:pt x="86" y="118"/>
                    <a:pt x="88" y="119"/>
                    <a:pt x="90" y="121"/>
                  </a:cubicBezTo>
                  <a:cubicBezTo>
                    <a:pt x="90" y="122"/>
                    <a:pt x="91" y="123"/>
                    <a:pt x="91" y="123"/>
                  </a:cubicBezTo>
                  <a:close/>
                  <a:moveTo>
                    <a:pt x="70" y="99"/>
                  </a:moveTo>
                  <a:lnTo>
                    <a:pt x="70" y="99"/>
                  </a:lnTo>
                  <a:cubicBezTo>
                    <a:pt x="70" y="99"/>
                    <a:pt x="70" y="99"/>
                    <a:pt x="70" y="99"/>
                  </a:cubicBezTo>
                  <a:close/>
                  <a:moveTo>
                    <a:pt x="70" y="99"/>
                  </a:moveTo>
                  <a:cubicBezTo>
                    <a:pt x="70" y="99"/>
                    <a:pt x="70" y="99"/>
                    <a:pt x="70" y="99"/>
                  </a:cubicBezTo>
                  <a:cubicBezTo>
                    <a:pt x="70" y="99"/>
                    <a:pt x="70" y="99"/>
                    <a:pt x="70" y="99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5" name="Freeform 39"/>
            <p:cNvSpPr>
              <a:spLocks/>
            </p:cNvSpPr>
            <p:nvPr/>
          </p:nvSpPr>
          <p:spPr bwMode="auto">
            <a:xfrm rot="21439583">
              <a:off x="2304714" y="3906334"/>
              <a:ext cx="814091" cy="1311220"/>
            </a:xfrm>
            <a:custGeom>
              <a:avLst/>
              <a:gdLst/>
              <a:ahLst/>
              <a:cxnLst>
                <a:cxn ang="0">
                  <a:pos x="4" y="241"/>
                </a:cxn>
                <a:cxn ang="0">
                  <a:pos x="4" y="232"/>
                </a:cxn>
                <a:cxn ang="0">
                  <a:pos x="9" y="217"/>
                </a:cxn>
                <a:cxn ang="0">
                  <a:pos x="21" y="213"/>
                </a:cxn>
                <a:cxn ang="0">
                  <a:pos x="19" y="193"/>
                </a:cxn>
                <a:cxn ang="0">
                  <a:pos x="15" y="176"/>
                </a:cxn>
                <a:cxn ang="0">
                  <a:pos x="31" y="167"/>
                </a:cxn>
                <a:cxn ang="0">
                  <a:pos x="37" y="152"/>
                </a:cxn>
                <a:cxn ang="0">
                  <a:pos x="45" y="143"/>
                </a:cxn>
                <a:cxn ang="0">
                  <a:pos x="56" y="148"/>
                </a:cxn>
                <a:cxn ang="0">
                  <a:pos x="64" y="137"/>
                </a:cxn>
                <a:cxn ang="0">
                  <a:pos x="72" y="124"/>
                </a:cxn>
                <a:cxn ang="0">
                  <a:pos x="80" y="116"/>
                </a:cxn>
                <a:cxn ang="0">
                  <a:pos x="79" y="98"/>
                </a:cxn>
                <a:cxn ang="0">
                  <a:pos x="71" y="87"/>
                </a:cxn>
                <a:cxn ang="0">
                  <a:pos x="65" y="79"/>
                </a:cxn>
                <a:cxn ang="0">
                  <a:pos x="75" y="73"/>
                </a:cxn>
                <a:cxn ang="0">
                  <a:pos x="60" y="63"/>
                </a:cxn>
                <a:cxn ang="0">
                  <a:pos x="77" y="40"/>
                </a:cxn>
                <a:cxn ang="0">
                  <a:pos x="90" y="18"/>
                </a:cxn>
                <a:cxn ang="0">
                  <a:pos x="101" y="1"/>
                </a:cxn>
                <a:cxn ang="0">
                  <a:pos x="121" y="5"/>
                </a:cxn>
                <a:cxn ang="0">
                  <a:pos x="138" y="12"/>
                </a:cxn>
                <a:cxn ang="0">
                  <a:pos x="145" y="26"/>
                </a:cxn>
                <a:cxn ang="0">
                  <a:pos x="139" y="53"/>
                </a:cxn>
                <a:cxn ang="0">
                  <a:pos x="135" y="70"/>
                </a:cxn>
                <a:cxn ang="0">
                  <a:pos x="126" y="85"/>
                </a:cxn>
                <a:cxn ang="0">
                  <a:pos x="123" y="104"/>
                </a:cxn>
                <a:cxn ang="0">
                  <a:pos x="120" y="127"/>
                </a:cxn>
                <a:cxn ang="0">
                  <a:pos x="122" y="144"/>
                </a:cxn>
                <a:cxn ang="0">
                  <a:pos x="126" y="160"/>
                </a:cxn>
                <a:cxn ang="0">
                  <a:pos x="126" y="171"/>
                </a:cxn>
                <a:cxn ang="0">
                  <a:pos x="116" y="173"/>
                </a:cxn>
                <a:cxn ang="0">
                  <a:pos x="107" y="175"/>
                </a:cxn>
                <a:cxn ang="0">
                  <a:pos x="94" y="194"/>
                </a:cxn>
                <a:cxn ang="0">
                  <a:pos x="84" y="203"/>
                </a:cxn>
                <a:cxn ang="0">
                  <a:pos x="94" y="217"/>
                </a:cxn>
                <a:cxn ang="0">
                  <a:pos x="98" y="238"/>
                </a:cxn>
                <a:cxn ang="0">
                  <a:pos x="86" y="243"/>
                </a:cxn>
                <a:cxn ang="0">
                  <a:pos x="70" y="232"/>
                </a:cxn>
                <a:cxn ang="0">
                  <a:pos x="75" y="250"/>
                </a:cxn>
                <a:cxn ang="0">
                  <a:pos x="82" y="272"/>
                </a:cxn>
                <a:cxn ang="0">
                  <a:pos x="68" y="270"/>
                </a:cxn>
                <a:cxn ang="0">
                  <a:pos x="56" y="273"/>
                </a:cxn>
                <a:cxn ang="0">
                  <a:pos x="54" y="257"/>
                </a:cxn>
                <a:cxn ang="0">
                  <a:pos x="36" y="255"/>
                </a:cxn>
                <a:cxn ang="0">
                  <a:pos x="26" y="247"/>
                </a:cxn>
                <a:cxn ang="0">
                  <a:pos x="15" y="240"/>
                </a:cxn>
              </a:cxnLst>
              <a:rect l="0" t="0" r="r" b="b"/>
              <a:pathLst>
                <a:path w="146" h="276">
                  <a:moveTo>
                    <a:pt x="5" y="246"/>
                  </a:moveTo>
                  <a:cubicBezTo>
                    <a:pt x="5" y="244"/>
                    <a:pt x="4" y="242"/>
                    <a:pt x="4" y="241"/>
                  </a:cubicBezTo>
                  <a:cubicBezTo>
                    <a:pt x="3" y="238"/>
                    <a:pt x="0" y="238"/>
                    <a:pt x="0" y="236"/>
                  </a:cubicBezTo>
                  <a:cubicBezTo>
                    <a:pt x="0" y="234"/>
                    <a:pt x="3" y="234"/>
                    <a:pt x="4" y="232"/>
                  </a:cubicBezTo>
                  <a:cubicBezTo>
                    <a:pt x="5" y="230"/>
                    <a:pt x="7" y="227"/>
                    <a:pt x="8" y="225"/>
                  </a:cubicBezTo>
                  <a:cubicBezTo>
                    <a:pt x="9" y="222"/>
                    <a:pt x="8" y="219"/>
                    <a:pt x="9" y="217"/>
                  </a:cubicBezTo>
                  <a:cubicBezTo>
                    <a:pt x="10" y="215"/>
                    <a:pt x="11" y="214"/>
                    <a:pt x="13" y="214"/>
                  </a:cubicBezTo>
                  <a:cubicBezTo>
                    <a:pt x="16" y="213"/>
                    <a:pt x="20" y="217"/>
                    <a:pt x="21" y="213"/>
                  </a:cubicBezTo>
                  <a:cubicBezTo>
                    <a:pt x="23" y="209"/>
                    <a:pt x="23" y="199"/>
                    <a:pt x="23" y="195"/>
                  </a:cubicBezTo>
                  <a:cubicBezTo>
                    <a:pt x="22" y="191"/>
                    <a:pt x="19" y="195"/>
                    <a:pt x="19" y="193"/>
                  </a:cubicBezTo>
                  <a:cubicBezTo>
                    <a:pt x="18" y="190"/>
                    <a:pt x="21" y="184"/>
                    <a:pt x="20" y="181"/>
                  </a:cubicBezTo>
                  <a:cubicBezTo>
                    <a:pt x="20" y="178"/>
                    <a:pt x="16" y="178"/>
                    <a:pt x="15" y="176"/>
                  </a:cubicBezTo>
                  <a:cubicBezTo>
                    <a:pt x="14" y="174"/>
                    <a:pt x="14" y="174"/>
                    <a:pt x="17" y="172"/>
                  </a:cubicBezTo>
                  <a:cubicBezTo>
                    <a:pt x="20" y="170"/>
                    <a:pt x="28" y="170"/>
                    <a:pt x="31" y="167"/>
                  </a:cubicBezTo>
                  <a:cubicBezTo>
                    <a:pt x="34" y="163"/>
                    <a:pt x="30" y="155"/>
                    <a:pt x="32" y="152"/>
                  </a:cubicBezTo>
                  <a:cubicBezTo>
                    <a:pt x="33" y="149"/>
                    <a:pt x="36" y="153"/>
                    <a:pt x="37" y="152"/>
                  </a:cubicBezTo>
                  <a:cubicBezTo>
                    <a:pt x="39" y="150"/>
                    <a:pt x="38" y="145"/>
                    <a:pt x="40" y="143"/>
                  </a:cubicBezTo>
                  <a:cubicBezTo>
                    <a:pt x="41" y="142"/>
                    <a:pt x="43" y="142"/>
                    <a:pt x="45" y="143"/>
                  </a:cubicBezTo>
                  <a:cubicBezTo>
                    <a:pt x="46" y="144"/>
                    <a:pt x="46" y="148"/>
                    <a:pt x="48" y="149"/>
                  </a:cubicBezTo>
                  <a:cubicBezTo>
                    <a:pt x="50" y="151"/>
                    <a:pt x="54" y="150"/>
                    <a:pt x="56" y="148"/>
                  </a:cubicBezTo>
                  <a:cubicBezTo>
                    <a:pt x="58" y="147"/>
                    <a:pt x="56" y="143"/>
                    <a:pt x="57" y="141"/>
                  </a:cubicBezTo>
                  <a:cubicBezTo>
                    <a:pt x="59" y="139"/>
                    <a:pt x="63" y="140"/>
                    <a:pt x="64" y="137"/>
                  </a:cubicBezTo>
                  <a:cubicBezTo>
                    <a:pt x="65" y="134"/>
                    <a:pt x="62" y="127"/>
                    <a:pt x="64" y="124"/>
                  </a:cubicBezTo>
                  <a:cubicBezTo>
                    <a:pt x="66" y="121"/>
                    <a:pt x="70" y="123"/>
                    <a:pt x="72" y="124"/>
                  </a:cubicBezTo>
                  <a:cubicBezTo>
                    <a:pt x="75" y="125"/>
                    <a:pt x="77" y="131"/>
                    <a:pt x="80" y="129"/>
                  </a:cubicBezTo>
                  <a:cubicBezTo>
                    <a:pt x="82" y="126"/>
                    <a:pt x="81" y="119"/>
                    <a:pt x="80" y="116"/>
                  </a:cubicBezTo>
                  <a:cubicBezTo>
                    <a:pt x="80" y="112"/>
                    <a:pt x="75" y="111"/>
                    <a:pt x="74" y="108"/>
                  </a:cubicBezTo>
                  <a:cubicBezTo>
                    <a:pt x="74" y="105"/>
                    <a:pt x="78" y="101"/>
                    <a:pt x="79" y="98"/>
                  </a:cubicBezTo>
                  <a:cubicBezTo>
                    <a:pt x="79" y="95"/>
                    <a:pt x="79" y="92"/>
                    <a:pt x="77" y="90"/>
                  </a:cubicBezTo>
                  <a:cubicBezTo>
                    <a:pt x="76" y="88"/>
                    <a:pt x="73" y="87"/>
                    <a:pt x="71" y="87"/>
                  </a:cubicBezTo>
                  <a:cubicBezTo>
                    <a:pt x="69" y="86"/>
                    <a:pt x="66" y="87"/>
                    <a:pt x="65" y="85"/>
                  </a:cubicBezTo>
                  <a:cubicBezTo>
                    <a:pt x="63" y="84"/>
                    <a:pt x="63" y="81"/>
                    <a:pt x="65" y="79"/>
                  </a:cubicBezTo>
                  <a:cubicBezTo>
                    <a:pt x="67" y="78"/>
                    <a:pt x="72" y="79"/>
                    <a:pt x="74" y="78"/>
                  </a:cubicBezTo>
                  <a:cubicBezTo>
                    <a:pt x="76" y="77"/>
                    <a:pt x="77" y="75"/>
                    <a:pt x="75" y="73"/>
                  </a:cubicBezTo>
                  <a:cubicBezTo>
                    <a:pt x="73" y="72"/>
                    <a:pt x="66" y="71"/>
                    <a:pt x="64" y="69"/>
                  </a:cubicBezTo>
                  <a:cubicBezTo>
                    <a:pt x="61" y="67"/>
                    <a:pt x="59" y="67"/>
                    <a:pt x="60" y="63"/>
                  </a:cubicBezTo>
                  <a:cubicBezTo>
                    <a:pt x="62" y="59"/>
                    <a:pt x="68" y="53"/>
                    <a:pt x="70" y="49"/>
                  </a:cubicBezTo>
                  <a:cubicBezTo>
                    <a:pt x="73" y="45"/>
                    <a:pt x="75" y="44"/>
                    <a:pt x="77" y="40"/>
                  </a:cubicBezTo>
                  <a:cubicBezTo>
                    <a:pt x="79" y="35"/>
                    <a:pt x="80" y="27"/>
                    <a:pt x="82" y="23"/>
                  </a:cubicBezTo>
                  <a:cubicBezTo>
                    <a:pt x="84" y="20"/>
                    <a:pt x="88" y="21"/>
                    <a:pt x="90" y="18"/>
                  </a:cubicBezTo>
                  <a:cubicBezTo>
                    <a:pt x="92" y="15"/>
                    <a:pt x="92" y="11"/>
                    <a:pt x="94" y="8"/>
                  </a:cubicBezTo>
                  <a:cubicBezTo>
                    <a:pt x="96" y="5"/>
                    <a:pt x="98" y="2"/>
                    <a:pt x="101" y="1"/>
                  </a:cubicBezTo>
                  <a:cubicBezTo>
                    <a:pt x="104" y="0"/>
                    <a:pt x="108" y="1"/>
                    <a:pt x="112" y="2"/>
                  </a:cubicBezTo>
                  <a:cubicBezTo>
                    <a:pt x="115" y="2"/>
                    <a:pt x="117" y="4"/>
                    <a:pt x="121" y="5"/>
                  </a:cubicBezTo>
                  <a:cubicBezTo>
                    <a:pt x="124" y="6"/>
                    <a:pt x="130" y="5"/>
                    <a:pt x="133" y="6"/>
                  </a:cubicBezTo>
                  <a:cubicBezTo>
                    <a:pt x="136" y="7"/>
                    <a:pt x="136" y="11"/>
                    <a:pt x="138" y="12"/>
                  </a:cubicBezTo>
                  <a:cubicBezTo>
                    <a:pt x="140" y="13"/>
                    <a:pt x="142" y="13"/>
                    <a:pt x="144" y="13"/>
                  </a:cubicBezTo>
                  <a:cubicBezTo>
                    <a:pt x="144" y="15"/>
                    <a:pt x="146" y="22"/>
                    <a:pt x="145" y="26"/>
                  </a:cubicBezTo>
                  <a:cubicBezTo>
                    <a:pt x="144" y="29"/>
                    <a:pt x="141" y="28"/>
                    <a:pt x="140" y="33"/>
                  </a:cubicBezTo>
                  <a:cubicBezTo>
                    <a:pt x="139" y="38"/>
                    <a:pt x="140" y="49"/>
                    <a:pt x="139" y="53"/>
                  </a:cubicBezTo>
                  <a:cubicBezTo>
                    <a:pt x="138" y="58"/>
                    <a:pt x="134" y="55"/>
                    <a:pt x="133" y="58"/>
                  </a:cubicBezTo>
                  <a:cubicBezTo>
                    <a:pt x="133" y="61"/>
                    <a:pt x="137" y="67"/>
                    <a:pt x="135" y="70"/>
                  </a:cubicBezTo>
                  <a:cubicBezTo>
                    <a:pt x="133" y="73"/>
                    <a:pt x="126" y="68"/>
                    <a:pt x="124" y="72"/>
                  </a:cubicBezTo>
                  <a:cubicBezTo>
                    <a:pt x="122" y="75"/>
                    <a:pt x="126" y="82"/>
                    <a:pt x="126" y="85"/>
                  </a:cubicBezTo>
                  <a:cubicBezTo>
                    <a:pt x="125" y="88"/>
                    <a:pt x="122" y="88"/>
                    <a:pt x="121" y="91"/>
                  </a:cubicBezTo>
                  <a:cubicBezTo>
                    <a:pt x="121" y="94"/>
                    <a:pt x="123" y="100"/>
                    <a:pt x="123" y="104"/>
                  </a:cubicBezTo>
                  <a:cubicBezTo>
                    <a:pt x="123" y="109"/>
                    <a:pt x="122" y="114"/>
                    <a:pt x="122" y="117"/>
                  </a:cubicBezTo>
                  <a:cubicBezTo>
                    <a:pt x="121" y="121"/>
                    <a:pt x="121" y="125"/>
                    <a:pt x="120" y="127"/>
                  </a:cubicBezTo>
                  <a:cubicBezTo>
                    <a:pt x="119" y="130"/>
                    <a:pt x="116" y="131"/>
                    <a:pt x="117" y="134"/>
                  </a:cubicBezTo>
                  <a:cubicBezTo>
                    <a:pt x="117" y="137"/>
                    <a:pt x="121" y="140"/>
                    <a:pt x="122" y="144"/>
                  </a:cubicBezTo>
                  <a:cubicBezTo>
                    <a:pt x="123" y="147"/>
                    <a:pt x="119" y="151"/>
                    <a:pt x="120" y="154"/>
                  </a:cubicBezTo>
                  <a:cubicBezTo>
                    <a:pt x="121" y="157"/>
                    <a:pt x="125" y="157"/>
                    <a:pt x="126" y="160"/>
                  </a:cubicBezTo>
                  <a:cubicBezTo>
                    <a:pt x="126" y="162"/>
                    <a:pt x="122" y="163"/>
                    <a:pt x="123" y="167"/>
                  </a:cubicBezTo>
                  <a:cubicBezTo>
                    <a:pt x="124" y="168"/>
                    <a:pt x="124" y="169"/>
                    <a:pt x="126" y="171"/>
                  </a:cubicBezTo>
                  <a:cubicBezTo>
                    <a:pt x="122" y="169"/>
                    <a:pt x="119" y="167"/>
                    <a:pt x="117" y="167"/>
                  </a:cubicBezTo>
                  <a:cubicBezTo>
                    <a:pt x="113" y="168"/>
                    <a:pt x="116" y="171"/>
                    <a:pt x="116" y="173"/>
                  </a:cubicBezTo>
                  <a:cubicBezTo>
                    <a:pt x="116" y="175"/>
                    <a:pt x="120" y="178"/>
                    <a:pt x="117" y="179"/>
                  </a:cubicBezTo>
                  <a:cubicBezTo>
                    <a:pt x="114" y="180"/>
                    <a:pt x="110" y="172"/>
                    <a:pt x="107" y="175"/>
                  </a:cubicBezTo>
                  <a:cubicBezTo>
                    <a:pt x="103" y="178"/>
                    <a:pt x="106" y="188"/>
                    <a:pt x="104" y="192"/>
                  </a:cubicBezTo>
                  <a:cubicBezTo>
                    <a:pt x="101" y="196"/>
                    <a:pt x="98" y="194"/>
                    <a:pt x="94" y="194"/>
                  </a:cubicBezTo>
                  <a:cubicBezTo>
                    <a:pt x="91" y="194"/>
                    <a:pt x="85" y="192"/>
                    <a:pt x="82" y="194"/>
                  </a:cubicBezTo>
                  <a:cubicBezTo>
                    <a:pt x="80" y="196"/>
                    <a:pt x="84" y="201"/>
                    <a:pt x="84" y="203"/>
                  </a:cubicBezTo>
                  <a:cubicBezTo>
                    <a:pt x="84" y="204"/>
                    <a:pt x="85" y="209"/>
                    <a:pt x="87" y="211"/>
                  </a:cubicBezTo>
                  <a:cubicBezTo>
                    <a:pt x="89" y="212"/>
                    <a:pt x="94" y="217"/>
                    <a:pt x="94" y="217"/>
                  </a:cubicBezTo>
                  <a:cubicBezTo>
                    <a:pt x="94" y="217"/>
                    <a:pt x="97" y="222"/>
                    <a:pt x="98" y="225"/>
                  </a:cubicBezTo>
                  <a:cubicBezTo>
                    <a:pt x="98" y="227"/>
                    <a:pt x="98" y="237"/>
                    <a:pt x="98" y="238"/>
                  </a:cubicBezTo>
                  <a:cubicBezTo>
                    <a:pt x="97" y="239"/>
                    <a:pt x="95" y="242"/>
                    <a:pt x="93" y="243"/>
                  </a:cubicBezTo>
                  <a:cubicBezTo>
                    <a:pt x="91" y="244"/>
                    <a:pt x="89" y="245"/>
                    <a:pt x="86" y="243"/>
                  </a:cubicBezTo>
                  <a:cubicBezTo>
                    <a:pt x="83" y="242"/>
                    <a:pt x="81" y="236"/>
                    <a:pt x="78" y="234"/>
                  </a:cubicBezTo>
                  <a:cubicBezTo>
                    <a:pt x="75" y="233"/>
                    <a:pt x="72" y="229"/>
                    <a:pt x="70" y="232"/>
                  </a:cubicBezTo>
                  <a:cubicBezTo>
                    <a:pt x="68" y="235"/>
                    <a:pt x="70" y="242"/>
                    <a:pt x="71" y="245"/>
                  </a:cubicBezTo>
                  <a:cubicBezTo>
                    <a:pt x="72" y="248"/>
                    <a:pt x="74" y="249"/>
                    <a:pt x="75" y="250"/>
                  </a:cubicBezTo>
                  <a:cubicBezTo>
                    <a:pt x="77" y="252"/>
                    <a:pt x="80" y="251"/>
                    <a:pt x="81" y="255"/>
                  </a:cubicBezTo>
                  <a:cubicBezTo>
                    <a:pt x="82" y="259"/>
                    <a:pt x="83" y="268"/>
                    <a:pt x="82" y="272"/>
                  </a:cubicBezTo>
                  <a:cubicBezTo>
                    <a:pt x="80" y="276"/>
                    <a:pt x="77" y="275"/>
                    <a:pt x="75" y="274"/>
                  </a:cubicBezTo>
                  <a:cubicBezTo>
                    <a:pt x="72" y="274"/>
                    <a:pt x="70" y="271"/>
                    <a:pt x="68" y="270"/>
                  </a:cubicBezTo>
                  <a:cubicBezTo>
                    <a:pt x="66" y="269"/>
                    <a:pt x="66" y="266"/>
                    <a:pt x="63" y="267"/>
                  </a:cubicBezTo>
                  <a:cubicBezTo>
                    <a:pt x="60" y="267"/>
                    <a:pt x="58" y="273"/>
                    <a:pt x="56" y="273"/>
                  </a:cubicBezTo>
                  <a:cubicBezTo>
                    <a:pt x="53" y="273"/>
                    <a:pt x="55" y="269"/>
                    <a:pt x="54" y="267"/>
                  </a:cubicBezTo>
                  <a:cubicBezTo>
                    <a:pt x="54" y="264"/>
                    <a:pt x="55" y="259"/>
                    <a:pt x="54" y="257"/>
                  </a:cubicBezTo>
                  <a:cubicBezTo>
                    <a:pt x="52" y="254"/>
                    <a:pt x="48" y="253"/>
                    <a:pt x="45" y="253"/>
                  </a:cubicBezTo>
                  <a:cubicBezTo>
                    <a:pt x="42" y="252"/>
                    <a:pt x="39" y="254"/>
                    <a:pt x="36" y="255"/>
                  </a:cubicBezTo>
                  <a:cubicBezTo>
                    <a:pt x="33" y="255"/>
                    <a:pt x="29" y="256"/>
                    <a:pt x="27" y="255"/>
                  </a:cubicBezTo>
                  <a:cubicBezTo>
                    <a:pt x="24" y="253"/>
                    <a:pt x="27" y="249"/>
                    <a:pt x="26" y="247"/>
                  </a:cubicBezTo>
                  <a:cubicBezTo>
                    <a:pt x="24" y="245"/>
                    <a:pt x="21" y="245"/>
                    <a:pt x="19" y="244"/>
                  </a:cubicBezTo>
                  <a:cubicBezTo>
                    <a:pt x="17" y="243"/>
                    <a:pt x="21" y="241"/>
                    <a:pt x="15" y="240"/>
                  </a:cubicBezTo>
                  <a:cubicBezTo>
                    <a:pt x="12" y="240"/>
                    <a:pt x="9" y="243"/>
                    <a:pt x="5" y="24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6" name="Freeform 11"/>
            <p:cNvSpPr>
              <a:spLocks/>
            </p:cNvSpPr>
            <p:nvPr/>
          </p:nvSpPr>
          <p:spPr bwMode="auto">
            <a:xfrm rot="21439583">
              <a:off x="4449148" y="1136390"/>
              <a:ext cx="1462165" cy="2828491"/>
            </a:xfrm>
            <a:custGeom>
              <a:avLst/>
              <a:gdLst/>
              <a:ahLst/>
              <a:cxnLst>
                <a:cxn ang="0">
                  <a:pos x="29" y="581"/>
                </a:cxn>
                <a:cxn ang="0">
                  <a:pos x="45" y="592"/>
                </a:cxn>
                <a:cxn ang="0">
                  <a:pos x="64" y="557"/>
                </a:cxn>
                <a:cxn ang="0">
                  <a:pos x="106" y="544"/>
                </a:cxn>
                <a:cxn ang="0">
                  <a:pos x="128" y="538"/>
                </a:cxn>
                <a:cxn ang="0">
                  <a:pos x="134" y="509"/>
                </a:cxn>
                <a:cxn ang="0">
                  <a:pos x="157" y="494"/>
                </a:cxn>
                <a:cxn ang="0">
                  <a:pos x="169" y="522"/>
                </a:cxn>
                <a:cxn ang="0">
                  <a:pos x="184" y="518"/>
                </a:cxn>
                <a:cxn ang="0">
                  <a:pos x="194" y="491"/>
                </a:cxn>
                <a:cxn ang="0">
                  <a:pos x="221" y="472"/>
                </a:cxn>
                <a:cxn ang="0">
                  <a:pos x="224" y="444"/>
                </a:cxn>
                <a:cxn ang="0">
                  <a:pos x="222" y="413"/>
                </a:cxn>
                <a:cxn ang="0">
                  <a:pos x="231" y="389"/>
                </a:cxn>
                <a:cxn ang="0">
                  <a:pos x="237" y="352"/>
                </a:cxn>
                <a:cxn ang="0">
                  <a:pos x="246" y="319"/>
                </a:cxn>
                <a:cxn ang="0">
                  <a:pos x="257" y="289"/>
                </a:cxn>
                <a:cxn ang="0">
                  <a:pos x="255" y="268"/>
                </a:cxn>
                <a:cxn ang="0">
                  <a:pos x="242" y="265"/>
                </a:cxn>
                <a:cxn ang="0">
                  <a:pos x="228" y="243"/>
                </a:cxn>
                <a:cxn ang="0">
                  <a:pos x="215" y="218"/>
                </a:cxn>
                <a:cxn ang="0">
                  <a:pos x="222" y="199"/>
                </a:cxn>
                <a:cxn ang="0">
                  <a:pos x="229" y="170"/>
                </a:cxn>
                <a:cxn ang="0">
                  <a:pos x="213" y="167"/>
                </a:cxn>
                <a:cxn ang="0">
                  <a:pos x="201" y="146"/>
                </a:cxn>
                <a:cxn ang="0">
                  <a:pos x="211" y="131"/>
                </a:cxn>
                <a:cxn ang="0">
                  <a:pos x="203" y="103"/>
                </a:cxn>
                <a:cxn ang="0">
                  <a:pos x="192" y="74"/>
                </a:cxn>
                <a:cxn ang="0">
                  <a:pos x="149" y="62"/>
                </a:cxn>
                <a:cxn ang="0">
                  <a:pos x="157" y="42"/>
                </a:cxn>
                <a:cxn ang="0">
                  <a:pos x="166" y="31"/>
                </a:cxn>
                <a:cxn ang="0">
                  <a:pos x="159" y="7"/>
                </a:cxn>
                <a:cxn ang="0">
                  <a:pos x="147" y="14"/>
                </a:cxn>
                <a:cxn ang="0">
                  <a:pos x="126" y="30"/>
                </a:cxn>
                <a:cxn ang="0">
                  <a:pos x="107" y="40"/>
                </a:cxn>
                <a:cxn ang="0">
                  <a:pos x="89" y="45"/>
                </a:cxn>
                <a:cxn ang="0">
                  <a:pos x="86" y="76"/>
                </a:cxn>
                <a:cxn ang="0">
                  <a:pos x="82" y="90"/>
                </a:cxn>
                <a:cxn ang="0">
                  <a:pos x="70" y="123"/>
                </a:cxn>
                <a:cxn ang="0">
                  <a:pos x="83" y="144"/>
                </a:cxn>
                <a:cxn ang="0">
                  <a:pos x="98" y="163"/>
                </a:cxn>
                <a:cxn ang="0">
                  <a:pos x="79" y="204"/>
                </a:cxn>
                <a:cxn ang="0">
                  <a:pos x="65" y="220"/>
                </a:cxn>
                <a:cxn ang="0">
                  <a:pos x="64" y="239"/>
                </a:cxn>
                <a:cxn ang="0">
                  <a:pos x="38" y="248"/>
                </a:cxn>
                <a:cxn ang="0">
                  <a:pos x="15" y="263"/>
                </a:cxn>
                <a:cxn ang="0">
                  <a:pos x="18" y="289"/>
                </a:cxn>
                <a:cxn ang="0">
                  <a:pos x="0" y="315"/>
                </a:cxn>
                <a:cxn ang="0">
                  <a:pos x="6" y="346"/>
                </a:cxn>
                <a:cxn ang="0">
                  <a:pos x="45" y="368"/>
                </a:cxn>
                <a:cxn ang="0">
                  <a:pos x="40" y="392"/>
                </a:cxn>
                <a:cxn ang="0">
                  <a:pos x="22" y="405"/>
                </a:cxn>
                <a:cxn ang="0">
                  <a:pos x="33" y="433"/>
                </a:cxn>
                <a:cxn ang="0">
                  <a:pos x="36" y="468"/>
                </a:cxn>
                <a:cxn ang="0">
                  <a:pos x="16" y="493"/>
                </a:cxn>
                <a:cxn ang="0">
                  <a:pos x="5" y="508"/>
                </a:cxn>
                <a:cxn ang="0">
                  <a:pos x="13" y="523"/>
                </a:cxn>
                <a:cxn ang="0">
                  <a:pos x="9" y="554"/>
                </a:cxn>
                <a:cxn ang="0">
                  <a:pos x="8" y="572"/>
                </a:cxn>
              </a:cxnLst>
              <a:rect l="0" t="0" r="r" b="b"/>
              <a:pathLst>
                <a:path w="262" h="595">
                  <a:moveTo>
                    <a:pt x="16" y="574"/>
                  </a:moveTo>
                  <a:cubicBezTo>
                    <a:pt x="17" y="576"/>
                    <a:pt x="12" y="580"/>
                    <a:pt x="15" y="582"/>
                  </a:cubicBezTo>
                  <a:cubicBezTo>
                    <a:pt x="18" y="583"/>
                    <a:pt x="25" y="578"/>
                    <a:pt x="29" y="581"/>
                  </a:cubicBezTo>
                  <a:cubicBezTo>
                    <a:pt x="32" y="583"/>
                    <a:pt x="29" y="589"/>
                    <a:pt x="30" y="592"/>
                  </a:cubicBezTo>
                  <a:cubicBezTo>
                    <a:pt x="32" y="595"/>
                    <a:pt x="35" y="594"/>
                    <a:pt x="38" y="594"/>
                  </a:cubicBezTo>
                  <a:cubicBezTo>
                    <a:pt x="40" y="594"/>
                    <a:pt x="42" y="594"/>
                    <a:pt x="45" y="592"/>
                  </a:cubicBezTo>
                  <a:cubicBezTo>
                    <a:pt x="47" y="591"/>
                    <a:pt x="51" y="591"/>
                    <a:pt x="53" y="585"/>
                  </a:cubicBezTo>
                  <a:cubicBezTo>
                    <a:pt x="55" y="579"/>
                    <a:pt x="52" y="564"/>
                    <a:pt x="54" y="559"/>
                  </a:cubicBezTo>
                  <a:cubicBezTo>
                    <a:pt x="56" y="553"/>
                    <a:pt x="60" y="558"/>
                    <a:pt x="64" y="557"/>
                  </a:cubicBezTo>
                  <a:cubicBezTo>
                    <a:pt x="68" y="556"/>
                    <a:pt x="70" y="553"/>
                    <a:pt x="76" y="552"/>
                  </a:cubicBezTo>
                  <a:cubicBezTo>
                    <a:pt x="81" y="551"/>
                    <a:pt x="89" y="552"/>
                    <a:pt x="94" y="551"/>
                  </a:cubicBezTo>
                  <a:cubicBezTo>
                    <a:pt x="100" y="549"/>
                    <a:pt x="102" y="544"/>
                    <a:pt x="106" y="544"/>
                  </a:cubicBezTo>
                  <a:cubicBezTo>
                    <a:pt x="109" y="543"/>
                    <a:pt x="110" y="543"/>
                    <a:pt x="112" y="544"/>
                  </a:cubicBezTo>
                  <a:cubicBezTo>
                    <a:pt x="112" y="539"/>
                    <a:pt x="113" y="536"/>
                    <a:pt x="117" y="534"/>
                  </a:cubicBezTo>
                  <a:cubicBezTo>
                    <a:pt x="121" y="533"/>
                    <a:pt x="125" y="539"/>
                    <a:pt x="128" y="538"/>
                  </a:cubicBezTo>
                  <a:cubicBezTo>
                    <a:pt x="132" y="536"/>
                    <a:pt x="128" y="531"/>
                    <a:pt x="128" y="528"/>
                  </a:cubicBezTo>
                  <a:cubicBezTo>
                    <a:pt x="127" y="524"/>
                    <a:pt x="126" y="518"/>
                    <a:pt x="127" y="514"/>
                  </a:cubicBezTo>
                  <a:cubicBezTo>
                    <a:pt x="128" y="511"/>
                    <a:pt x="133" y="513"/>
                    <a:pt x="134" y="509"/>
                  </a:cubicBezTo>
                  <a:cubicBezTo>
                    <a:pt x="135" y="505"/>
                    <a:pt x="128" y="497"/>
                    <a:pt x="132" y="494"/>
                  </a:cubicBezTo>
                  <a:cubicBezTo>
                    <a:pt x="136" y="491"/>
                    <a:pt x="143" y="499"/>
                    <a:pt x="147" y="499"/>
                  </a:cubicBezTo>
                  <a:cubicBezTo>
                    <a:pt x="152" y="499"/>
                    <a:pt x="154" y="491"/>
                    <a:pt x="157" y="494"/>
                  </a:cubicBezTo>
                  <a:cubicBezTo>
                    <a:pt x="160" y="496"/>
                    <a:pt x="155" y="504"/>
                    <a:pt x="157" y="507"/>
                  </a:cubicBezTo>
                  <a:cubicBezTo>
                    <a:pt x="160" y="510"/>
                    <a:pt x="166" y="508"/>
                    <a:pt x="168" y="511"/>
                  </a:cubicBezTo>
                  <a:cubicBezTo>
                    <a:pt x="170" y="514"/>
                    <a:pt x="168" y="518"/>
                    <a:pt x="169" y="522"/>
                  </a:cubicBezTo>
                  <a:cubicBezTo>
                    <a:pt x="170" y="526"/>
                    <a:pt x="171" y="531"/>
                    <a:pt x="173" y="533"/>
                  </a:cubicBezTo>
                  <a:cubicBezTo>
                    <a:pt x="176" y="536"/>
                    <a:pt x="180" y="540"/>
                    <a:pt x="182" y="536"/>
                  </a:cubicBezTo>
                  <a:cubicBezTo>
                    <a:pt x="185" y="532"/>
                    <a:pt x="182" y="522"/>
                    <a:pt x="184" y="518"/>
                  </a:cubicBezTo>
                  <a:cubicBezTo>
                    <a:pt x="185" y="513"/>
                    <a:pt x="190" y="515"/>
                    <a:pt x="190" y="512"/>
                  </a:cubicBezTo>
                  <a:cubicBezTo>
                    <a:pt x="191" y="509"/>
                    <a:pt x="186" y="506"/>
                    <a:pt x="186" y="502"/>
                  </a:cubicBezTo>
                  <a:cubicBezTo>
                    <a:pt x="187" y="498"/>
                    <a:pt x="192" y="496"/>
                    <a:pt x="194" y="491"/>
                  </a:cubicBezTo>
                  <a:cubicBezTo>
                    <a:pt x="195" y="487"/>
                    <a:pt x="191" y="481"/>
                    <a:pt x="194" y="477"/>
                  </a:cubicBezTo>
                  <a:cubicBezTo>
                    <a:pt x="198" y="473"/>
                    <a:pt x="207" y="472"/>
                    <a:pt x="212" y="471"/>
                  </a:cubicBezTo>
                  <a:cubicBezTo>
                    <a:pt x="216" y="470"/>
                    <a:pt x="217" y="474"/>
                    <a:pt x="221" y="472"/>
                  </a:cubicBezTo>
                  <a:cubicBezTo>
                    <a:pt x="225" y="469"/>
                    <a:pt x="229" y="465"/>
                    <a:pt x="233" y="455"/>
                  </a:cubicBezTo>
                  <a:cubicBezTo>
                    <a:pt x="231" y="452"/>
                    <a:pt x="233" y="451"/>
                    <a:pt x="232" y="449"/>
                  </a:cubicBezTo>
                  <a:cubicBezTo>
                    <a:pt x="230" y="446"/>
                    <a:pt x="227" y="446"/>
                    <a:pt x="224" y="444"/>
                  </a:cubicBezTo>
                  <a:cubicBezTo>
                    <a:pt x="222" y="442"/>
                    <a:pt x="217" y="439"/>
                    <a:pt x="216" y="435"/>
                  </a:cubicBezTo>
                  <a:cubicBezTo>
                    <a:pt x="215" y="430"/>
                    <a:pt x="217" y="423"/>
                    <a:pt x="218" y="419"/>
                  </a:cubicBezTo>
                  <a:cubicBezTo>
                    <a:pt x="219" y="415"/>
                    <a:pt x="221" y="415"/>
                    <a:pt x="222" y="413"/>
                  </a:cubicBezTo>
                  <a:cubicBezTo>
                    <a:pt x="224" y="411"/>
                    <a:pt x="224" y="409"/>
                    <a:pt x="225" y="405"/>
                  </a:cubicBezTo>
                  <a:cubicBezTo>
                    <a:pt x="225" y="402"/>
                    <a:pt x="225" y="396"/>
                    <a:pt x="226" y="393"/>
                  </a:cubicBezTo>
                  <a:cubicBezTo>
                    <a:pt x="227" y="390"/>
                    <a:pt x="230" y="393"/>
                    <a:pt x="231" y="389"/>
                  </a:cubicBezTo>
                  <a:cubicBezTo>
                    <a:pt x="232" y="384"/>
                    <a:pt x="231" y="374"/>
                    <a:pt x="231" y="369"/>
                  </a:cubicBezTo>
                  <a:cubicBezTo>
                    <a:pt x="231" y="364"/>
                    <a:pt x="230" y="362"/>
                    <a:pt x="231" y="359"/>
                  </a:cubicBezTo>
                  <a:cubicBezTo>
                    <a:pt x="233" y="356"/>
                    <a:pt x="236" y="355"/>
                    <a:pt x="237" y="352"/>
                  </a:cubicBezTo>
                  <a:cubicBezTo>
                    <a:pt x="239" y="349"/>
                    <a:pt x="237" y="344"/>
                    <a:pt x="238" y="341"/>
                  </a:cubicBezTo>
                  <a:cubicBezTo>
                    <a:pt x="239" y="338"/>
                    <a:pt x="243" y="340"/>
                    <a:pt x="245" y="336"/>
                  </a:cubicBezTo>
                  <a:cubicBezTo>
                    <a:pt x="246" y="332"/>
                    <a:pt x="245" y="322"/>
                    <a:pt x="246" y="319"/>
                  </a:cubicBezTo>
                  <a:cubicBezTo>
                    <a:pt x="247" y="315"/>
                    <a:pt x="250" y="321"/>
                    <a:pt x="251" y="316"/>
                  </a:cubicBezTo>
                  <a:cubicBezTo>
                    <a:pt x="252" y="312"/>
                    <a:pt x="250" y="300"/>
                    <a:pt x="252" y="295"/>
                  </a:cubicBezTo>
                  <a:cubicBezTo>
                    <a:pt x="253" y="290"/>
                    <a:pt x="255" y="291"/>
                    <a:pt x="257" y="289"/>
                  </a:cubicBezTo>
                  <a:cubicBezTo>
                    <a:pt x="259" y="286"/>
                    <a:pt x="261" y="282"/>
                    <a:pt x="261" y="279"/>
                  </a:cubicBezTo>
                  <a:cubicBezTo>
                    <a:pt x="262" y="276"/>
                    <a:pt x="262" y="273"/>
                    <a:pt x="261" y="271"/>
                  </a:cubicBezTo>
                  <a:cubicBezTo>
                    <a:pt x="259" y="269"/>
                    <a:pt x="257" y="267"/>
                    <a:pt x="255" y="268"/>
                  </a:cubicBezTo>
                  <a:cubicBezTo>
                    <a:pt x="253" y="268"/>
                    <a:pt x="253" y="274"/>
                    <a:pt x="250" y="274"/>
                  </a:cubicBezTo>
                  <a:cubicBezTo>
                    <a:pt x="248" y="275"/>
                    <a:pt x="246" y="271"/>
                    <a:pt x="245" y="270"/>
                  </a:cubicBezTo>
                  <a:cubicBezTo>
                    <a:pt x="243" y="268"/>
                    <a:pt x="243" y="267"/>
                    <a:pt x="242" y="265"/>
                  </a:cubicBezTo>
                  <a:cubicBezTo>
                    <a:pt x="241" y="264"/>
                    <a:pt x="241" y="263"/>
                    <a:pt x="238" y="262"/>
                  </a:cubicBezTo>
                  <a:cubicBezTo>
                    <a:pt x="236" y="261"/>
                    <a:pt x="229" y="264"/>
                    <a:pt x="227" y="260"/>
                  </a:cubicBezTo>
                  <a:cubicBezTo>
                    <a:pt x="225" y="255"/>
                    <a:pt x="229" y="247"/>
                    <a:pt x="228" y="243"/>
                  </a:cubicBezTo>
                  <a:cubicBezTo>
                    <a:pt x="227" y="239"/>
                    <a:pt x="224" y="240"/>
                    <a:pt x="222" y="237"/>
                  </a:cubicBezTo>
                  <a:cubicBezTo>
                    <a:pt x="220" y="235"/>
                    <a:pt x="218" y="232"/>
                    <a:pt x="217" y="229"/>
                  </a:cubicBezTo>
                  <a:cubicBezTo>
                    <a:pt x="216" y="226"/>
                    <a:pt x="215" y="221"/>
                    <a:pt x="215" y="218"/>
                  </a:cubicBezTo>
                  <a:cubicBezTo>
                    <a:pt x="215" y="215"/>
                    <a:pt x="214" y="213"/>
                    <a:pt x="216" y="211"/>
                  </a:cubicBezTo>
                  <a:cubicBezTo>
                    <a:pt x="217" y="209"/>
                    <a:pt x="220" y="209"/>
                    <a:pt x="222" y="207"/>
                  </a:cubicBezTo>
                  <a:cubicBezTo>
                    <a:pt x="223" y="205"/>
                    <a:pt x="221" y="201"/>
                    <a:pt x="222" y="199"/>
                  </a:cubicBezTo>
                  <a:cubicBezTo>
                    <a:pt x="223" y="197"/>
                    <a:pt x="226" y="200"/>
                    <a:pt x="227" y="197"/>
                  </a:cubicBezTo>
                  <a:cubicBezTo>
                    <a:pt x="228" y="194"/>
                    <a:pt x="229" y="189"/>
                    <a:pt x="229" y="184"/>
                  </a:cubicBezTo>
                  <a:cubicBezTo>
                    <a:pt x="229" y="180"/>
                    <a:pt x="230" y="174"/>
                    <a:pt x="229" y="170"/>
                  </a:cubicBezTo>
                  <a:cubicBezTo>
                    <a:pt x="229" y="167"/>
                    <a:pt x="227" y="166"/>
                    <a:pt x="225" y="166"/>
                  </a:cubicBezTo>
                  <a:cubicBezTo>
                    <a:pt x="224" y="165"/>
                    <a:pt x="223" y="167"/>
                    <a:pt x="220" y="167"/>
                  </a:cubicBezTo>
                  <a:cubicBezTo>
                    <a:pt x="218" y="168"/>
                    <a:pt x="215" y="168"/>
                    <a:pt x="213" y="167"/>
                  </a:cubicBezTo>
                  <a:cubicBezTo>
                    <a:pt x="210" y="167"/>
                    <a:pt x="208" y="164"/>
                    <a:pt x="206" y="163"/>
                  </a:cubicBezTo>
                  <a:cubicBezTo>
                    <a:pt x="204" y="162"/>
                    <a:pt x="202" y="162"/>
                    <a:pt x="201" y="159"/>
                  </a:cubicBezTo>
                  <a:cubicBezTo>
                    <a:pt x="200" y="156"/>
                    <a:pt x="200" y="149"/>
                    <a:pt x="201" y="146"/>
                  </a:cubicBezTo>
                  <a:cubicBezTo>
                    <a:pt x="202" y="143"/>
                    <a:pt x="204" y="143"/>
                    <a:pt x="206" y="142"/>
                  </a:cubicBezTo>
                  <a:cubicBezTo>
                    <a:pt x="207" y="140"/>
                    <a:pt x="209" y="140"/>
                    <a:pt x="210" y="138"/>
                  </a:cubicBezTo>
                  <a:cubicBezTo>
                    <a:pt x="211" y="136"/>
                    <a:pt x="211" y="134"/>
                    <a:pt x="211" y="131"/>
                  </a:cubicBezTo>
                  <a:cubicBezTo>
                    <a:pt x="210" y="129"/>
                    <a:pt x="208" y="126"/>
                    <a:pt x="207" y="125"/>
                  </a:cubicBezTo>
                  <a:cubicBezTo>
                    <a:pt x="206" y="123"/>
                    <a:pt x="204" y="125"/>
                    <a:pt x="203" y="121"/>
                  </a:cubicBezTo>
                  <a:cubicBezTo>
                    <a:pt x="203" y="117"/>
                    <a:pt x="204" y="108"/>
                    <a:pt x="203" y="103"/>
                  </a:cubicBezTo>
                  <a:cubicBezTo>
                    <a:pt x="203" y="98"/>
                    <a:pt x="201" y="96"/>
                    <a:pt x="200" y="92"/>
                  </a:cubicBezTo>
                  <a:cubicBezTo>
                    <a:pt x="199" y="89"/>
                    <a:pt x="197" y="85"/>
                    <a:pt x="196" y="82"/>
                  </a:cubicBezTo>
                  <a:cubicBezTo>
                    <a:pt x="195" y="79"/>
                    <a:pt x="195" y="77"/>
                    <a:pt x="192" y="74"/>
                  </a:cubicBezTo>
                  <a:cubicBezTo>
                    <a:pt x="189" y="71"/>
                    <a:pt x="184" y="67"/>
                    <a:pt x="178" y="65"/>
                  </a:cubicBezTo>
                  <a:cubicBezTo>
                    <a:pt x="173" y="63"/>
                    <a:pt x="162" y="64"/>
                    <a:pt x="158" y="64"/>
                  </a:cubicBezTo>
                  <a:cubicBezTo>
                    <a:pt x="153" y="64"/>
                    <a:pt x="151" y="64"/>
                    <a:pt x="149" y="62"/>
                  </a:cubicBezTo>
                  <a:cubicBezTo>
                    <a:pt x="147" y="61"/>
                    <a:pt x="147" y="58"/>
                    <a:pt x="149" y="57"/>
                  </a:cubicBezTo>
                  <a:cubicBezTo>
                    <a:pt x="150" y="55"/>
                    <a:pt x="154" y="57"/>
                    <a:pt x="155" y="55"/>
                  </a:cubicBezTo>
                  <a:cubicBezTo>
                    <a:pt x="157" y="52"/>
                    <a:pt x="154" y="45"/>
                    <a:pt x="157" y="42"/>
                  </a:cubicBezTo>
                  <a:cubicBezTo>
                    <a:pt x="160" y="40"/>
                    <a:pt x="164" y="45"/>
                    <a:pt x="167" y="43"/>
                  </a:cubicBezTo>
                  <a:cubicBezTo>
                    <a:pt x="170" y="42"/>
                    <a:pt x="171" y="37"/>
                    <a:pt x="171" y="35"/>
                  </a:cubicBezTo>
                  <a:cubicBezTo>
                    <a:pt x="171" y="32"/>
                    <a:pt x="167" y="33"/>
                    <a:pt x="166" y="31"/>
                  </a:cubicBezTo>
                  <a:cubicBezTo>
                    <a:pt x="165" y="29"/>
                    <a:pt x="167" y="25"/>
                    <a:pt x="166" y="22"/>
                  </a:cubicBezTo>
                  <a:cubicBezTo>
                    <a:pt x="166" y="19"/>
                    <a:pt x="163" y="18"/>
                    <a:pt x="161" y="15"/>
                  </a:cubicBezTo>
                  <a:cubicBezTo>
                    <a:pt x="160" y="13"/>
                    <a:pt x="161" y="9"/>
                    <a:pt x="159" y="7"/>
                  </a:cubicBezTo>
                  <a:cubicBezTo>
                    <a:pt x="158" y="5"/>
                    <a:pt x="155" y="4"/>
                    <a:pt x="153" y="3"/>
                  </a:cubicBezTo>
                  <a:cubicBezTo>
                    <a:pt x="151" y="2"/>
                    <a:pt x="149" y="0"/>
                    <a:pt x="147" y="3"/>
                  </a:cubicBezTo>
                  <a:cubicBezTo>
                    <a:pt x="146" y="5"/>
                    <a:pt x="146" y="11"/>
                    <a:pt x="147" y="14"/>
                  </a:cubicBezTo>
                  <a:cubicBezTo>
                    <a:pt x="148" y="17"/>
                    <a:pt x="152" y="17"/>
                    <a:pt x="153" y="20"/>
                  </a:cubicBezTo>
                  <a:cubicBezTo>
                    <a:pt x="153" y="23"/>
                    <a:pt x="156" y="29"/>
                    <a:pt x="150" y="31"/>
                  </a:cubicBezTo>
                  <a:cubicBezTo>
                    <a:pt x="145" y="33"/>
                    <a:pt x="132" y="28"/>
                    <a:pt x="126" y="30"/>
                  </a:cubicBezTo>
                  <a:cubicBezTo>
                    <a:pt x="121" y="32"/>
                    <a:pt x="127" y="39"/>
                    <a:pt x="124" y="40"/>
                  </a:cubicBezTo>
                  <a:cubicBezTo>
                    <a:pt x="120" y="41"/>
                    <a:pt x="115" y="35"/>
                    <a:pt x="112" y="34"/>
                  </a:cubicBezTo>
                  <a:cubicBezTo>
                    <a:pt x="108" y="34"/>
                    <a:pt x="110" y="39"/>
                    <a:pt x="107" y="40"/>
                  </a:cubicBezTo>
                  <a:cubicBezTo>
                    <a:pt x="105" y="40"/>
                    <a:pt x="102" y="39"/>
                    <a:pt x="99" y="37"/>
                  </a:cubicBezTo>
                  <a:cubicBezTo>
                    <a:pt x="96" y="35"/>
                    <a:pt x="95" y="26"/>
                    <a:pt x="92" y="29"/>
                  </a:cubicBezTo>
                  <a:cubicBezTo>
                    <a:pt x="88" y="32"/>
                    <a:pt x="89" y="39"/>
                    <a:pt x="89" y="45"/>
                  </a:cubicBezTo>
                  <a:cubicBezTo>
                    <a:pt x="89" y="50"/>
                    <a:pt x="91" y="58"/>
                    <a:pt x="91" y="61"/>
                  </a:cubicBezTo>
                  <a:cubicBezTo>
                    <a:pt x="90" y="65"/>
                    <a:pt x="87" y="64"/>
                    <a:pt x="87" y="67"/>
                  </a:cubicBezTo>
                  <a:cubicBezTo>
                    <a:pt x="86" y="69"/>
                    <a:pt x="85" y="73"/>
                    <a:pt x="86" y="76"/>
                  </a:cubicBezTo>
                  <a:cubicBezTo>
                    <a:pt x="87" y="80"/>
                    <a:pt x="92" y="82"/>
                    <a:pt x="93" y="85"/>
                  </a:cubicBezTo>
                  <a:cubicBezTo>
                    <a:pt x="94" y="88"/>
                    <a:pt x="95" y="90"/>
                    <a:pt x="92" y="91"/>
                  </a:cubicBezTo>
                  <a:cubicBezTo>
                    <a:pt x="90" y="92"/>
                    <a:pt x="84" y="85"/>
                    <a:pt x="82" y="90"/>
                  </a:cubicBezTo>
                  <a:cubicBezTo>
                    <a:pt x="79" y="94"/>
                    <a:pt x="83" y="107"/>
                    <a:pt x="81" y="112"/>
                  </a:cubicBezTo>
                  <a:cubicBezTo>
                    <a:pt x="78" y="117"/>
                    <a:pt x="72" y="109"/>
                    <a:pt x="69" y="112"/>
                  </a:cubicBezTo>
                  <a:cubicBezTo>
                    <a:pt x="67" y="115"/>
                    <a:pt x="69" y="120"/>
                    <a:pt x="70" y="123"/>
                  </a:cubicBezTo>
                  <a:cubicBezTo>
                    <a:pt x="71" y="126"/>
                    <a:pt x="72" y="128"/>
                    <a:pt x="75" y="129"/>
                  </a:cubicBezTo>
                  <a:cubicBezTo>
                    <a:pt x="77" y="131"/>
                    <a:pt x="80" y="126"/>
                    <a:pt x="82" y="129"/>
                  </a:cubicBezTo>
                  <a:cubicBezTo>
                    <a:pt x="84" y="132"/>
                    <a:pt x="81" y="140"/>
                    <a:pt x="83" y="144"/>
                  </a:cubicBezTo>
                  <a:cubicBezTo>
                    <a:pt x="85" y="148"/>
                    <a:pt x="91" y="147"/>
                    <a:pt x="93" y="149"/>
                  </a:cubicBezTo>
                  <a:cubicBezTo>
                    <a:pt x="96" y="151"/>
                    <a:pt x="98" y="153"/>
                    <a:pt x="99" y="155"/>
                  </a:cubicBezTo>
                  <a:cubicBezTo>
                    <a:pt x="99" y="158"/>
                    <a:pt x="99" y="160"/>
                    <a:pt x="98" y="163"/>
                  </a:cubicBezTo>
                  <a:cubicBezTo>
                    <a:pt x="97" y="166"/>
                    <a:pt x="93" y="169"/>
                    <a:pt x="91" y="171"/>
                  </a:cubicBezTo>
                  <a:cubicBezTo>
                    <a:pt x="88" y="174"/>
                    <a:pt x="85" y="171"/>
                    <a:pt x="83" y="177"/>
                  </a:cubicBezTo>
                  <a:cubicBezTo>
                    <a:pt x="81" y="183"/>
                    <a:pt x="81" y="198"/>
                    <a:pt x="79" y="204"/>
                  </a:cubicBezTo>
                  <a:cubicBezTo>
                    <a:pt x="77" y="209"/>
                    <a:pt x="75" y="205"/>
                    <a:pt x="73" y="207"/>
                  </a:cubicBezTo>
                  <a:cubicBezTo>
                    <a:pt x="72" y="209"/>
                    <a:pt x="74" y="212"/>
                    <a:pt x="72" y="214"/>
                  </a:cubicBezTo>
                  <a:cubicBezTo>
                    <a:pt x="71" y="217"/>
                    <a:pt x="67" y="218"/>
                    <a:pt x="65" y="220"/>
                  </a:cubicBezTo>
                  <a:cubicBezTo>
                    <a:pt x="63" y="222"/>
                    <a:pt x="61" y="222"/>
                    <a:pt x="61" y="225"/>
                  </a:cubicBezTo>
                  <a:cubicBezTo>
                    <a:pt x="62" y="227"/>
                    <a:pt x="66" y="228"/>
                    <a:pt x="66" y="231"/>
                  </a:cubicBezTo>
                  <a:cubicBezTo>
                    <a:pt x="66" y="234"/>
                    <a:pt x="66" y="237"/>
                    <a:pt x="64" y="239"/>
                  </a:cubicBezTo>
                  <a:cubicBezTo>
                    <a:pt x="61" y="240"/>
                    <a:pt x="55" y="237"/>
                    <a:pt x="52" y="239"/>
                  </a:cubicBezTo>
                  <a:cubicBezTo>
                    <a:pt x="49" y="241"/>
                    <a:pt x="51" y="246"/>
                    <a:pt x="49" y="248"/>
                  </a:cubicBezTo>
                  <a:cubicBezTo>
                    <a:pt x="46" y="250"/>
                    <a:pt x="40" y="245"/>
                    <a:pt x="38" y="248"/>
                  </a:cubicBezTo>
                  <a:cubicBezTo>
                    <a:pt x="35" y="251"/>
                    <a:pt x="40" y="258"/>
                    <a:pt x="37" y="261"/>
                  </a:cubicBezTo>
                  <a:cubicBezTo>
                    <a:pt x="34" y="264"/>
                    <a:pt x="29" y="261"/>
                    <a:pt x="25" y="261"/>
                  </a:cubicBezTo>
                  <a:cubicBezTo>
                    <a:pt x="21" y="262"/>
                    <a:pt x="16" y="259"/>
                    <a:pt x="15" y="263"/>
                  </a:cubicBezTo>
                  <a:cubicBezTo>
                    <a:pt x="14" y="267"/>
                    <a:pt x="21" y="268"/>
                    <a:pt x="23" y="272"/>
                  </a:cubicBezTo>
                  <a:cubicBezTo>
                    <a:pt x="24" y="275"/>
                    <a:pt x="24" y="280"/>
                    <a:pt x="23" y="283"/>
                  </a:cubicBezTo>
                  <a:cubicBezTo>
                    <a:pt x="22" y="286"/>
                    <a:pt x="21" y="288"/>
                    <a:pt x="18" y="289"/>
                  </a:cubicBezTo>
                  <a:cubicBezTo>
                    <a:pt x="16" y="290"/>
                    <a:pt x="11" y="284"/>
                    <a:pt x="9" y="288"/>
                  </a:cubicBezTo>
                  <a:cubicBezTo>
                    <a:pt x="6" y="293"/>
                    <a:pt x="9" y="304"/>
                    <a:pt x="8" y="308"/>
                  </a:cubicBezTo>
                  <a:cubicBezTo>
                    <a:pt x="6" y="313"/>
                    <a:pt x="1" y="312"/>
                    <a:pt x="0" y="315"/>
                  </a:cubicBezTo>
                  <a:cubicBezTo>
                    <a:pt x="0" y="317"/>
                    <a:pt x="4" y="316"/>
                    <a:pt x="5" y="319"/>
                  </a:cubicBezTo>
                  <a:cubicBezTo>
                    <a:pt x="5" y="322"/>
                    <a:pt x="4" y="328"/>
                    <a:pt x="4" y="332"/>
                  </a:cubicBezTo>
                  <a:cubicBezTo>
                    <a:pt x="4" y="337"/>
                    <a:pt x="3" y="341"/>
                    <a:pt x="6" y="346"/>
                  </a:cubicBezTo>
                  <a:cubicBezTo>
                    <a:pt x="9" y="350"/>
                    <a:pt x="16" y="357"/>
                    <a:pt x="22" y="360"/>
                  </a:cubicBezTo>
                  <a:cubicBezTo>
                    <a:pt x="28" y="363"/>
                    <a:pt x="36" y="359"/>
                    <a:pt x="40" y="361"/>
                  </a:cubicBezTo>
                  <a:cubicBezTo>
                    <a:pt x="45" y="362"/>
                    <a:pt x="45" y="365"/>
                    <a:pt x="45" y="368"/>
                  </a:cubicBezTo>
                  <a:cubicBezTo>
                    <a:pt x="45" y="371"/>
                    <a:pt x="41" y="373"/>
                    <a:pt x="41" y="376"/>
                  </a:cubicBezTo>
                  <a:cubicBezTo>
                    <a:pt x="41" y="380"/>
                    <a:pt x="45" y="384"/>
                    <a:pt x="45" y="387"/>
                  </a:cubicBezTo>
                  <a:cubicBezTo>
                    <a:pt x="45" y="390"/>
                    <a:pt x="41" y="389"/>
                    <a:pt x="40" y="392"/>
                  </a:cubicBezTo>
                  <a:cubicBezTo>
                    <a:pt x="39" y="394"/>
                    <a:pt x="47" y="397"/>
                    <a:pt x="43" y="399"/>
                  </a:cubicBezTo>
                  <a:cubicBezTo>
                    <a:pt x="38" y="400"/>
                    <a:pt x="27" y="397"/>
                    <a:pt x="23" y="399"/>
                  </a:cubicBezTo>
                  <a:cubicBezTo>
                    <a:pt x="19" y="400"/>
                    <a:pt x="23" y="402"/>
                    <a:pt x="22" y="405"/>
                  </a:cubicBezTo>
                  <a:cubicBezTo>
                    <a:pt x="20" y="407"/>
                    <a:pt x="14" y="411"/>
                    <a:pt x="14" y="416"/>
                  </a:cubicBezTo>
                  <a:cubicBezTo>
                    <a:pt x="13" y="421"/>
                    <a:pt x="16" y="430"/>
                    <a:pt x="20" y="433"/>
                  </a:cubicBezTo>
                  <a:cubicBezTo>
                    <a:pt x="24" y="437"/>
                    <a:pt x="30" y="429"/>
                    <a:pt x="33" y="433"/>
                  </a:cubicBezTo>
                  <a:cubicBezTo>
                    <a:pt x="36" y="437"/>
                    <a:pt x="32" y="446"/>
                    <a:pt x="33" y="450"/>
                  </a:cubicBezTo>
                  <a:cubicBezTo>
                    <a:pt x="34" y="454"/>
                    <a:pt x="38" y="454"/>
                    <a:pt x="39" y="457"/>
                  </a:cubicBezTo>
                  <a:cubicBezTo>
                    <a:pt x="39" y="460"/>
                    <a:pt x="38" y="466"/>
                    <a:pt x="36" y="468"/>
                  </a:cubicBezTo>
                  <a:cubicBezTo>
                    <a:pt x="34" y="470"/>
                    <a:pt x="33" y="464"/>
                    <a:pt x="28" y="468"/>
                  </a:cubicBezTo>
                  <a:cubicBezTo>
                    <a:pt x="24" y="472"/>
                    <a:pt x="14" y="484"/>
                    <a:pt x="12" y="489"/>
                  </a:cubicBezTo>
                  <a:cubicBezTo>
                    <a:pt x="9" y="494"/>
                    <a:pt x="15" y="491"/>
                    <a:pt x="16" y="493"/>
                  </a:cubicBezTo>
                  <a:cubicBezTo>
                    <a:pt x="17" y="496"/>
                    <a:pt x="19" y="499"/>
                    <a:pt x="16" y="501"/>
                  </a:cubicBezTo>
                  <a:cubicBezTo>
                    <a:pt x="14" y="503"/>
                    <a:pt x="10" y="500"/>
                    <a:pt x="8" y="501"/>
                  </a:cubicBezTo>
                  <a:cubicBezTo>
                    <a:pt x="5" y="503"/>
                    <a:pt x="8" y="507"/>
                    <a:pt x="5" y="508"/>
                  </a:cubicBezTo>
                  <a:cubicBezTo>
                    <a:pt x="5" y="509"/>
                    <a:pt x="4" y="509"/>
                    <a:pt x="3" y="509"/>
                  </a:cubicBezTo>
                  <a:cubicBezTo>
                    <a:pt x="4" y="512"/>
                    <a:pt x="4" y="515"/>
                    <a:pt x="5" y="517"/>
                  </a:cubicBezTo>
                  <a:cubicBezTo>
                    <a:pt x="7" y="520"/>
                    <a:pt x="12" y="521"/>
                    <a:pt x="13" y="523"/>
                  </a:cubicBezTo>
                  <a:cubicBezTo>
                    <a:pt x="15" y="525"/>
                    <a:pt x="16" y="527"/>
                    <a:pt x="15" y="529"/>
                  </a:cubicBezTo>
                  <a:cubicBezTo>
                    <a:pt x="14" y="532"/>
                    <a:pt x="9" y="532"/>
                    <a:pt x="8" y="536"/>
                  </a:cubicBezTo>
                  <a:cubicBezTo>
                    <a:pt x="7" y="541"/>
                    <a:pt x="9" y="551"/>
                    <a:pt x="9" y="554"/>
                  </a:cubicBezTo>
                  <a:cubicBezTo>
                    <a:pt x="9" y="557"/>
                    <a:pt x="11" y="556"/>
                    <a:pt x="11" y="557"/>
                  </a:cubicBezTo>
                  <a:cubicBezTo>
                    <a:pt x="11" y="558"/>
                    <a:pt x="8" y="565"/>
                    <a:pt x="8" y="566"/>
                  </a:cubicBezTo>
                  <a:cubicBezTo>
                    <a:pt x="8" y="567"/>
                    <a:pt x="6" y="571"/>
                    <a:pt x="8" y="572"/>
                  </a:cubicBezTo>
                  <a:cubicBezTo>
                    <a:pt x="10" y="574"/>
                    <a:pt x="14" y="572"/>
                    <a:pt x="16" y="57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7" name="Freeform 31"/>
            <p:cNvSpPr>
              <a:spLocks noEditPoints="1"/>
            </p:cNvSpPr>
            <p:nvPr/>
          </p:nvSpPr>
          <p:spPr bwMode="auto">
            <a:xfrm rot="21439583">
              <a:off x="4403946" y="4657555"/>
              <a:ext cx="832093" cy="926370"/>
            </a:xfrm>
            <a:custGeom>
              <a:avLst/>
              <a:gdLst/>
              <a:ahLst/>
              <a:cxnLst>
                <a:cxn ang="0">
                  <a:pos x="69" y="21"/>
                </a:cxn>
                <a:cxn ang="0">
                  <a:pos x="79" y="17"/>
                </a:cxn>
                <a:cxn ang="0">
                  <a:pos x="92" y="22"/>
                </a:cxn>
                <a:cxn ang="0">
                  <a:pos x="109" y="13"/>
                </a:cxn>
                <a:cxn ang="0">
                  <a:pos x="137" y="12"/>
                </a:cxn>
                <a:cxn ang="0">
                  <a:pos x="144" y="26"/>
                </a:cxn>
                <a:cxn ang="0">
                  <a:pos x="148" y="33"/>
                </a:cxn>
                <a:cxn ang="0">
                  <a:pos x="144" y="39"/>
                </a:cxn>
                <a:cxn ang="0">
                  <a:pos x="140" y="56"/>
                </a:cxn>
                <a:cxn ang="0">
                  <a:pos x="142" y="65"/>
                </a:cxn>
                <a:cxn ang="0">
                  <a:pos x="143" y="79"/>
                </a:cxn>
                <a:cxn ang="0">
                  <a:pos x="138" y="91"/>
                </a:cxn>
                <a:cxn ang="0">
                  <a:pos x="131" y="94"/>
                </a:cxn>
                <a:cxn ang="0">
                  <a:pos x="116" y="99"/>
                </a:cxn>
                <a:cxn ang="0">
                  <a:pos x="107" y="114"/>
                </a:cxn>
                <a:cxn ang="0">
                  <a:pos x="105" y="124"/>
                </a:cxn>
                <a:cxn ang="0">
                  <a:pos x="99" y="132"/>
                </a:cxn>
                <a:cxn ang="0">
                  <a:pos x="89" y="126"/>
                </a:cxn>
                <a:cxn ang="0">
                  <a:pos x="80" y="133"/>
                </a:cxn>
                <a:cxn ang="0">
                  <a:pos x="70" y="149"/>
                </a:cxn>
                <a:cxn ang="0">
                  <a:pos x="56" y="155"/>
                </a:cxn>
                <a:cxn ang="0">
                  <a:pos x="51" y="170"/>
                </a:cxn>
                <a:cxn ang="0">
                  <a:pos x="58" y="187"/>
                </a:cxn>
                <a:cxn ang="0">
                  <a:pos x="40" y="188"/>
                </a:cxn>
                <a:cxn ang="0">
                  <a:pos x="26" y="195"/>
                </a:cxn>
                <a:cxn ang="0">
                  <a:pos x="19" y="171"/>
                </a:cxn>
                <a:cxn ang="0">
                  <a:pos x="11" y="151"/>
                </a:cxn>
                <a:cxn ang="0">
                  <a:pos x="1" y="126"/>
                </a:cxn>
                <a:cxn ang="0">
                  <a:pos x="6" y="106"/>
                </a:cxn>
                <a:cxn ang="0">
                  <a:pos x="13" y="90"/>
                </a:cxn>
                <a:cxn ang="0">
                  <a:pos x="24" y="74"/>
                </a:cxn>
                <a:cxn ang="0">
                  <a:pos x="30" y="61"/>
                </a:cxn>
                <a:cxn ang="0">
                  <a:pos x="49" y="58"/>
                </a:cxn>
                <a:cxn ang="0">
                  <a:pos x="56" y="33"/>
                </a:cxn>
                <a:cxn ang="0">
                  <a:pos x="56" y="18"/>
                </a:cxn>
                <a:cxn ang="0">
                  <a:pos x="18" y="170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42" y="2"/>
                </a:cxn>
                <a:cxn ang="0">
                  <a:pos x="142" y="2"/>
                </a:cxn>
                <a:cxn ang="0">
                  <a:pos x="142" y="2"/>
                </a:cxn>
                <a:cxn ang="0">
                  <a:pos x="143" y="0"/>
                </a:cxn>
                <a:cxn ang="0">
                  <a:pos x="143" y="0"/>
                </a:cxn>
                <a:cxn ang="0">
                  <a:pos x="143" y="0"/>
                </a:cxn>
              </a:cxnLst>
              <a:rect l="0" t="0" r="r" b="b"/>
              <a:pathLst>
                <a:path w="149" h="195">
                  <a:moveTo>
                    <a:pt x="56" y="18"/>
                  </a:moveTo>
                  <a:cubicBezTo>
                    <a:pt x="59" y="20"/>
                    <a:pt x="65" y="20"/>
                    <a:pt x="69" y="21"/>
                  </a:cubicBezTo>
                  <a:cubicBezTo>
                    <a:pt x="72" y="22"/>
                    <a:pt x="73" y="26"/>
                    <a:pt x="76" y="25"/>
                  </a:cubicBezTo>
                  <a:cubicBezTo>
                    <a:pt x="78" y="24"/>
                    <a:pt x="77" y="19"/>
                    <a:pt x="79" y="17"/>
                  </a:cubicBezTo>
                  <a:cubicBezTo>
                    <a:pt x="81" y="16"/>
                    <a:pt x="83" y="16"/>
                    <a:pt x="85" y="17"/>
                  </a:cubicBezTo>
                  <a:cubicBezTo>
                    <a:pt x="88" y="18"/>
                    <a:pt x="88" y="21"/>
                    <a:pt x="92" y="22"/>
                  </a:cubicBezTo>
                  <a:cubicBezTo>
                    <a:pt x="96" y="23"/>
                    <a:pt x="102" y="24"/>
                    <a:pt x="106" y="22"/>
                  </a:cubicBezTo>
                  <a:cubicBezTo>
                    <a:pt x="109" y="20"/>
                    <a:pt x="106" y="15"/>
                    <a:pt x="109" y="13"/>
                  </a:cubicBezTo>
                  <a:cubicBezTo>
                    <a:pt x="111" y="11"/>
                    <a:pt x="114" y="12"/>
                    <a:pt x="119" y="12"/>
                  </a:cubicBezTo>
                  <a:cubicBezTo>
                    <a:pt x="123" y="11"/>
                    <a:pt x="131" y="12"/>
                    <a:pt x="137" y="12"/>
                  </a:cubicBezTo>
                  <a:cubicBezTo>
                    <a:pt x="139" y="14"/>
                    <a:pt x="141" y="16"/>
                    <a:pt x="142" y="18"/>
                  </a:cubicBezTo>
                  <a:cubicBezTo>
                    <a:pt x="145" y="23"/>
                    <a:pt x="144" y="24"/>
                    <a:pt x="144" y="26"/>
                  </a:cubicBezTo>
                  <a:cubicBezTo>
                    <a:pt x="144" y="29"/>
                    <a:pt x="143" y="30"/>
                    <a:pt x="144" y="31"/>
                  </a:cubicBezTo>
                  <a:cubicBezTo>
                    <a:pt x="144" y="33"/>
                    <a:pt x="147" y="32"/>
                    <a:pt x="148" y="33"/>
                  </a:cubicBezTo>
                  <a:cubicBezTo>
                    <a:pt x="149" y="34"/>
                    <a:pt x="149" y="36"/>
                    <a:pt x="148" y="37"/>
                  </a:cubicBezTo>
                  <a:cubicBezTo>
                    <a:pt x="147" y="38"/>
                    <a:pt x="145" y="36"/>
                    <a:pt x="144" y="39"/>
                  </a:cubicBezTo>
                  <a:cubicBezTo>
                    <a:pt x="143" y="42"/>
                    <a:pt x="144" y="48"/>
                    <a:pt x="144" y="51"/>
                  </a:cubicBezTo>
                  <a:cubicBezTo>
                    <a:pt x="143" y="54"/>
                    <a:pt x="141" y="54"/>
                    <a:pt x="140" y="56"/>
                  </a:cubicBezTo>
                  <a:cubicBezTo>
                    <a:pt x="139" y="58"/>
                    <a:pt x="137" y="59"/>
                    <a:pt x="138" y="61"/>
                  </a:cubicBezTo>
                  <a:cubicBezTo>
                    <a:pt x="138" y="63"/>
                    <a:pt x="141" y="63"/>
                    <a:pt x="142" y="65"/>
                  </a:cubicBezTo>
                  <a:cubicBezTo>
                    <a:pt x="143" y="67"/>
                    <a:pt x="145" y="69"/>
                    <a:pt x="145" y="72"/>
                  </a:cubicBezTo>
                  <a:cubicBezTo>
                    <a:pt x="145" y="74"/>
                    <a:pt x="144" y="77"/>
                    <a:pt x="143" y="79"/>
                  </a:cubicBezTo>
                  <a:cubicBezTo>
                    <a:pt x="142" y="81"/>
                    <a:pt x="139" y="79"/>
                    <a:pt x="138" y="81"/>
                  </a:cubicBezTo>
                  <a:cubicBezTo>
                    <a:pt x="137" y="83"/>
                    <a:pt x="137" y="88"/>
                    <a:pt x="138" y="91"/>
                  </a:cubicBezTo>
                  <a:cubicBezTo>
                    <a:pt x="138" y="91"/>
                    <a:pt x="138" y="92"/>
                    <a:pt x="138" y="92"/>
                  </a:cubicBezTo>
                  <a:cubicBezTo>
                    <a:pt x="135" y="93"/>
                    <a:pt x="133" y="93"/>
                    <a:pt x="131" y="94"/>
                  </a:cubicBezTo>
                  <a:cubicBezTo>
                    <a:pt x="127" y="96"/>
                    <a:pt x="130" y="100"/>
                    <a:pt x="127" y="101"/>
                  </a:cubicBezTo>
                  <a:cubicBezTo>
                    <a:pt x="124" y="102"/>
                    <a:pt x="120" y="99"/>
                    <a:pt x="116" y="99"/>
                  </a:cubicBezTo>
                  <a:cubicBezTo>
                    <a:pt x="113" y="100"/>
                    <a:pt x="109" y="101"/>
                    <a:pt x="107" y="104"/>
                  </a:cubicBezTo>
                  <a:cubicBezTo>
                    <a:pt x="105" y="107"/>
                    <a:pt x="108" y="111"/>
                    <a:pt x="107" y="114"/>
                  </a:cubicBezTo>
                  <a:cubicBezTo>
                    <a:pt x="106" y="116"/>
                    <a:pt x="103" y="115"/>
                    <a:pt x="102" y="118"/>
                  </a:cubicBezTo>
                  <a:cubicBezTo>
                    <a:pt x="102" y="120"/>
                    <a:pt x="104" y="122"/>
                    <a:pt x="105" y="124"/>
                  </a:cubicBezTo>
                  <a:cubicBezTo>
                    <a:pt x="106" y="127"/>
                    <a:pt x="109" y="130"/>
                    <a:pt x="107" y="132"/>
                  </a:cubicBezTo>
                  <a:cubicBezTo>
                    <a:pt x="105" y="134"/>
                    <a:pt x="102" y="133"/>
                    <a:pt x="99" y="132"/>
                  </a:cubicBezTo>
                  <a:cubicBezTo>
                    <a:pt x="97" y="130"/>
                    <a:pt x="96" y="124"/>
                    <a:pt x="94" y="123"/>
                  </a:cubicBezTo>
                  <a:cubicBezTo>
                    <a:pt x="91" y="122"/>
                    <a:pt x="90" y="125"/>
                    <a:pt x="89" y="126"/>
                  </a:cubicBezTo>
                  <a:cubicBezTo>
                    <a:pt x="88" y="128"/>
                    <a:pt x="90" y="130"/>
                    <a:pt x="88" y="132"/>
                  </a:cubicBezTo>
                  <a:cubicBezTo>
                    <a:pt x="86" y="133"/>
                    <a:pt x="82" y="132"/>
                    <a:pt x="80" y="133"/>
                  </a:cubicBezTo>
                  <a:cubicBezTo>
                    <a:pt x="77" y="134"/>
                    <a:pt x="75" y="134"/>
                    <a:pt x="73" y="137"/>
                  </a:cubicBezTo>
                  <a:cubicBezTo>
                    <a:pt x="71" y="140"/>
                    <a:pt x="72" y="146"/>
                    <a:pt x="70" y="149"/>
                  </a:cubicBezTo>
                  <a:cubicBezTo>
                    <a:pt x="68" y="152"/>
                    <a:pt x="65" y="152"/>
                    <a:pt x="63" y="153"/>
                  </a:cubicBezTo>
                  <a:cubicBezTo>
                    <a:pt x="60" y="154"/>
                    <a:pt x="58" y="154"/>
                    <a:pt x="56" y="155"/>
                  </a:cubicBezTo>
                  <a:cubicBezTo>
                    <a:pt x="54" y="156"/>
                    <a:pt x="52" y="157"/>
                    <a:pt x="51" y="159"/>
                  </a:cubicBezTo>
                  <a:cubicBezTo>
                    <a:pt x="50" y="162"/>
                    <a:pt x="50" y="167"/>
                    <a:pt x="51" y="170"/>
                  </a:cubicBezTo>
                  <a:cubicBezTo>
                    <a:pt x="52" y="173"/>
                    <a:pt x="55" y="174"/>
                    <a:pt x="56" y="177"/>
                  </a:cubicBezTo>
                  <a:cubicBezTo>
                    <a:pt x="57" y="180"/>
                    <a:pt x="59" y="184"/>
                    <a:pt x="58" y="187"/>
                  </a:cubicBezTo>
                  <a:cubicBezTo>
                    <a:pt x="57" y="190"/>
                    <a:pt x="54" y="193"/>
                    <a:pt x="51" y="193"/>
                  </a:cubicBezTo>
                  <a:cubicBezTo>
                    <a:pt x="47" y="193"/>
                    <a:pt x="43" y="188"/>
                    <a:pt x="40" y="188"/>
                  </a:cubicBezTo>
                  <a:cubicBezTo>
                    <a:pt x="37" y="188"/>
                    <a:pt x="37" y="190"/>
                    <a:pt x="32" y="191"/>
                  </a:cubicBezTo>
                  <a:cubicBezTo>
                    <a:pt x="30" y="191"/>
                    <a:pt x="28" y="194"/>
                    <a:pt x="26" y="195"/>
                  </a:cubicBezTo>
                  <a:cubicBezTo>
                    <a:pt x="26" y="192"/>
                    <a:pt x="27" y="190"/>
                    <a:pt x="26" y="187"/>
                  </a:cubicBezTo>
                  <a:cubicBezTo>
                    <a:pt x="25" y="182"/>
                    <a:pt x="22" y="175"/>
                    <a:pt x="19" y="171"/>
                  </a:cubicBezTo>
                  <a:cubicBezTo>
                    <a:pt x="18" y="167"/>
                    <a:pt x="16" y="163"/>
                    <a:pt x="16" y="160"/>
                  </a:cubicBezTo>
                  <a:cubicBezTo>
                    <a:pt x="15" y="152"/>
                    <a:pt x="13" y="154"/>
                    <a:pt x="11" y="151"/>
                  </a:cubicBezTo>
                  <a:cubicBezTo>
                    <a:pt x="9" y="148"/>
                    <a:pt x="7" y="145"/>
                    <a:pt x="5" y="141"/>
                  </a:cubicBezTo>
                  <a:cubicBezTo>
                    <a:pt x="4" y="137"/>
                    <a:pt x="0" y="130"/>
                    <a:pt x="1" y="126"/>
                  </a:cubicBezTo>
                  <a:cubicBezTo>
                    <a:pt x="2" y="122"/>
                    <a:pt x="7" y="121"/>
                    <a:pt x="8" y="118"/>
                  </a:cubicBezTo>
                  <a:cubicBezTo>
                    <a:pt x="9" y="114"/>
                    <a:pt x="6" y="111"/>
                    <a:pt x="6" y="106"/>
                  </a:cubicBezTo>
                  <a:cubicBezTo>
                    <a:pt x="5" y="102"/>
                    <a:pt x="4" y="95"/>
                    <a:pt x="6" y="92"/>
                  </a:cubicBezTo>
                  <a:cubicBezTo>
                    <a:pt x="7" y="88"/>
                    <a:pt x="10" y="92"/>
                    <a:pt x="13" y="90"/>
                  </a:cubicBezTo>
                  <a:cubicBezTo>
                    <a:pt x="17" y="88"/>
                    <a:pt x="22" y="84"/>
                    <a:pt x="24" y="81"/>
                  </a:cubicBezTo>
                  <a:cubicBezTo>
                    <a:pt x="26" y="78"/>
                    <a:pt x="24" y="77"/>
                    <a:pt x="24" y="74"/>
                  </a:cubicBezTo>
                  <a:cubicBezTo>
                    <a:pt x="24" y="71"/>
                    <a:pt x="23" y="67"/>
                    <a:pt x="24" y="65"/>
                  </a:cubicBezTo>
                  <a:cubicBezTo>
                    <a:pt x="25" y="63"/>
                    <a:pt x="27" y="62"/>
                    <a:pt x="30" y="61"/>
                  </a:cubicBezTo>
                  <a:cubicBezTo>
                    <a:pt x="33" y="61"/>
                    <a:pt x="39" y="62"/>
                    <a:pt x="43" y="61"/>
                  </a:cubicBezTo>
                  <a:cubicBezTo>
                    <a:pt x="46" y="61"/>
                    <a:pt x="47" y="60"/>
                    <a:pt x="49" y="58"/>
                  </a:cubicBezTo>
                  <a:cubicBezTo>
                    <a:pt x="52" y="56"/>
                    <a:pt x="55" y="54"/>
                    <a:pt x="57" y="50"/>
                  </a:cubicBezTo>
                  <a:cubicBezTo>
                    <a:pt x="58" y="45"/>
                    <a:pt x="56" y="38"/>
                    <a:pt x="56" y="33"/>
                  </a:cubicBezTo>
                  <a:cubicBezTo>
                    <a:pt x="56" y="29"/>
                    <a:pt x="59" y="31"/>
                    <a:pt x="57" y="23"/>
                  </a:cubicBezTo>
                  <a:cubicBezTo>
                    <a:pt x="57" y="22"/>
                    <a:pt x="57" y="20"/>
                    <a:pt x="56" y="18"/>
                  </a:cubicBezTo>
                  <a:close/>
                  <a:moveTo>
                    <a:pt x="17" y="169"/>
                  </a:moveTo>
                  <a:cubicBezTo>
                    <a:pt x="17" y="169"/>
                    <a:pt x="18" y="170"/>
                    <a:pt x="18" y="170"/>
                  </a:cubicBezTo>
                  <a:cubicBezTo>
                    <a:pt x="18" y="170"/>
                    <a:pt x="17" y="169"/>
                    <a:pt x="17" y="169"/>
                  </a:cubicBezTo>
                  <a:close/>
                  <a:moveTo>
                    <a:pt x="141" y="11"/>
                  </a:moveTo>
                  <a:cubicBezTo>
                    <a:pt x="141" y="11"/>
                    <a:pt x="141" y="11"/>
                    <a:pt x="141" y="11"/>
                  </a:cubicBezTo>
                  <a:cubicBezTo>
                    <a:pt x="141" y="11"/>
                    <a:pt x="141" y="11"/>
                    <a:pt x="141" y="11"/>
                  </a:cubicBezTo>
                  <a:close/>
                  <a:moveTo>
                    <a:pt x="141" y="11"/>
                  </a:moveTo>
                  <a:cubicBezTo>
                    <a:pt x="141" y="11"/>
                    <a:pt x="141" y="11"/>
                    <a:pt x="141" y="11"/>
                  </a:cubicBezTo>
                  <a:cubicBezTo>
                    <a:pt x="141" y="11"/>
                    <a:pt x="141" y="11"/>
                    <a:pt x="141" y="11"/>
                  </a:cubicBezTo>
                  <a:close/>
                  <a:moveTo>
                    <a:pt x="141" y="11"/>
                  </a:moveTo>
                  <a:cubicBezTo>
                    <a:pt x="142" y="11"/>
                    <a:pt x="142" y="11"/>
                    <a:pt x="142" y="11"/>
                  </a:cubicBezTo>
                  <a:cubicBezTo>
                    <a:pt x="142" y="11"/>
                    <a:pt x="142" y="11"/>
                    <a:pt x="141" y="11"/>
                  </a:cubicBezTo>
                  <a:close/>
                  <a:moveTo>
                    <a:pt x="142" y="2"/>
                  </a:moveTo>
                  <a:cubicBezTo>
                    <a:pt x="142" y="2"/>
                    <a:pt x="142" y="2"/>
                    <a:pt x="142" y="2"/>
                  </a:cubicBezTo>
                  <a:cubicBezTo>
                    <a:pt x="142" y="2"/>
                    <a:pt x="142" y="2"/>
                    <a:pt x="142" y="2"/>
                  </a:cubicBezTo>
                  <a:close/>
                  <a:moveTo>
                    <a:pt x="142" y="2"/>
                  </a:moveTo>
                  <a:cubicBezTo>
                    <a:pt x="142" y="1"/>
                    <a:pt x="142" y="1"/>
                    <a:pt x="142" y="1"/>
                  </a:cubicBezTo>
                  <a:cubicBezTo>
                    <a:pt x="142" y="1"/>
                    <a:pt x="142" y="1"/>
                    <a:pt x="142" y="2"/>
                  </a:cubicBezTo>
                  <a:close/>
                  <a:moveTo>
                    <a:pt x="142" y="1"/>
                  </a:moveTo>
                  <a:cubicBezTo>
                    <a:pt x="143" y="1"/>
                    <a:pt x="143" y="0"/>
                    <a:pt x="143" y="0"/>
                  </a:cubicBezTo>
                  <a:cubicBezTo>
                    <a:pt x="143" y="0"/>
                    <a:pt x="143" y="1"/>
                    <a:pt x="142" y="1"/>
                  </a:cubicBezTo>
                  <a:close/>
                  <a:moveTo>
                    <a:pt x="143" y="0"/>
                  </a:move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143" y="0"/>
                    <a:pt x="143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8" name="Freeform 30"/>
            <p:cNvSpPr>
              <a:spLocks/>
            </p:cNvSpPr>
            <p:nvPr/>
          </p:nvSpPr>
          <p:spPr bwMode="auto">
            <a:xfrm rot="21439583">
              <a:off x="5140642" y="3925142"/>
              <a:ext cx="888099" cy="1265244"/>
            </a:xfrm>
            <a:custGeom>
              <a:avLst/>
              <a:gdLst/>
              <a:ahLst/>
              <a:cxnLst>
                <a:cxn ang="0">
                  <a:pos x="151" y="77"/>
                </a:cxn>
                <a:cxn ang="0">
                  <a:pos x="130" y="81"/>
                </a:cxn>
                <a:cxn ang="0">
                  <a:pos x="115" y="86"/>
                </a:cxn>
                <a:cxn ang="0">
                  <a:pos x="99" y="93"/>
                </a:cxn>
                <a:cxn ang="0">
                  <a:pos x="94" y="107"/>
                </a:cxn>
                <a:cxn ang="0">
                  <a:pos x="101" y="125"/>
                </a:cxn>
                <a:cxn ang="0">
                  <a:pos x="114" y="135"/>
                </a:cxn>
                <a:cxn ang="0">
                  <a:pos x="110" y="154"/>
                </a:cxn>
                <a:cxn ang="0">
                  <a:pos x="103" y="175"/>
                </a:cxn>
                <a:cxn ang="0">
                  <a:pos x="102" y="206"/>
                </a:cxn>
                <a:cxn ang="0">
                  <a:pos x="108" y="231"/>
                </a:cxn>
                <a:cxn ang="0">
                  <a:pos x="108" y="243"/>
                </a:cxn>
                <a:cxn ang="0">
                  <a:pos x="107" y="266"/>
                </a:cxn>
                <a:cxn ang="0">
                  <a:pos x="94" y="257"/>
                </a:cxn>
                <a:cxn ang="0">
                  <a:pos x="82" y="239"/>
                </a:cxn>
                <a:cxn ang="0">
                  <a:pos x="68" y="239"/>
                </a:cxn>
                <a:cxn ang="0">
                  <a:pos x="58" y="244"/>
                </a:cxn>
                <a:cxn ang="0">
                  <a:pos x="45" y="237"/>
                </a:cxn>
                <a:cxn ang="0">
                  <a:pos x="36" y="244"/>
                </a:cxn>
                <a:cxn ang="0">
                  <a:pos x="19" y="246"/>
                </a:cxn>
                <a:cxn ang="0">
                  <a:pos x="4" y="244"/>
                </a:cxn>
                <a:cxn ang="0">
                  <a:pos x="1" y="229"/>
                </a:cxn>
                <a:cxn ang="0">
                  <a:pos x="8" y="220"/>
                </a:cxn>
                <a:cxn ang="0">
                  <a:pos x="1" y="209"/>
                </a:cxn>
                <a:cxn ang="0">
                  <a:pos x="7" y="199"/>
                </a:cxn>
                <a:cxn ang="0">
                  <a:pos x="11" y="185"/>
                </a:cxn>
                <a:cxn ang="0">
                  <a:pos x="7" y="179"/>
                </a:cxn>
                <a:cxn ang="0">
                  <a:pos x="5" y="166"/>
                </a:cxn>
                <a:cxn ang="0">
                  <a:pos x="5" y="159"/>
                </a:cxn>
                <a:cxn ang="0">
                  <a:pos x="13" y="142"/>
                </a:cxn>
                <a:cxn ang="0">
                  <a:pos x="17" y="117"/>
                </a:cxn>
                <a:cxn ang="0">
                  <a:pos x="26" y="87"/>
                </a:cxn>
                <a:cxn ang="0">
                  <a:pos x="28" y="76"/>
                </a:cxn>
                <a:cxn ang="0">
                  <a:pos x="23" y="71"/>
                </a:cxn>
                <a:cxn ang="0">
                  <a:pos x="47" y="53"/>
                </a:cxn>
                <a:cxn ang="0">
                  <a:pos x="61" y="46"/>
                </a:cxn>
                <a:cxn ang="0">
                  <a:pos x="76" y="14"/>
                </a:cxn>
                <a:cxn ang="0">
                  <a:pos x="103" y="11"/>
                </a:cxn>
                <a:cxn ang="0">
                  <a:pos x="112" y="46"/>
                </a:cxn>
                <a:cxn ang="0">
                  <a:pos x="130" y="51"/>
                </a:cxn>
                <a:cxn ang="0">
                  <a:pos x="156" y="63"/>
                </a:cxn>
              </a:cxnLst>
              <a:rect l="0" t="0" r="r" b="b"/>
              <a:pathLst>
                <a:path w="159" h="266">
                  <a:moveTo>
                    <a:pt x="155" y="65"/>
                  </a:moveTo>
                  <a:cubicBezTo>
                    <a:pt x="153" y="68"/>
                    <a:pt x="154" y="74"/>
                    <a:pt x="151" y="77"/>
                  </a:cubicBezTo>
                  <a:cubicBezTo>
                    <a:pt x="148" y="79"/>
                    <a:pt x="143" y="76"/>
                    <a:pt x="140" y="77"/>
                  </a:cubicBezTo>
                  <a:cubicBezTo>
                    <a:pt x="136" y="78"/>
                    <a:pt x="133" y="81"/>
                    <a:pt x="130" y="81"/>
                  </a:cubicBezTo>
                  <a:cubicBezTo>
                    <a:pt x="127" y="82"/>
                    <a:pt x="125" y="80"/>
                    <a:pt x="122" y="81"/>
                  </a:cubicBezTo>
                  <a:cubicBezTo>
                    <a:pt x="119" y="81"/>
                    <a:pt x="117" y="84"/>
                    <a:pt x="115" y="86"/>
                  </a:cubicBezTo>
                  <a:cubicBezTo>
                    <a:pt x="113" y="88"/>
                    <a:pt x="114" y="91"/>
                    <a:pt x="111" y="93"/>
                  </a:cubicBezTo>
                  <a:cubicBezTo>
                    <a:pt x="108" y="94"/>
                    <a:pt x="102" y="90"/>
                    <a:pt x="99" y="93"/>
                  </a:cubicBezTo>
                  <a:cubicBezTo>
                    <a:pt x="96" y="96"/>
                    <a:pt x="100" y="103"/>
                    <a:pt x="99" y="105"/>
                  </a:cubicBezTo>
                  <a:cubicBezTo>
                    <a:pt x="98" y="108"/>
                    <a:pt x="95" y="105"/>
                    <a:pt x="94" y="107"/>
                  </a:cubicBezTo>
                  <a:cubicBezTo>
                    <a:pt x="94" y="110"/>
                    <a:pt x="94" y="118"/>
                    <a:pt x="95" y="121"/>
                  </a:cubicBezTo>
                  <a:cubicBezTo>
                    <a:pt x="96" y="124"/>
                    <a:pt x="98" y="124"/>
                    <a:pt x="101" y="125"/>
                  </a:cubicBezTo>
                  <a:cubicBezTo>
                    <a:pt x="103" y="125"/>
                    <a:pt x="107" y="124"/>
                    <a:pt x="110" y="126"/>
                  </a:cubicBezTo>
                  <a:cubicBezTo>
                    <a:pt x="112" y="128"/>
                    <a:pt x="113" y="131"/>
                    <a:pt x="114" y="135"/>
                  </a:cubicBezTo>
                  <a:cubicBezTo>
                    <a:pt x="114" y="139"/>
                    <a:pt x="114" y="146"/>
                    <a:pt x="114" y="149"/>
                  </a:cubicBezTo>
                  <a:cubicBezTo>
                    <a:pt x="113" y="153"/>
                    <a:pt x="111" y="151"/>
                    <a:pt x="110" y="154"/>
                  </a:cubicBezTo>
                  <a:cubicBezTo>
                    <a:pt x="109" y="158"/>
                    <a:pt x="110" y="166"/>
                    <a:pt x="108" y="169"/>
                  </a:cubicBezTo>
                  <a:cubicBezTo>
                    <a:pt x="107" y="173"/>
                    <a:pt x="104" y="171"/>
                    <a:pt x="103" y="175"/>
                  </a:cubicBezTo>
                  <a:cubicBezTo>
                    <a:pt x="102" y="178"/>
                    <a:pt x="104" y="186"/>
                    <a:pt x="104" y="191"/>
                  </a:cubicBezTo>
                  <a:cubicBezTo>
                    <a:pt x="104" y="196"/>
                    <a:pt x="101" y="202"/>
                    <a:pt x="102" y="206"/>
                  </a:cubicBezTo>
                  <a:cubicBezTo>
                    <a:pt x="102" y="210"/>
                    <a:pt x="107" y="207"/>
                    <a:pt x="108" y="211"/>
                  </a:cubicBezTo>
                  <a:cubicBezTo>
                    <a:pt x="109" y="216"/>
                    <a:pt x="108" y="226"/>
                    <a:pt x="108" y="231"/>
                  </a:cubicBezTo>
                  <a:cubicBezTo>
                    <a:pt x="107" y="235"/>
                    <a:pt x="106" y="236"/>
                    <a:pt x="106" y="239"/>
                  </a:cubicBezTo>
                  <a:cubicBezTo>
                    <a:pt x="106" y="241"/>
                    <a:pt x="108" y="239"/>
                    <a:pt x="108" y="243"/>
                  </a:cubicBezTo>
                  <a:cubicBezTo>
                    <a:pt x="109" y="248"/>
                    <a:pt x="110" y="259"/>
                    <a:pt x="109" y="263"/>
                  </a:cubicBezTo>
                  <a:cubicBezTo>
                    <a:pt x="109" y="265"/>
                    <a:pt x="108" y="265"/>
                    <a:pt x="107" y="266"/>
                  </a:cubicBezTo>
                  <a:cubicBezTo>
                    <a:pt x="106" y="264"/>
                    <a:pt x="105" y="261"/>
                    <a:pt x="103" y="261"/>
                  </a:cubicBezTo>
                  <a:cubicBezTo>
                    <a:pt x="99" y="259"/>
                    <a:pt x="97" y="258"/>
                    <a:pt x="94" y="257"/>
                  </a:cubicBezTo>
                  <a:cubicBezTo>
                    <a:pt x="92" y="255"/>
                    <a:pt x="92" y="253"/>
                    <a:pt x="90" y="250"/>
                  </a:cubicBezTo>
                  <a:cubicBezTo>
                    <a:pt x="88" y="247"/>
                    <a:pt x="84" y="242"/>
                    <a:pt x="82" y="239"/>
                  </a:cubicBezTo>
                  <a:cubicBezTo>
                    <a:pt x="79" y="236"/>
                    <a:pt x="78" y="235"/>
                    <a:pt x="75" y="235"/>
                  </a:cubicBezTo>
                  <a:cubicBezTo>
                    <a:pt x="73" y="235"/>
                    <a:pt x="70" y="237"/>
                    <a:pt x="68" y="239"/>
                  </a:cubicBezTo>
                  <a:cubicBezTo>
                    <a:pt x="66" y="240"/>
                    <a:pt x="65" y="242"/>
                    <a:pt x="64" y="243"/>
                  </a:cubicBezTo>
                  <a:cubicBezTo>
                    <a:pt x="62" y="244"/>
                    <a:pt x="60" y="245"/>
                    <a:pt x="58" y="244"/>
                  </a:cubicBezTo>
                  <a:cubicBezTo>
                    <a:pt x="56" y="244"/>
                    <a:pt x="55" y="241"/>
                    <a:pt x="53" y="239"/>
                  </a:cubicBezTo>
                  <a:cubicBezTo>
                    <a:pt x="51" y="238"/>
                    <a:pt x="48" y="237"/>
                    <a:pt x="45" y="237"/>
                  </a:cubicBezTo>
                  <a:cubicBezTo>
                    <a:pt x="43" y="237"/>
                    <a:pt x="42" y="238"/>
                    <a:pt x="40" y="239"/>
                  </a:cubicBezTo>
                  <a:cubicBezTo>
                    <a:pt x="39" y="241"/>
                    <a:pt x="39" y="243"/>
                    <a:pt x="36" y="244"/>
                  </a:cubicBezTo>
                  <a:cubicBezTo>
                    <a:pt x="32" y="244"/>
                    <a:pt x="25" y="242"/>
                    <a:pt x="22" y="243"/>
                  </a:cubicBezTo>
                  <a:cubicBezTo>
                    <a:pt x="19" y="243"/>
                    <a:pt x="21" y="245"/>
                    <a:pt x="19" y="246"/>
                  </a:cubicBezTo>
                  <a:cubicBezTo>
                    <a:pt x="18" y="247"/>
                    <a:pt x="14" y="249"/>
                    <a:pt x="12" y="249"/>
                  </a:cubicBezTo>
                  <a:cubicBezTo>
                    <a:pt x="9" y="248"/>
                    <a:pt x="6" y="246"/>
                    <a:pt x="4" y="244"/>
                  </a:cubicBezTo>
                  <a:cubicBezTo>
                    <a:pt x="3" y="243"/>
                    <a:pt x="1" y="242"/>
                    <a:pt x="1" y="239"/>
                  </a:cubicBezTo>
                  <a:cubicBezTo>
                    <a:pt x="0" y="236"/>
                    <a:pt x="0" y="231"/>
                    <a:pt x="1" y="229"/>
                  </a:cubicBezTo>
                  <a:cubicBezTo>
                    <a:pt x="2" y="227"/>
                    <a:pt x="5" y="229"/>
                    <a:pt x="6" y="227"/>
                  </a:cubicBezTo>
                  <a:cubicBezTo>
                    <a:pt x="7" y="225"/>
                    <a:pt x="8" y="222"/>
                    <a:pt x="8" y="220"/>
                  </a:cubicBezTo>
                  <a:cubicBezTo>
                    <a:pt x="8" y="217"/>
                    <a:pt x="6" y="215"/>
                    <a:pt x="5" y="213"/>
                  </a:cubicBezTo>
                  <a:cubicBezTo>
                    <a:pt x="4" y="211"/>
                    <a:pt x="1" y="211"/>
                    <a:pt x="1" y="209"/>
                  </a:cubicBezTo>
                  <a:cubicBezTo>
                    <a:pt x="0" y="207"/>
                    <a:pt x="2" y="206"/>
                    <a:pt x="3" y="204"/>
                  </a:cubicBezTo>
                  <a:cubicBezTo>
                    <a:pt x="4" y="202"/>
                    <a:pt x="6" y="202"/>
                    <a:pt x="7" y="199"/>
                  </a:cubicBezTo>
                  <a:cubicBezTo>
                    <a:pt x="7" y="196"/>
                    <a:pt x="6" y="190"/>
                    <a:pt x="7" y="187"/>
                  </a:cubicBezTo>
                  <a:cubicBezTo>
                    <a:pt x="8" y="184"/>
                    <a:pt x="10" y="186"/>
                    <a:pt x="11" y="185"/>
                  </a:cubicBezTo>
                  <a:cubicBezTo>
                    <a:pt x="12" y="184"/>
                    <a:pt x="12" y="182"/>
                    <a:pt x="11" y="181"/>
                  </a:cubicBezTo>
                  <a:cubicBezTo>
                    <a:pt x="10" y="180"/>
                    <a:pt x="7" y="181"/>
                    <a:pt x="7" y="179"/>
                  </a:cubicBezTo>
                  <a:cubicBezTo>
                    <a:pt x="6" y="178"/>
                    <a:pt x="7" y="177"/>
                    <a:pt x="7" y="174"/>
                  </a:cubicBezTo>
                  <a:cubicBezTo>
                    <a:pt x="7" y="172"/>
                    <a:pt x="8" y="171"/>
                    <a:pt x="5" y="166"/>
                  </a:cubicBezTo>
                  <a:cubicBezTo>
                    <a:pt x="4" y="164"/>
                    <a:pt x="2" y="162"/>
                    <a:pt x="0" y="160"/>
                  </a:cubicBezTo>
                  <a:cubicBezTo>
                    <a:pt x="2" y="160"/>
                    <a:pt x="3" y="159"/>
                    <a:pt x="5" y="159"/>
                  </a:cubicBezTo>
                  <a:cubicBezTo>
                    <a:pt x="9" y="157"/>
                    <a:pt x="3" y="153"/>
                    <a:pt x="5" y="150"/>
                  </a:cubicBezTo>
                  <a:cubicBezTo>
                    <a:pt x="6" y="147"/>
                    <a:pt x="11" y="145"/>
                    <a:pt x="13" y="142"/>
                  </a:cubicBezTo>
                  <a:cubicBezTo>
                    <a:pt x="15" y="139"/>
                    <a:pt x="15" y="138"/>
                    <a:pt x="16" y="134"/>
                  </a:cubicBezTo>
                  <a:cubicBezTo>
                    <a:pt x="16" y="129"/>
                    <a:pt x="15" y="122"/>
                    <a:pt x="17" y="117"/>
                  </a:cubicBezTo>
                  <a:cubicBezTo>
                    <a:pt x="19" y="113"/>
                    <a:pt x="24" y="114"/>
                    <a:pt x="26" y="108"/>
                  </a:cubicBezTo>
                  <a:cubicBezTo>
                    <a:pt x="28" y="103"/>
                    <a:pt x="25" y="91"/>
                    <a:pt x="26" y="87"/>
                  </a:cubicBezTo>
                  <a:cubicBezTo>
                    <a:pt x="27" y="83"/>
                    <a:pt x="29" y="86"/>
                    <a:pt x="29" y="84"/>
                  </a:cubicBezTo>
                  <a:cubicBezTo>
                    <a:pt x="30" y="81"/>
                    <a:pt x="30" y="79"/>
                    <a:pt x="28" y="76"/>
                  </a:cubicBezTo>
                  <a:cubicBezTo>
                    <a:pt x="27" y="74"/>
                    <a:pt x="24" y="73"/>
                    <a:pt x="22" y="72"/>
                  </a:cubicBezTo>
                  <a:cubicBezTo>
                    <a:pt x="22" y="72"/>
                    <a:pt x="23" y="71"/>
                    <a:pt x="23" y="71"/>
                  </a:cubicBezTo>
                  <a:cubicBezTo>
                    <a:pt x="25" y="70"/>
                    <a:pt x="31" y="70"/>
                    <a:pt x="35" y="67"/>
                  </a:cubicBezTo>
                  <a:cubicBezTo>
                    <a:pt x="39" y="64"/>
                    <a:pt x="45" y="57"/>
                    <a:pt x="47" y="53"/>
                  </a:cubicBezTo>
                  <a:cubicBezTo>
                    <a:pt x="50" y="49"/>
                    <a:pt x="47" y="46"/>
                    <a:pt x="50" y="45"/>
                  </a:cubicBezTo>
                  <a:cubicBezTo>
                    <a:pt x="53" y="43"/>
                    <a:pt x="59" y="49"/>
                    <a:pt x="61" y="46"/>
                  </a:cubicBezTo>
                  <a:cubicBezTo>
                    <a:pt x="64" y="42"/>
                    <a:pt x="60" y="35"/>
                    <a:pt x="62" y="29"/>
                  </a:cubicBezTo>
                  <a:cubicBezTo>
                    <a:pt x="65" y="23"/>
                    <a:pt x="72" y="19"/>
                    <a:pt x="76" y="14"/>
                  </a:cubicBezTo>
                  <a:cubicBezTo>
                    <a:pt x="81" y="10"/>
                    <a:pt x="85" y="2"/>
                    <a:pt x="90" y="1"/>
                  </a:cubicBezTo>
                  <a:cubicBezTo>
                    <a:pt x="96" y="0"/>
                    <a:pt x="100" y="5"/>
                    <a:pt x="103" y="11"/>
                  </a:cubicBezTo>
                  <a:cubicBezTo>
                    <a:pt x="106" y="17"/>
                    <a:pt x="104" y="28"/>
                    <a:pt x="106" y="34"/>
                  </a:cubicBezTo>
                  <a:cubicBezTo>
                    <a:pt x="108" y="40"/>
                    <a:pt x="108" y="44"/>
                    <a:pt x="112" y="46"/>
                  </a:cubicBezTo>
                  <a:cubicBezTo>
                    <a:pt x="116" y="47"/>
                    <a:pt x="122" y="42"/>
                    <a:pt x="126" y="43"/>
                  </a:cubicBezTo>
                  <a:cubicBezTo>
                    <a:pt x="129" y="44"/>
                    <a:pt x="126" y="51"/>
                    <a:pt x="130" y="51"/>
                  </a:cubicBezTo>
                  <a:cubicBezTo>
                    <a:pt x="134" y="50"/>
                    <a:pt x="132" y="36"/>
                    <a:pt x="140" y="41"/>
                  </a:cubicBezTo>
                  <a:cubicBezTo>
                    <a:pt x="145" y="45"/>
                    <a:pt x="149" y="54"/>
                    <a:pt x="156" y="63"/>
                  </a:cubicBezTo>
                  <a:cubicBezTo>
                    <a:pt x="159" y="58"/>
                    <a:pt x="156" y="62"/>
                    <a:pt x="155" y="6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9" name="Freeform 28"/>
            <p:cNvSpPr>
              <a:spLocks noEditPoints="1"/>
            </p:cNvSpPr>
            <p:nvPr/>
          </p:nvSpPr>
          <p:spPr bwMode="auto">
            <a:xfrm rot="21439583">
              <a:off x="4551520" y="5058294"/>
              <a:ext cx="1228136" cy="732240"/>
            </a:xfrm>
            <a:custGeom>
              <a:avLst/>
              <a:gdLst/>
              <a:ahLst/>
              <a:cxnLst>
                <a:cxn ang="0">
                  <a:pos x="16" y="101"/>
                </a:cxn>
                <a:cxn ang="0">
                  <a:pos x="34" y="100"/>
                </a:cxn>
                <a:cxn ang="0">
                  <a:pos x="27" y="83"/>
                </a:cxn>
                <a:cxn ang="0">
                  <a:pos x="32" y="68"/>
                </a:cxn>
                <a:cxn ang="0">
                  <a:pos x="46" y="62"/>
                </a:cxn>
                <a:cxn ang="0">
                  <a:pos x="56" y="46"/>
                </a:cxn>
                <a:cxn ang="0">
                  <a:pos x="65" y="39"/>
                </a:cxn>
                <a:cxn ang="0">
                  <a:pos x="75" y="45"/>
                </a:cxn>
                <a:cxn ang="0">
                  <a:pos x="81" y="37"/>
                </a:cxn>
                <a:cxn ang="0">
                  <a:pos x="83" y="27"/>
                </a:cxn>
                <a:cxn ang="0">
                  <a:pos x="92" y="12"/>
                </a:cxn>
                <a:cxn ang="0">
                  <a:pos x="107" y="7"/>
                </a:cxn>
                <a:cxn ang="0">
                  <a:pos x="117" y="9"/>
                </a:cxn>
                <a:cxn ang="0">
                  <a:pos x="132" y="11"/>
                </a:cxn>
                <a:cxn ang="0">
                  <a:pos x="149" y="9"/>
                </a:cxn>
                <a:cxn ang="0">
                  <a:pos x="158" y="2"/>
                </a:cxn>
                <a:cxn ang="0">
                  <a:pos x="171" y="9"/>
                </a:cxn>
                <a:cxn ang="0">
                  <a:pos x="181" y="4"/>
                </a:cxn>
                <a:cxn ang="0">
                  <a:pos x="195" y="4"/>
                </a:cxn>
                <a:cxn ang="0">
                  <a:pos x="207" y="22"/>
                </a:cxn>
                <a:cxn ang="0">
                  <a:pos x="220" y="31"/>
                </a:cxn>
                <a:cxn ang="0">
                  <a:pos x="211" y="37"/>
                </a:cxn>
                <a:cxn ang="0">
                  <a:pos x="208" y="59"/>
                </a:cxn>
                <a:cxn ang="0">
                  <a:pos x="199" y="77"/>
                </a:cxn>
                <a:cxn ang="0">
                  <a:pos x="192" y="89"/>
                </a:cxn>
                <a:cxn ang="0">
                  <a:pos x="180" y="98"/>
                </a:cxn>
                <a:cxn ang="0">
                  <a:pos x="163" y="110"/>
                </a:cxn>
                <a:cxn ang="0">
                  <a:pos x="157" y="133"/>
                </a:cxn>
                <a:cxn ang="0">
                  <a:pos x="148" y="137"/>
                </a:cxn>
                <a:cxn ang="0">
                  <a:pos x="140" y="143"/>
                </a:cxn>
                <a:cxn ang="0">
                  <a:pos x="130" y="136"/>
                </a:cxn>
                <a:cxn ang="0">
                  <a:pos x="114" y="149"/>
                </a:cxn>
                <a:cxn ang="0">
                  <a:pos x="101" y="154"/>
                </a:cxn>
                <a:cxn ang="0">
                  <a:pos x="85" y="149"/>
                </a:cxn>
                <a:cxn ang="0">
                  <a:pos x="81" y="139"/>
                </a:cxn>
                <a:cxn ang="0">
                  <a:pos x="72" y="142"/>
                </a:cxn>
                <a:cxn ang="0">
                  <a:pos x="74" y="129"/>
                </a:cxn>
                <a:cxn ang="0">
                  <a:pos x="65" y="122"/>
                </a:cxn>
                <a:cxn ang="0">
                  <a:pos x="66" y="132"/>
                </a:cxn>
                <a:cxn ang="0">
                  <a:pos x="60" y="142"/>
                </a:cxn>
                <a:cxn ang="0">
                  <a:pos x="46" y="135"/>
                </a:cxn>
                <a:cxn ang="0">
                  <a:pos x="33" y="142"/>
                </a:cxn>
                <a:cxn ang="0">
                  <a:pos x="18" y="132"/>
                </a:cxn>
                <a:cxn ang="0">
                  <a:pos x="1" y="117"/>
                </a:cxn>
                <a:cxn ang="0">
                  <a:pos x="114" y="4"/>
                </a:cxn>
                <a:cxn ang="0">
                  <a:pos x="114" y="4"/>
                </a:cxn>
                <a:cxn ang="0">
                  <a:pos x="114" y="5"/>
                </a:cxn>
              </a:cxnLst>
              <a:rect l="0" t="0" r="r" b="b"/>
              <a:pathLst>
                <a:path w="220" h="154">
                  <a:moveTo>
                    <a:pt x="8" y="104"/>
                  </a:moveTo>
                  <a:cubicBezTo>
                    <a:pt x="13" y="103"/>
                    <a:pt x="13" y="101"/>
                    <a:pt x="16" y="101"/>
                  </a:cubicBezTo>
                  <a:cubicBezTo>
                    <a:pt x="19" y="101"/>
                    <a:pt x="23" y="106"/>
                    <a:pt x="27" y="106"/>
                  </a:cubicBezTo>
                  <a:cubicBezTo>
                    <a:pt x="30" y="106"/>
                    <a:pt x="33" y="103"/>
                    <a:pt x="34" y="100"/>
                  </a:cubicBezTo>
                  <a:cubicBezTo>
                    <a:pt x="35" y="97"/>
                    <a:pt x="33" y="93"/>
                    <a:pt x="32" y="90"/>
                  </a:cubicBezTo>
                  <a:cubicBezTo>
                    <a:pt x="31" y="87"/>
                    <a:pt x="28" y="86"/>
                    <a:pt x="27" y="83"/>
                  </a:cubicBezTo>
                  <a:cubicBezTo>
                    <a:pt x="26" y="80"/>
                    <a:pt x="26" y="75"/>
                    <a:pt x="27" y="72"/>
                  </a:cubicBezTo>
                  <a:cubicBezTo>
                    <a:pt x="28" y="70"/>
                    <a:pt x="30" y="69"/>
                    <a:pt x="32" y="68"/>
                  </a:cubicBezTo>
                  <a:cubicBezTo>
                    <a:pt x="34" y="67"/>
                    <a:pt x="36" y="67"/>
                    <a:pt x="39" y="66"/>
                  </a:cubicBezTo>
                  <a:cubicBezTo>
                    <a:pt x="41" y="65"/>
                    <a:pt x="44" y="65"/>
                    <a:pt x="46" y="62"/>
                  </a:cubicBezTo>
                  <a:cubicBezTo>
                    <a:pt x="48" y="59"/>
                    <a:pt x="47" y="53"/>
                    <a:pt x="49" y="50"/>
                  </a:cubicBezTo>
                  <a:cubicBezTo>
                    <a:pt x="51" y="47"/>
                    <a:pt x="53" y="47"/>
                    <a:pt x="56" y="46"/>
                  </a:cubicBezTo>
                  <a:cubicBezTo>
                    <a:pt x="58" y="45"/>
                    <a:pt x="62" y="46"/>
                    <a:pt x="64" y="45"/>
                  </a:cubicBezTo>
                  <a:cubicBezTo>
                    <a:pt x="66" y="43"/>
                    <a:pt x="64" y="41"/>
                    <a:pt x="65" y="39"/>
                  </a:cubicBezTo>
                  <a:cubicBezTo>
                    <a:pt x="66" y="38"/>
                    <a:pt x="67" y="35"/>
                    <a:pt x="70" y="36"/>
                  </a:cubicBezTo>
                  <a:cubicBezTo>
                    <a:pt x="72" y="37"/>
                    <a:pt x="73" y="43"/>
                    <a:pt x="75" y="45"/>
                  </a:cubicBezTo>
                  <a:cubicBezTo>
                    <a:pt x="78" y="46"/>
                    <a:pt x="81" y="47"/>
                    <a:pt x="83" y="45"/>
                  </a:cubicBezTo>
                  <a:cubicBezTo>
                    <a:pt x="85" y="43"/>
                    <a:pt x="82" y="40"/>
                    <a:pt x="81" y="37"/>
                  </a:cubicBezTo>
                  <a:cubicBezTo>
                    <a:pt x="80" y="35"/>
                    <a:pt x="78" y="33"/>
                    <a:pt x="78" y="31"/>
                  </a:cubicBezTo>
                  <a:cubicBezTo>
                    <a:pt x="79" y="28"/>
                    <a:pt x="82" y="29"/>
                    <a:pt x="83" y="27"/>
                  </a:cubicBezTo>
                  <a:cubicBezTo>
                    <a:pt x="84" y="24"/>
                    <a:pt x="81" y="20"/>
                    <a:pt x="83" y="17"/>
                  </a:cubicBezTo>
                  <a:cubicBezTo>
                    <a:pt x="85" y="14"/>
                    <a:pt x="89" y="13"/>
                    <a:pt x="92" y="12"/>
                  </a:cubicBezTo>
                  <a:cubicBezTo>
                    <a:pt x="96" y="12"/>
                    <a:pt x="100" y="15"/>
                    <a:pt x="103" y="14"/>
                  </a:cubicBezTo>
                  <a:cubicBezTo>
                    <a:pt x="106" y="13"/>
                    <a:pt x="103" y="9"/>
                    <a:pt x="107" y="7"/>
                  </a:cubicBezTo>
                  <a:cubicBezTo>
                    <a:pt x="109" y="6"/>
                    <a:pt x="111" y="6"/>
                    <a:pt x="114" y="5"/>
                  </a:cubicBezTo>
                  <a:cubicBezTo>
                    <a:pt x="115" y="7"/>
                    <a:pt x="116" y="8"/>
                    <a:pt x="117" y="9"/>
                  </a:cubicBezTo>
                  <a:cubicBezTo>
                    <a:pt x="119" y="11"/>
                    <a:pt x="122" y="13"/>
                    <a:pt x="125" y="14"/>
                  </a:cubicBezTo>
                  <a:cubicBezTo>
                    <a:pt x="127" y="14"/>
                    <a:pt x="131" y="12"/>
                    <a:pt x="132" y="11"/>
                  </a:cubicBezTo>
                  <a:cubicBezTo>
                    <a:pt x="134" y="10"/>
                    <a:pt x="132" y="8"/>
                    <a:pt x="135" y="8"/>
                  </a:cubicBezTo>
                  <a:cubicBezTo>
                    <a:pt x="138" y="7"/>
                    <a:pt x="145" y="9"/>
                    <a:pt x="149" y="9"/>
                  </a:cubicBezTo>
                  <a:cubicBezTo>
                    <a:pt x="152" y="8"/>
                    <a:pt x="152" y="6"/>
                    <a:pt x="153" y="4"/>
                  </a:cubicBezTo>
                  <a:cubicBezTo>
                    <a:pt x="155" y="3"/>
                    <a:pt x="156" y="2"/>
                    <a:pt x="158" y="2"/>
                  </a:cubicBezTo>
                  <a:cubicBezTo>
                    <a:pt x="161" y="2"/>
                    <a:pt x="164" y="3"/>
                    <a:pt x="166" y="4"/>
                  </a:cubicBezTo>
                  <a:cubicBezTo>
                    <a:pt x="168" y="6"/>
                    <a:pt x="169" y="9"/>
                    <a:pt x="171" y="9"/>
                  </a:cubicBezTo>
                  <a:cubicBezTo>
                    <a:pt x="173" y="10"/>
                    <a:pt x="175" y="9"/>
                    <a:pt x="177" y="8"/>
                  </a:cubicBezTo>
                  <a:cubicBezTo>
                    <a:pt x="178" y="7"/>
                    <a:pt x="179" y="5"/>
                    <a:pt x="181" y="4"/>
                  </a:cubicBezTo>
                  <a:cubicBezTo>
                    <a:pt x="183" y="2"/>
                    <a:pt x="186" y="0"/>
                    <a:pt x="188" y="0"/>
                  </a:cubicBezTo>
                  <a:cubicBezTo>
                    <a:pt x="191" y="0"/>
                    <a:pt x="192" y="1"/>
                    <a:pt x="195" y="4"/>
                  </a:cubicBezTo>
                  <a:cubicBezTo>
                    <a:pt x="197" y="7"/>
                    <a:pt x="201" y="12"/>
                    <a:pt x="203" y="15"/>
                  </a:cubicBezTo>
                  <a:cubicBezTo>
                    <a:pt x="205" y="18"/>
                    <a:pt x="205" y="20"/>
                    <a:pt x="207" y="22"/>
                  </a:cubicBezTo>
                  <a:cubicBezTo>
                    <a:pt x="210" y="23"/>
                    <a:pt x="212" y="24"/>
                    <a:pt x="216" y="26"/>
                  </a:cubicBezTo>
                  <a:cubicBezTo>
                    <a:pt x="218" y="26"/>
                    <a:pt x="219" y="29"/>
                    <a:pt x="220" y="31"/>
                  </a:cubicBezTo>
                  <a:cubicBezTo>
                    <a:pt x="219" y="31"/>
                    <a:pt x="219" y="32"/>
                    <a:pt x="218" y="33"/>
                  </a:cubicBezTo>
                  <a:cubicBezTo>
                    <a:pt x="215" y="34"/>
                    <a:pt x="213" y="35"/>
                    <a:pt x="211" y="37"/>
                  </a:cubicBezTo>
                  <a:cubicBezTo>
                    <a:pt x="208" y="40"/>
                    <a:pt x="209" y="44"/>
                    <a:pt x="208" y="47"/>
                  </a:cubicBezTo>
                  <a:cubicBezTo>
                    <a:pt x="208" y="51"/>
                    <a:pt x="210" y="56"/>
                    <a:pt x="208" y="59"/>
                  </a:cubicBezTo>
                  <a:cubicBezTo>
                    <a:pt x="206" y="62"/>
                    <a:pt x="200" y="60"/>
                    <a:pt x="198" y="64"/>
                  </a:cubicBezTo>
                  <a:cubicBezTo>
                    <a:pt x="197" y="67"/>
                    <a:pt x="200" y="74"/>
                    <a:pt x="199" y="77"/>
                  </a:cubicBezTo>
                  <a:cubicBezTo>
                    <a:pt x="198" y="80"/>
                    <a:pt x="195" y="78"/>
                    <a:pt x="194" y="80"/>
                  </a:cubicBezTo>
                  <a:cubicBezTo>
                    <a:pt x="193" y="82"/>
                    <a:pt x="194" y="87"/>
                    <a:pt x="192" y="89"/>
                  </a:cubicBezTo>
                  <a:cubicBezTo>
                    <a:pt x="190" y="91"/>
                    <a:pt x="186" y="89"/>
                    <a:pt x="184" y="90"/>
                  </a:cubicBezTo>
                  <a:cubicBezTo>
                    <a:pt x="182" y="92"/>
                    <a:pt x="182" y="96"/>
                    <a:pt x="180" y="98"/>
                  </a:cubicBezTo>
                  <a:cubicBezTo>
                    <a:pt x="177" y="101"/>
                    <a:pt x="173" y="103"/>
                    <a:pt x="170" y="105"/>
                  </a:cubicBezTo>
                  <a:cubicBezTo>
                    <a:pt x="167" y="107"/>
                    <a:pt x="165" y="108"/>
                    <a:pt x="163" y="110"/>
                  </a:cubicBezTo>
                  <a:cubicBezTo>
                    <a:pt x="161" y="112"/>
                    <a:pt x="158" y="114"/>
                    <a:pt x="157" y="118"/>
                  </a:cubicBezTo>
                  <a:cubicBezTo>
                    <a:pt x="156" y="122"/>
                    <a:pt x="159" y="130"/>
                    <a:pt x="157" y="133"/>
                  </a:cubicBezTo>
                  <a:cubicBezTo>
                    <a:pt x="156" y="136"/>
                    <a:pt x="154" y="132"/>
                    <a:pt x="152" y="133"/>
                  </a:cubicBezTo>
                  <a:cubicBezTo>
                    <a:pt x="150" y="134"/>
                    <a:pt x="148" y="135"/>
                    <a:pt x="148" y="137"/>
                  </a:cubicBezTo>
                  <a:cubicBezTo>
                    <a:pt x="147" y="139"/>
                    <a:pt x="149" y="143"/>
                    <a:pt x="147" y="145"/>
                  </a:cubicBezTo>
                  <a:cubicBezTo>
                    <a:pt x="145" y="146"/>
                    <a:pt x="142" y="144"/>
                    <a:pt x="140" y="143"/>
                  </a:cubicBezTo>
                  <a:cubicBezTo>
                    <a:pt x="138" y="141"/>
                    <a:pt x="138" y="138"/>
                    <a:pt x="136" y="137"/>
                  </a:cubicBezTo>
                  <a:cubicBezTo>
                    <a:pt x="134" y="135"/>
                    <a:pt x="133" y="134"/>
                    <a:pt x="130" y="136"/>
                  </a:cubicBezTo>
                  <a:cubicBezTo>
                    <a:pt x="127" y="137"/>
                    <a:pt x="121" y="141"/>
                    <a:pt x="119" y="143"/>
                  </a:cubicBezTo>
                  <a:cubicBezTo>
                    <a:pt x="116" y="146"/>
                    <a:pt x="117" y="149"/>
                    <a:pt x="114" y="149"/>
                  </a:cubicBezTo>
                  <a:cubicBezTo>
                    <a:pt x="112" y="150"/>
                    <a:pt x="108" y="146"/>
                    <a:pt x="106" y="147"/>
                  </a:cubicBezTo>
                  <a:cubicBezTo>
                    <a:pt x="103" y="148"/>
                    <a:pt x="110" y="152"/>
                    <a:pt x="101" y="154"/>
                  </a:cubicBezTo>
                  <a:cubicBezTo>
                    <a:pt x="99" y="154"/>
                    <a:pt x="96" y="154"/>
                    <a:pt x="93" y="154"/>
                  </a:cubicBezTo>
                  <a:cubicBezTo>
                    <a:pt x="92" y="150"/>
                    <a:pt x="87" y="152"/>
                    <a:pt x="85" y="149"/>
                  </a:cubicBezTo>
                  <a:cubicBezTo>
                    <a:pt x="84" y="146"/>
                    <a:pt x="87" y="142"/>
                    <a:pt x="86" y="140"/>
                  </a:cubicBezTo>
                  <a:cubicBezTo>
                    <a:pt x="85" y="137"/>
                    <a:pt x="83" y="137"/>
                    <a:pt x="81" y="139"/>
                  </a:cubicBezTo>
                  <a:cubicBezTo>
                    <a:pt x="79" y="140"/>
                    <a:pt x="80" y="146"/>
                    <a:pt x="78" y="147"/>
                  </a:cubicBezTo>
                  <a:cubicBezTo>
                    <a:pt x="75" y="148"/>
                    <a:pt x="74" y="145"/>
                    <a:pt x="72" y="142"/>
                  </a:cubicBezTo>
                  <a:cubicBezTo>
                    <a:pt x="71" y="140"/>
                    <a:pt x="70" y="136"/>
                    <a:pt x="71" y="133"/>
                  </a:cubicBezTo>
                  <a:cubicBezTo>
                    <a:pt x="71" y="131"/>
                    <a:pt x="74" y="131"/>
                    <a:pt x="74" y="129"/>
                  </a:cubicBezTo>
                  <a:cubicBezTo>
                    <a:pt x="74" y="127"/>
                    <a:pt x="74" y="124"/>
                    <a:pt x="72" y="123"/>
                  </a:cubicBezTo>
                  <a:cubicBezTo>
                    <a:pt x="70" y="121"/>
                    <a:pt x="67" y="121"/>
                    <a:pt x="65" y="122"/>
                  </a:cubicBezTo>
                  <a:cubicBezTo>
                    <a:pt x="63" y="122"/>
                    <a:pt x="62" y="124"/>
                    <a:pt x="62" y="126"/>
                  </a:cubicBezTo>
                  <a:cubicBezTo>
                    <a:pt x="62" y="128"/>
                    <a:pt x="65" y="130"/>
                    <a:pt x="66" y="132"/>
                  </a:cubicBezTo>
                  <a:cubicBezTo>
                    <a:pt x="66" y="134"/>
                    <a:pt x="67" y="137"/>
                    <a:pt x="66" y="139"/>
                  </a:cubicBezTo>
                  <a:cubicBezTo>
                    <a:pt x="64" y="141"/>
                    <a:pt x="62" y="143"/>
                    <a:pt x="60" y="142"/>
                  </a:cubicBezTo>
                  <a:cubicBezTo>
                    <a:pt x="57" y="141"/>
                    <a:pt x="56" y="136"/>
                    <a:pt x="53" y="135"/>
                  </a:cubicBezTo>
                  <a:cubicBezTo>
                    <a:pt x="51" y="134"/>
                    <a:pt x="49" y="134"/>
                    <a:pt x="46" y="135"/>
                  </a:cubicBezTo>
                  <a:cubicBezTo>
                    <a:pt x="43" y="135"/>
                    <a:pt x="38" y="136"/>
                    <a:pt x="36" y="137"/>
                  </a:cubicBezTo>
                  <a:cubicBezTo>
                    <a:pt x="34" y="138"/>
                    <a:pt x="36" y="141"/>
                    <a:pt x="33" y="142"/>
                  </a:cubicBezTo>
                  <a:cubicBezTo>
                    <a:pt x="29" y="142"/>
                    <a:pt x="22" y="143"/>
                    <a:pt x="19" y="141"/>
                  </a:cubicBezTo>
                  <a:cubicBezTo>
                    <a:pt x="16" y="139"/>
                    <a:pt x="20" y="135"/>
                    <a:pt x="18" y="132"/>
                  </a:cubicBezTo>
                  <a:cubicBezTo>
                    <a:pt x="16" y="129"/>
                    <a:pt x="10" y="129"/>
                    <a:pt x="7" y="126"/>
                  </a:cubicBezTo>
                  <a:cubicBezTo>
                    <a:pt x="4" y="124"/>
                    <a:pt x="1" y="121"/>
                    <a:pt x="1" y="117"/>
                  </a:cubicBezTo>
                  <a:cubicBezTo>
                    <a:pt x="0" y="111"/>
                    <a:pt x="2" y="105"/>
                    <a:pt x="8" y="104"/>
                  </a:cubicBezTo>
                  <a:close/>
                  <a:moveTo>
                    <a:pt x="114" y="4"/>
                  </a:moveTo>
                  <a:lnTo>
                    <a:pt x="114" y="4"/>
                  </a:lnTo>
                  <a:cubicBezTo>
                    <a:pt x="114" y="4"/>
                    <a:pt x="114" y="4"/>
                    <a:pt x="114" y="4"/>
                  </a:cubicBezTo>
                  <a:close/>
                  <a:moveTo>
                    <a:pt x="114" y="5"/>
                  </a:moveTo>
                  <a:cubicBezTo>
                    <a:pt x="114" y="5"/>
                    <a:pt x="114" y="5"/>
                    <a:pt x="114" y="5"/>
                  </a:cubicBezTo>
                  <a:cubicBezTo>
                    <a:pt x="114" y="5"/>
                    <a:pt x="114" y="5"/>
                    <a:pt x="114" y="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100" name="Freeform 17"/>
            <p:cNvSpPr>
              <a:spLocks/>
            </p:cNvSpPr>
            <p:nvPr/>
          </p:nvSpPr>
          <p:spPr bwMode="auto">
            <a:xfrm rot="21439583">
              <a:off x="4205242" y="6107696"/>
              <a:ext cx="292032" cy="146448"/>
            </a:xfrm>
            <a:custGeom>
              <a:avLst/>
              <a:gdLst/>
              <a:ahLst/>
              <a:cxnLst>
                <a:cxn ang="0">
                  <a:pos x="20" y="31"/>
                </a:cxn>
                <a:cxn ang="0">
                  <a:pos x="27" y="28"/>
                </a:cxn>
                <a:cxn ang="0">
                  <a:pos x="34" y="21"/>
                </a:cxn>
                <a:cxn ang="0">
                  <a:pos x="51" y="16"/>
                </a:cxn>
                <a:cxn ang="0">
                  <a:pos x="36" y="0"/>
                </a:cxn>
                <a:cxn ang="0">
                  <a:pos x="30" y="10"/>
                </a:cxn>
                <a:cxn ang="0">
                  <a:pos x="23" y="12"/>
                </a:cxn>
                <a:cxn ang="0">
                  <a:pos x="14" y="15"/>
                </a:cxn>
                <a:cxn ang="0">
                  <a:pos x="5" y="19"/>
                </a:cxn>
                <a:cxn ang="0">
                  <a:pos x="3" y="25"/>
                </a:cxn>
                <a:cxn ang="0">
                  <a:pos x="20" y="25"/>
                </a:cxn>
                <a:cxn ang="0">
                  <a:pos x="20" y="31"/>
                </a:cxn>
              </a:cxnLst>
              <a:rect l="0" t="0" r="r" b="b"/>
              <a:pathLst>
                <a:path w="52" h="31">
                  <a:moveTo>
                    <a:pt x="20" y="31"/>
                  </a:moveTo>
                  <a:cubicBezTo>
                    <a:pt x="23" y="30"/>
                    <a:pt x="25" y="29"/>
                    <a:pt x="27" y="28"/>
                  </a:cubicBezTo>
                  <a:cubicBezTo>
                    <a:pt x="32" y="25"/>
                    <a:pt x="30" y="23"/>
                    <a:pt x="34" y="21"/>
                  </a:cubicBezTo>
                  <a:cubicBezTo>
                    <a:pt x="38" y="19"/>
                    <a:pt x="50" y="22"/>
                    <a:pt x="51" y="16"/>
                  </a:cubicBezTo>
                  <a:cubicBezTo>
                    <a:pt x="52" y="9"/>
                    <a:pt x="46" y="1"/>
                    <a:pt x="36" y="0"/>
                  </a:cubicBezTo>
                  <a:cubicBezTo>
                    <a:pt x="35" y="3"/>
                    <a:pt x="33" y="8"/>
                    <a:pt x="30" y="10"/>
                  </a:cubicBezTo>
                  <a:cubicBezTo>
                    <a:pt x="28" y="12"/>
                    <a:pt x="25" y="11"/>
                    <a:pt x="23" y="12"/>
                  </a:cubicBezTo>
                  <a:cubicBezTo>
                    <a:pt x="20" y="13"/>
                    <a:pt x="17" y="13"/>
                    <a:pt x="14" y="15"/>
                  </a:cubicBezTo>
                  <a:cubicBezTo>
                    <a:pt x="11" y="16"/>
                    <a:pt x="7" y="17"/>
                    <a:pt x="5" y="19"/>
                  </a:cubicBezTo>
                  <a:cubicBezTo>
                    <a:pt x="3" y="21"/>
                    <a:pt x="0" y="23"/>
                    <a:pt x="3" y="25"/>
                  </a:cubicBezTo>
                  <a:cubicBezTo>
                    <a:pt x="7" y="26"/>
                    <a:pt x="17" y="24"/>
                    <a:pt x="20" y="25"/>
                  </a:cubicBezTo>
                  <a:cubicBezTo>
                    <a:pt x="23" y="26"/>
                    <a:pt x="20" y="29"/>
                    <a:pt x="20" y="3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101" name="Freeform 22"/>
            <p:cNvSpPr>
              <a:spLocks/>
            </p:cNvSpPr>
            <p:nvPr/>
          </p:nvSpPr>
          <p:spPr bwMode="auto">
            <a:xfrm rot="21439583">
              <a:off x="4012979" y="3893633"/>
              <a:ext cx="682076" cy="883797"/>
            </a:xfrm>
            <a:custGeom>
              <a:avLst/>
              <a:gdLst/>
              <a:ahLst/>
              <a:cxnLst>
                <a:cxn ang="0">
                  <a:pos x="86" y="29"/>
                </a:cxn>
                <a:cxn ang="0">
                  <a:pos x="95" y="46"/>
                </a:cxn>
                <a:cxn ang="0">
                  <a:pos x="93" y="68"/>
                </a:cxn>
                <a:cxn ang="0">
                  <a:pos x="96" y="88"/>
                </a:cxn>
                <a:cxn ang="0">
                  <a:pos x="107" y="108"/>
                </a:cxn>
                <a:cxn ang="0">
                  <a:pos x="111" y="130"/>
                </a:cxn>
                <a:cxn ang="0">
                  <a:pos x="112" y="146"/>
                </a:cxn>
                <a:cxn ang="0">
                  <a:pos x="115" y="162"/>
                </a:cxn>
                <a:cxn ang="0">
                  <a:pos x="120" y="183"/>
                </a:cxn>
                <a:cxn ang="0">
                  <a:pos x="104" y="178"/>
                </a:cxn>
                <a:cxn ang="0">
                  <a:pos x="109" y="165"/>
                </a:cxn>
                <a:cxn ang="0">
                  <a:pos x="97" y="155"/>
                </a:cxn>
                <a:cxn ang="0">
                  <a:pos x="88" y="145"/>
                </a:cxn>
                <a:cxn ang="0">
                  <a:pos x="77" y="153"/>
                </a:cxn>
                <a:cxn ang="0">
                  <a:pos x="49" y="139"/>
                </a:cxn>
                <a:cxn ang="0">
                  <a:pos x="37" y="133"/>
                </a:cxn>
                <a:cxn ang="0">
                  <a:pos x="27" y="148"/>
                </a:cxn>
                <a:cxn ang="0">
                  <a:pos x="7" y="147"/>
                </a:cxn>
                <a:cxn ang="0">
                  <a:pos x="10" y="115"/>
                </a:cxn>
                <a:cxn ang="0">
                  <a:pos x="2" y="101"/>
                </a:cxn>
                <a:cxn ang="0">
                  <a:pos x="3" y="82"/>
                </a:cxn>
                <a:cxn ang="0">
                  <a:pos x="9" y="70"/>
                </a:cxn>
                <a:cxn ang="0">
                  <a:pos x="9" y="54"/>
                </a:cxn>
                <a:cxn ang="0">
                  <a:pos x="11" y="44"/>
                </a:cxn>
                <a:cxn ang="0">
                  <a:pos x="1" y="31"/>
                </a:cxn>
                <a:cxn ang="0">
                  <a:pos x="6" y="17"/>
                </a:cxn>
                <a:cxn ang="0">
                  <a:pos x="16" y="26"/>
                </a:cxn>
                <a:cxn ang="0">
                  <a:pos x="27" y="40"/>
                </a:cxn>
                <a:cxn ang="0">
                  <a:pos x="39" y="28"/>
                </a:cxn>
                <a:cxn ang="0">
                  <a:pos x="53" y="16"/>
                </a:cxn>
                <a:cxn ang="0">
                  <a:pos x="64" y="3"/>
                </a:cxn>
                <a:cxn ang="0">
                  <a:pos x="78" y="13"/>
                </a:cxn>
              </a:cxnLst>
              <a:rect l="0" t="0" r="r" b="b"/>
              <a:pathLst>
                <a:path w="122" h="186">
                  <a:moveTo>
                    <a:pt x="86" y="16"/>
                  </a:moveTo>
                  <a:cubicBezTo>
                    <a:pt x="86" y="21"/>
                    <a:pt x="85" y="26"/>
                    <a:pt x="86" y="29"/>
                  </a:cubicBezTo>
                  <a:cubicBezTo>
                    <a:pt x="86" y="35"/>
                    <a:pt x="91" y="36"/>
                    <a:pt x="92" y="38"/>
                  </a:cubicBezTo>
                  <a:cubicBezTo>
                    <a:pt x="93" y="39"/>
                    <a:pt x="92" y="43"/>
                    <a:pt x="95" y="46"/>
                  </a:cubicBezTo>
                  <a:cubicBezTo>
                    <a:pt x="98" y="49"/>
                    <a:pt x="97" y="55"/>
                    <a:pt x="96" y="57"/>
                  </a:cubicBezTo>
                  <a:cubicBezTo>
                    <a:pt x="96" y="59"/>
                    <a:pt x="93" y="64"/>
                    <a:pt x="93" y="68"/>
                  </a:cubicBezTo>
                  <a:cubicBezTo>
                    <a:pt x="93" y="72"/>
                    <a:pt x="95" y="76"/>
                    <a:pt x="95" y="79"/>
                  </a:cubicBezTo>
                  <a:cubicBezTo>
                    <a:pt x="96" y="83"/>
                    <a:pt x="96" y="87"/>
                    <a:pt x="96" y="88"/>
                  </a:cubicBezTo>
                  <a:cubicBezTo>
                    <a:pt x="96" y="90"/>
                    <a:pt x="101" y="95"/>
                    <a:pt x="104" y="97"/>
                  </a:cubicBezTo>
                  <a:cubicBezTo>
                    <a:pt x="106" y="99"/>
                    <a:pt x="107" y="104"/>
                    <a:pt x="107" y="108"/>
                  </a:cubicBezTo>
                  <a:cubicBezTo>
                    <a:pt x="107" y="112"/>
                    <a:pt x="104" y="119"/>
                    <a:pt x="105" y="121"/>
                  </a:cubicBezTo>
                  <a:cubicBezTo>
                    <a:pt x="106" y="122"/>
                    <a:pt x="109" y="127"/>
                    <a:pt x="111" y="130"/>
                  </a:cubicBezTo>
                  <a:cubicBezTo>
                    <a:pt x="112" y="133"/>
                    <a:pt x="115" y="135"/>
                    <a:pt x="115" y="138"/>
                  </a:cubicBezTo>
                  <a:cubicBezTo>
                    <a:pt x="115" y="141"/>
                    <a:pt x="112" y="144"/>
                    <a:pt x="112" y="146"/>
                  </a:cubicBezTo>
                  <a:cubicBezTo>
                    <a:pt x="112" y="149"/>
                    <a:pt x="116" y="149"/>
                    <a:pt x="117" y="152"/>
                  </a:cubicBezTo>
                  <a:cubicBezTo>
                    <a:pt x="117" y="155"/>
                    <a:pt x="114" y="159"/>
                    <a:pt x="115" y="162"/>
                  </a:cubicBezTo>
                  <a:cubicBezTo>
                    <a:pt x="115" y="165"/>
                    <a:pt x="118" y="165"/>
                    <a:pt x="119" y="169"/>
                  </a:cubicBezTo>
                  <a:cubicBezTo>
                    <a:pt x="120" y="172"/>
                    <a:pt x="122" y="180"/>
                    <a:pt x="120" y="183"/>
                  </a:cubicBezTo>
                  <a:cubicBezTo>
                    <a:pt x="118" y="186"/>
                    <a:pt x="117" y="179"/>
                    <a:pt x="114" y="178"/>
                  </a:cubicBezTo>
                  <a:cubicBezTo>
                    <a:pt x="111" y="177"/>
                    <a:pt x="106" y="180"/>
                    <a:pt x="104" y="178"/>
                  </a:cubicBezTo>
                  <a:cubicBezTo>
                    <a:pt x="101" y="176"/>
                    <a:pt x="103" y="173"/>
                    <a:pt x="104" y="170"/>
                  </a:cubicBezTo>
                  <a:cubicBezTo>
                    <a:pt x="105" y="168"/>
                    <a:pt x="109" y="168"/>
                    <a:pt x="109" y="165"/>
                  </a:cubicBezTo>
                  <a:cubicBezTo>
                    <a:pt x="108" y="163"/>
                    <a:pt x="103" y="162"/>
                    <a:pt x="101" y="161"/>
                  </a:cubicBezTo>
                  <a:cubicBezTo>
                    <a:pt x="100" y="160"/>
                    <a:pt x="97" y="157"/>
                    <a:pt x="97" y="155"/>
                  </a:cubicBezTo>
                  <a:cubicBezTo>
                    <a:pt x="97" y="153"/>
                    <a:pt x="94" y="144"/>
                    <a:pt x="93" y="144"/>
                  </a:cubicBezTo>
                  <a:cubicBezTo>
                    <a:pt x="92" y="144"/>
                    <a:pt x="90" y="144"/>
                    <a:pt x="88" y="145"/>
                  </a:cubicBezTo>
                  <a:cubicBezTo>
                    <a:pt x="87" y="146"/>
                    <a:pt x="86" y="148"/>
                    <a:pt x="84" y="149"/>
                  </a:cubicBezTo>
                  <a:cubicBezTo>
                    <a:pt x="82" y="151"/>
                    <a:pt x="80" y="153"/>
                    <a:pt x="77" y="153"/>
                  </a:cubicBezTo>
                  <a:cubicBezTo>
                    <a:pt x="73" y="154"/>
                    <a:pt x="66" y="154"/>
                    <a:pt x="62" y="152"/>
                  </a:cubicBezTo>
                  <a:cubicBezTo>
                    <a:pt x="57" y="149"/>
                    <a:pt x="52" y="142"/>
                    <a:pt x="49" y="139"/>
                  </a:cubicBezTo>
                  <a:cubicBezTo>
                    <a:pt x="47" y="135"/>
                    <a:pt x="48" y="133"/>
                    <a:pt x="46" y="132"/>
                  </a:cubicBezTo>
                  <a:cubicBezTo>
                    <a:pt x="43" y="131"/>
                    <a:pt x="40" y="132"/>
                    <a:pt x="37" y="133"/>
                  </a:cubicBezTo>
                  <a:cubicBezTo>
                    <a:pt x="35" y="134"/>
                    <a:pt x="32" y="136"/>
                    <a:pt x="30" y="139"/>
                  </a:cubicBezTo>
                  <a:cubicBezTo>
                    <a:pt x="28" y="141"/>
                    <a:pt x="28" y="144"/>
                    <a:pt x="27" y="148"/>
                  </a:cubicBezTo>
                  <a:cubicBezTo>
                    <a:pt x="23" y="147"/>
                    <a:pt x="20" y="153"/>
                    <a:pt x="16" y="152"/>
                  </a:cubicBezTo>
                  <a:cubicBezTo>
                    <a:pt x="13" y="152"/>
                    <a:pt x="9" y="151"/>
                    <a:pt x="7" y="147"/>
                  </a:cubicBezTo>
                  <a:cubicBezTo>
                    <a:pt x="5" y="142"/>
                    <a:pt x="7" y="135"/>
                    <a:pt x="8" y="130"/>
                  </a:cubicBezTo>
                  <a:cubicBezTo>
                    <a:pt x="8" y="124"/>
                    <a:pt x="11" y="119"/>
                    <a:pt x="10" y="115"/>
                  </a:cubicBezTo>
                  <a:cubicBezTo>
                    <a:pt x="10" y="111"/>
                    <a:pt x="6" y="112"/>
                    <a:pt x="5" y="108"/>
                  </a:cubicBezTo>
                  <a:cubicBezTo>
                    <a:pt x="4" y="106"/>
                    <a:pt x="3" y="104"/>
                    <a:pt x="2" y="101"/>
                  </a:cubicBezTo>
                  <a:cubicBezTo>
                    <a:pt x="3" y="100"/>
                    <a:pt x="4" y="100"/>
                    <a:pt x="5" y="99"/>
                  </a:cubicBezTo>
                  <a:cubicBezTo>
                    <a:pt x="10" y="95"/>
                    <a:pt x="1" y="86"/>
                    <a:pt x="3" y="82"/>
                  </a:cubicBezTo>
                  <a:cubicBezTo>
                    <a:pt x="4" y="77"/>
                    <a:pt x="11" y="79"/>
                    <a:pt x="12" y="76"/>
                  </a:cubicBezTo>
                  <a:cubicBezTo>
                    <a:pt x="14" y="74"/>
                    <a:pt x="9" y="72"/>
                    <a:pt x="9" y="70"/>
                  </a:cubicBezTo>
                  <a:cubicBezTo>
                    <a:pt x="8" y="67"/>
                    <a:pt x="10" y="65"/>
                    <a:pt x="10" y="62"/>
                  </a:cubicBezTo>
                  <a:cubicBezTo>
                    <a:pt x="10" y="60"/>
                    <a:pt x="9" y="56"/>
                    <a:pt x="9" y="54"/>
                  </a:cubicBezTo>
                  <a:cubicBezTo>
                    <a:pt x="8" y="52"/>
                    <a:pt x="4" y="51"/>
                    <a:pt x="5" y="49"/>
                  </a:cubicBezTo>
                  <a:cubicBezTo>
                    <a:pt x="6" y="46"/>
                    <a:pt x="11" y="46"/>
                    <a:pt x="11" y="44"/>
                  </a:cubicBezTo>
                  <a:cubicBezTo>
                    <a:pt x="12" y="42"/>
                    <a:pt x="10" y="41"/>
                    <a:pt x="9" y="39"/>
                  </a:cubicBezTo>
                  <a:cubicBezTo>
                    <a:pt x="7" y="37"/>
                    <a:pt x="3" y="34"/>
                    <a:pt x="1" y="31"/>
                  </a:cubicBezTo>
                  <a:cubicBezTo>
                    <a:pt x="0" y="29"/>
                    <a:pt x="2" y="27"/>
                    <a:pt x="2" y="24"/>
                  </a:cubicBezTo>
                  <a:cubicBezTo>
                    <a:pt x="3" y="22"/>
                    <a:pt x="4" y="18"/>
                    <a:pt x="6" y="17"/>
                  </a:cubicBezTo>
                  <a:cubicBezTo>
                    <a:pt x="9" y="16"/>
                    <a:pt x="11" y="18"/>
                    <a:pt x="13" y="20"/>
                  </a:cubicBezTo>
                  <a:cubicBezTo>
                    <a:pt x="15" y="21"/>
                    <a:pt x="15" y="22"/>
                    <a:pt x="16" y="26"/>
                  </a:cubicBezTo>
                  <a:cubicBezTo>
                    <a:pt x="16" y="29"/>
                    <a:pt x="12" y="36"/>
                    <a:pt x="15" y="39"/>
                  </a:cubicBezTo>
                  <a:cubicBezTo>
                    <a:pt x="17" y="43"/>
                    <a:pt x="23" y="41"/>
                    <a:pt x="27" y="40"/>
                  </a:cubicBezTo>
                  <a:cubicBezTo>
                    <a:pt x="30" y="39"/>
                    <a:pt x="29" y="35"/>
                    <a:pt x="32" y="33"/>
                  </a:cubicBezTo>
                  <a:cubicBezTo>
                    <a:pt x="34" y="31"/>
                    <a:pt x="37" y="29"/>
                    <a:pt x="39" y="28"/>
                  </a:cubicBezTo>
                  <a:cubicBezTo>
                    <a:pt x="42" y="27"/>
                    <a:pt x="44" y="29"/>
                    <a:pt x="47" y="27"/>
                  </a:cubicBezTo>
                  <a:cubicBezTo>
                    <a:pt x="50" y="25"/>
                    <a:pt x="51" y="19"/>
                    <a:pt x="53" y="16"/>
                  </a:cubicBezTo>
                  <a:cubicBezTo>
                    <a:pt x="56" y="14"/>
                    <a:pt x="61" y="16"/>
                    <a:pt x="63" y="14"/>
                  </a:cubicBezTo>
                  <a:cubicBezTo>
                    <a:pt x="65" y="11"/>
                    <a:pt x="61" y="5"/>
                    <a:pt x="64" y="3"/>
                  </a:cubicBezTo>
                  <a:cubicBezTo>
                    <a:pt x="67" y="0"/>
                    <a:pt x="72" y="1"/>
                    <a:pt x="75" y="3"/>
                  </a:cubicBezTo>
                  <a:cubicBezTo>
                    <a:pt x="77" y="5"/>
                    <a:pt x="76" y="11"/>
                    <a:pt x="78" y="13"/>
                  </a:cubicBezTo>
                  <a:cubicBezTo>
                    <a:pt x="80" y="15"/>
                    <a:pt x="84" y="15"/>
                    <a:pt x="86" y="1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102" name="Freeform 10"/>
            <p:cNvSpPr>
              <a:spLocks noEditPoints="1"/>
            </p:cNvSpPr>
            <p:nvPr/>
          </p:nvSpPr>
          <p:spPr bwMode="auto">
            <a:xfrm rot="21439583">
              <a:off x="3442544" y="3294430"/>
              <a:ext cx="1168131" cy="1103469"/>
            </a:xfrm>
            <a:custGeom>
              <a:avLst/>
              <a:gdLst/>
              <a:ahLst/>
              <a:cxnLst>
                <a:cxn ang="0">
                  <a:pos x="194" y="133"/>
                </a:cxn>
                <a:cxn ang="0">
                  <a:pos x="187" y="148"/>
                </a:cxn>
                <a:cxn ang="0">
                  <a:pos x="175" y="142"/>
                </a:cxn>
                <a:cxn ang="0">
                  <a:pos x="161" y="132"/>
                </a:cxn>
                <a:cxn ang="0">
                  <a:pos x="150" y="145"/>
                </a:cxn>
                <a:cxn ang="0">
                  <a:pos x="136" y="157"/>
                </a:cxn>
                <a:cxn ang="0">
                  <a:pos x="124" y="169"/>
                </a:cxn>
                <a:cxn ang="0">
                  <a:pos x="113" y="155"/>
                </a:cxn>
                <a:cxn ang="0">
                  <a:pos x="103" y="146"/>
                </a:cxn>
                <a:cxn ang="0">
                  <a:pos x="98" y="160"/>
                </a:cxn>
                <a:cxn ang="0">
                  <a:pos x="108" y="173"/>
                </a:cxn>
                <a:cxn ang="0">
                  <a:pos x="106" y="183"/>
                </a:cxn>
                <a:cxn ang="0">
                  <a:pos x="106" y="199"/>
                </a:cxn>
                <a:cxn ang="0">
                  <a:pos x="100" y="211"/>
                </a:cxn>
                <a:cxn ang="0">
                  <a:pos x="80" y="227"/>
                </a:cxn>
                <a:cxn ang="0">
                  <a:pos x="57" y="214"/>
                </a:cxn>
                <a:cxn ang="0">
                  <a:pos x="38" y="216"/>
                </a:cxn>
                <a:cxn ang="0">
                  <a:pos x="14" y="212"/>
                </a:cxn>
                <a:cxn ang="0">
                  <a:pos x="2" y="210"/>
                </a:cxn>
                <a:cxn ang="0">
                  <a:pos x="14" y="192"/>
                </a:cxn>
                <a:cxn ang="0">
                  <a:pos x="11" y="176"/>
                </a:cxn>
                <a:cxn ang="0">
                  <a:pos x="15" y="163"/>
                </a:cxn>
                <a:cxn ang="0">
                  <a:pos x="25" y="160"/>
                </a:cxn>
                <a:cxn ang="0">
                  <a:pos x="20" y="148"/>
                </a:cxn>
                <a:cxn ang="0">
                  <a:pos x="27" y="122"/>
                </a:cxn>
                <a:cxn ang="0">
                  <a:pos x="35" y="101"/>
                </a:cxn>
                <a:cxn ang="0">
                  <a:pos x="53" y="93"/>
                </a:cxn>
                <a:cxn ang="0">
                  <a:pos x="67" y="75"/>
                </a:cxn>
                <a:cxn ang="0">
                  <a:pos x="83" y="71"/>
                </a:cxn>
                <a:cxn ang="0">
                  <a:pos x="95" y="58"/>
                </a:cxn>
                <a:cxn ang="0">
                  <a:pos x="106" y="49"/>
                </a:cxn>
                <a:cxn ang="0">
                  <a:pos x="97" y="30"/>
                </a:cxn>
                <a:cxn ang="0">
                  <a:pos x="103" y="12"/>
                </a:cxn>
                <a:cxn ang="0">
                  <a:pos x="122" y="2"/>
                </a:cxn>
                <a:cxn ang="0">
                  <a:pos x="130" y="6"/>
                </a:cxn>
                <a:cxn ang="0">
                  <a:pos x="139" y="22"/>
                </a:cxn>
                <a:cxn ang="0">
                  <a:pos x="148" y="31"/>
                </a:cxn>
                <a:cxn ang="0">
                  <a:pos x="165" y="40"/>
                </a:cxn>
                <a:cxn ang="0">
                  <a:pos x="170" y="51"/>
                </a:cxn>
                <a:cxn ang="0">
                  <a:pos x="188" y="52"/>
                </a:cxn>
                <a:cxn ang="0">
                  <a:pos x="196" y="65"/>
                </a:cxn>
                <a:cxn ang="0">
                  <a:pos x="198" y="73"/>
                </a:cxn>
                <a:cxn ang="0">
                  <a:pos x="208" y="85"/>
                </a:cxn>
                <a:cxn ang="0">
                  <a:pos x="202" y="110"/>
                </a:cxn>
                <a:cxn ang="0">
                  <a:pos x="201" y="122"/>
                </a:cxn>
                <a:cxn ang="0">
                  <a:pos x="207" y="129"/>
                </a:cxn>
                <a:cxn ang="0">
                  <a:pos x="197" y="65"/>
                </a:cxn>
                <a:cxn ang="0">
                  <a:pos x="197" y="65"/>
                </a:cxn>
                <a:cxn ang="0">
                  <a:pos x="197" y="65"/>
                </a:cxn>
              </a:cxnLst>
              <a:rect l="0" t="0" r="r" b="b"/>
              <a:pathLst>
                <a:path w="209" h="232">
                  <a:moveTo>
                    <a:pt x="207" y="129"/>
                  </a:moveTo>
                  <a:cubicBezTo>
                    <a:pt x="201" y="133"/>
                    <a:pt x="197" y="130"/>
                    <a:pt x="194" y="133"/>
                  </a:cubicBezTo>
                  <a:cubicBezTo>
                    <a:pt x="190" y="138"/>
                    <a:pt x="196" y="144"/>
                    <a:pt x="194" y="147"/>
                  </a:cubicBezTo>
                  <a:cubicBezTo>
                    <a:pt x="193" y="150"/>
                    <a:pt x="189" y="148"/>
                    <a:pt x="187" y="148"/>
                  </a:cubicBezTo>
                  <a:cubicBezTo>
                    <a:pt x="185" y="147"/>
                    <a:pt x="186" y="146"/>
                    <a:pt x="183" y="145"/>
                  </a:cubicBezTo>
                  <a:cubicBezTo>
                    <a:pt x="181" y="144"/>
                    <a:pt x="177" y="145"/>
                    <a:pt x="175" y="142"/>
                  </a:cubicBezTo>
                  <a:cubicBezTo>
                    <a:pt x="173" y="140"/>
                    <a:pt x="174" y="134"/>
                    <a:pt x="172" y="132"/>
                  </a:cubicBezTo>
                  <a:cubicBezTo>
                    <a:pt x="169" y="130"/>
                    <a:pt x="164" y="129"/>
                    <a:pt x="161" y="132"/>
                  </a:cubicBezTo>
                  <a:cubicBezTo>
                    <a:pt x="158" y="134"/>
                    <a:pt x="162" y="140"/>
                    <a:pt x="160" y="143"/>
                  </a:cubicBezTo>
                  <a:cubicBezTo>
                    <a:pt x="158" y="145"/>
                    <a:pt x="153" y="143"/>
                    <a:pt x="150" y="145"/>
                  </a:cubicBezTo>
                  <a:cubicBezTo>
                    <a:pt x="148" y="148"/>
                    <a:pt x="147" y="154"/>
                    <a:pt x="144" y="156"/>
                  </a:cubicBezTo>
                  <a:cubicBezTo>
                    <a:pt x="141" y="158"/>
                    <a:pt x="139" y="156"/>
                    <a:pt x="136" y="157"/>
                  </a:cubicBezTo>
                  <a:cubicBezTo>
                    <a:pt x="134" y="158"/>
                    <a:pt x="131" y="160"/>
                    <a:pt x="129" y="162"/>
                  </a:cubicBezTo>
                  <a:cubicBezTo>
                    <a:pt x="126" y="164"/>
                    <a:pt x="127" y="168"/>
                    <a:pt x="124" y="169"/>
                  </a:cubicBezTo>
                  <a:cubicBezTo>
                    <a:pt x="120" y="170"/>
                    <a:pt x="114" y="172"/>
                    <a:pt x="112" y="168"/>
                  </a:cubicBezTo>
                  <a:cubicBezTo>
                    <a:pt x="109" y="165"/>
                    <a:pt x="113" y="158"/>
                    <a:pt x="113" y="155"/>
                  </a:cubicBezTo>
                  <a:cubicBezTo>
                    <a:pt x="112" y="151"/>
                    <a:pt x="112" y="150"/>
                    <a:pt x="110" y="149"/>
                  </a:cubicBezTo>
                  <a:cubicBezTo>
                    <a:pt x="108" y="147"/>
                    <a:pt x="106" y="145"/>
                    <a:pt x="103" y="146"/>
                  </a:cubicBezTo>
                  <a:cubicBezTo>
                    <a:pt x="101" y="147"/>
                    <a:pt x="100" y="151"/>
                    <a:pt x="99" y="153"/>
                  </a:cubicBezTo>
                  <a:cubicBezTo>
                    <a:pt x="99" y="156"/>
                    <a:pt x="97" y="158"/>
                    <a:pt x="98" y="160"/>
                  </a:cubicBezTo>
                  <a:cubicBezTo>
                    <a:pt x="100" y="163"/>
                    <a:pt x="104" y="166"/>
                    <a:pt x="106" y="168"/>
                  </a:cubicBezTo>
                  <a:cubicBezTo>
                    <a:pt x="107" y="170"/>
                    <a:pt x="109" y="171"/>
                    <a:pt x="108" y="173"/>
                  </a:cubicBezTo>
                  <a:cubicBezTo>
                    <a:pt x="108" y="175"/>
                    <a:pt x="103" y="175"/>
                    <a:pt x="102" y="178"/>
                  </a:cubicBezTo>
                  <a:cubicBezTo>
                    <a:pt x="101" y="180"/>
                    <a:pt x="105" y="181"/>
                    <a:pt x="106" y="183"/>
                  </a:cubicBezTo>
                  <a:cubicBezTo>
                    <a:pt x="106" y="185"/>
                    <a:pt x="107" y="189"/>
                    <a:pt x="107" y="191"/>
                  </a:cubicBezTo>
                  <a:cubicBezTo>
                    <a:pt x="107" y="194"/>
                    <a:pt x="105" y="196"/>
                    <a:pt x="106" y="199"/>
                  </a:cubicBezTo>
                  <a:cubicBezTo>
                    <a:pt x="106" y="201"/>
                    <a:pt x="111" y="203"/>
                    <a:pt x="109" y="205"/>
                  </a:cubicBezTo>
                  <a:cubicBezTo>
                    <a:pt x="108" y="208"/>
                    <a:pt x="101" y="206"/>
                    <a:pt x="100" y="211"/>
                  </a:cubicBezTo>
                  <a:cubicBezTo>
                    <a:pt x="98" y="215"/>
                    <a:pt x="107" y="224"/>
                    <a:pt x="102" y="228"/>
                  </a:cubicBezTo>
                  <a:cubicBezTo>
                    <a:pt x="97" y="232"/>
                    <a:pt x="86" y="229"/>
                    <a:pt x="80" y="227"/>
                  </a:cubicBezTo>
                  <a:cubicBezTo>
                    <a:pt x="74" y="225"/>
                    <a:pt x="74" y="221"/>
                    <a:pt x="70" y="219"/>
                  </a:cubicBezTo>
                  <a:cubicBezTo>
                    <a:pt x="66" y="217"/>
                    <a:pt x="61" y="216"/>
                    <a:pt x="57" y="214"/>
                  </a:cubicBezTo>
                  <a:cubicBezTo>
                    <a:pt x="53" y="213"/>
                    <a:pt x="50" y="211"/>
                    <a:pt x="47" y="211"/>
                  </a:cubicBezTo>
                  <a:cubicBezTo>
                    <a:pt x="44" y="211"/>
                    <a:pt x="42" y="215"/>
                    <a:pt x="38" y="216"/>
                  </a:cubicBezTo>
                  <a:cubicBezTo>
                    <a:pt x="34" y="217"/>
                    <a:pt x="29" y="216"/>
                    <a:pt x="25" y="215"/>
                  </a:cubicBezTo>
                  <a:cubicBezTo>
                    <a:pt x="22" y="215"/>
                    <a:pt x="18" y="212"/>
                    <a:pt x="14" y="212"/>
                  </a:cubicBezTo>
                  <a:cubicBezTo>
                    <a:pt x="11" y="212"/>
                    <a:pt x="8" y="215"/>
                    <a:pt x="6" y="214"/>
                  </a:cubicBezTo>
                  <a:cubicBezTo>
                    <a:pt x="3" y="214"/>
                    <a:pt x="0" y="213"/>
                    <a:pt x="2" y="210"/>
                  </a:cubicBezTo>
                  <a:cubicBezTo>
                    <a:pt x="4" y="208"/>
                    <a:pt x="13" y="205"/>
                    <a:pt x="15" y="202"/>
                  </a:cubicBezTo>
                  <a:cubicBezTo>
                    <a:pt x="17" y="198"/>
                    <a:pt x="15" y="195"/>
                    <a:pt x="14" y="192"/>
                  </a:cubicBezTo>
                  <a:cubicBezTo>
                    <a:pt x="13" y="189"/>
                    <a:pt x="9" y="189"/>
                    <a:pt x="9" y="186"/>
                  </a:cubicBezTo>
                  <a:cubicBezTo>
                    <a:pt x="9" y="183"/>
                    <a:pt x="11" y="183"/>
                    <a:pt x="11" y="176"/>
                  </a:cubicBezTo>
                  <a:cubicBezTo>
                    <a:pt x="11" y="172"/>
                    <a:pt x="12" y="167"/>
                    <a:pt x="12" y="162"/>
                  </a:cubicBezTo>
                  <a:cubicBezTo>
                    <a:pt x="13" y="162"/>
                    <a:pt x="14" y="163"/>
                    <a:pt x="15" y="163"/>
                  </a:cubicBezTo>
                  <a:cubicBezTo>
                    <a:pt x="19" y="165"/>
                    <a:pt x="17" y="158"/>
                    <a:pt x="19" y="158"/>
                  </a:cubicBezTo>
                  <a:cubicBezTo>
                    <a:pt x="21" y="157"/>
                    <a:pt x="23" y="162"/>
                    <a:pt x="25" y="160"/>
                  </a:cubicBezTo>
                  <a:cubicBezTo>
                    <a:pt x="26" y="158"/>
                    <a:pt x="25" y="153"/>
                    <a:pt x="24" y="150"/>
                  </a:cubicBezTo>
                  <a:cubicBezTo>
                    <a:pt x="23" y="148"/>
                    <a:pt x="21" y="153"/>
                    <a:pt x="20" y="148"/>
                  </a:cubicBezTo>
                  <a:cubicBezTo>
                    <a:pt x="19" y="143"/>
                    <a:pt x="18" y="128"/>
                    <a:pt x="20" y="122"/>
                  </a:cubicBezTo>
                  <a:cubicBezTo>
                    <a:pt x="21" y="117"/>
                    <a:pt x="25" y="123"/>
                    <a:pt x="27" y="122"/>
                  </a:cubicBezTo>
                  <a:cubicBezTo>
                    <a:pt x="30" y="121"/>
                    <a:pt x="34" y="119"/>
                    <a:pt x="36" y="115"/>
                  </a:cubicBezTo>
                  <a:cubicBezTo>
                    <a:pt x="37" y="111"/>
                    <a:pt x="33" y="105"/>
                    <a:pt x="35" y="101"/>
                  </a:cubicBezTo>
                  <a:cubicBezTo>
                    <a:pt x="37" y="97"/>
                    <a:pt x="41" y="96"/>
                    <a:pt x="45" y="94"/>
                  </a:cubicBezTo>
                  <a:cubicBezTo>
                    <a:pt x="48" y="93"/>
                    <a:pt x="51" y="95"/>
                    <a:pt x="53" y="93"/>
                  </a:cubicBezTo>
                  <a:cubicBezTo>
                    <a:pt x="56" y="92"/>
                    <a:pt x="56" y="88"/>
                    <a:pt x="58" y="85"/>
                  </a:cubicBezTo>
                  <a:cubicBezTo>
                    <a:pt x="60" y="82"/>
                    <a:pt x="63" y="77"/>
                    <a:pt x="67" y="75"/>
                  </a:cubicBezTo>
                  <a:cubicBezTo>
                    <a:pt x="70" y="73"/>
                    <a:pt x="74" y="75"/>
                    <a:pt x="77" y="75"/>
                  </a:cubicBezTo>
                  <a:cubicBezTo>
                    <a:pt x="79" y="74"/>
                    <a:pt x="80" y="72"/>
                    <a:pt x="83" y="71"/>
                  </a:cubicBezTo>
                  <a:cubicBezTo>
                    <a:pt x="85" y="71"/>
                    <a:pt x="87" y="74"/>
                    <a:pt x="89" y="72"/>
                  </a:cubicBezTo>
                  <a:cubicBezTo>
                    <a:pt x="92" y="69"/>
                    <a:pt x="93" y="61"/>
                    <a:pt x="95" y="58"/>
                  </a:cubicBezTo>
                  <a:cubicBezTo>
                    <a:pt x="97" y="55"/>
                    <a:pt x="101" y="57"/>
                    <a:pt x="103" y="55"/>
                  </a:cubicBezTo>
                  <a:cubicBezTo>
                    <a:pt x="105" y="54"/>
                    <a:pt x="105" y="52"/>
                    <a:pt x="106" y="49"/>
                  </a:cubicBezTo>
                  <a:cubicBezTo>
                    <a:pt x="106" y="46"/>
                    <a:pt x="105" y="41"/>
                    <a:pt x="104" y="38"/>
                  </a:cubicBezTo>
                  <a:cubicBezTo>
                    <a:pt x="102" y="35"/>
                    <a:pt x="98" y="33"/>
                    <a:pt x="97" y="30"/>
                  </a:cubicBezTo>
                  <a:cubicBezTo>
                    <a:pt x="96" y="27"/>
                    <a:pt x="96" y="23"/>
                    <a:pt x="98" y="20"/>
                  </a:cubicBezTo>
                  <a:cubicBezTo>
                    <a:pt x="99" y="17"/>
                    <a:pt x="99" y="14"/>
                    <a:pt x="103" y="12"/>
                  </a:cubicBezTo>
                  <a:cubicBezTo>
                    <a:pt x="107" y="10"/>
                    <a:pt x="116" y="12"/>
                    <a:pt x="119" y="10"/>
                  </a:cubicBezTo>
                  <a:cubicBezTo>
                    <a:pt x="123" y="8"/>
                    <a:pt x="120" y="3"/>
                    <a:pt x="122" y="2"/>
                  </a:cubicBezTo>
                  <a:cubicBezTo>
                    <a:pt x="124" y="0"/>
                    <a:pt x="127" y="0"/>
                    <a:pt x="129" y="1"/>
                  </a:cubicBezTo>
                  <a:cubicBezTo>
                    <a:pt x="131" y="2"/>
                    <a:pt x="129" y="5"/>
                    <a:pt x="130" y="6"/>
                  </a:cubicBezTo>
                  <a:cubicBezTo>
                    <a:pt x="132" y="7"/>
                    <a:pt x="136" y="1"/>
                    <a:pt x="138" y="5"/>
                  </a:cubicBezTo>
                  <a:cubicBezTo>
                    <a:pt x="140" y="9"/>
                    <a:pt x="138" y="19"/>
                    <a:pt x="139" y="22"/>
                  </a:cubicBezTo>
                  <a:cubicBezTo>
                    <a:pt x="140" y="26"/>
                    <a:pt x="143" y="22"/>
                    <a:pt x="145" y="24"/>
                  </a:cubicBezTo>
                  <a:cubicBezTo>
                    <a:pt x="146" y="25"/>
                    <a:pt x="146" y="29"/>
                    <a:pt x="148" y="31"/>
                  </a:cubicBezTo>
                  <a:cubicBezTo>
                    <a:pt x="151" y="33"/>
                    <a:pt x="154" y="37"/>
                    <a:pt x="157" y="38"/>
                  </a:cubicBezTo>
                  <a:cubicBezTo>
                    <a:pt x="160" y="40"/>
                    <a:pt x="163" y="39"/>
                    <a:pt x="165" y="40"/>
                  </a:cubicBezTo>
                  <a:cubicBezTo>
                    <a:pt x="167" y="41"/>
                    <a:pt x="168" y="42"/>
                    <a:pt x="169" y="44"/>
                  </a:cubicBezTo>
                  <a:cubicBezTo>
                    <a:pt x="170" y="46"/>
                    <a:pt x="168" y="49"/>
                    <a:pt x="170" y="51"/>
                  </a:cubicBezTo>
                  <a:cubicBezTo>
                    <a:pt x="173" y="52"/>
                    <a:pt x="177" y="49"/>
                    <a:pt x="180" y="49"/>
                  </a:cubicBezTo>
                  <a:cubicBezTo>
                    <a:pt x="183" y="50"/>
                    <a:pt x="186" y="50"/>
                    <a:pt x="188" y="52"/>
                  </a:cubicBezTo>
                  <a:cubicBezTo>
                    <a:pt x="190" y="55"/>
                    <a:pt x="186" y="59"/>
                    <a:pt x="189" y="61"/>
                  </a:cubicBezTo>
                  <a:cubicBezTo>
                    <a:pt x="190" y="63"/>
                    <a:pt x="194" y="64"/>
                    <a:pt x="196" y="65"/>
                  </a:cubicBezTo>
                  <a:cubicBezTo>
                    <a:pt x="196" y="65"/>
                    <a:pt x="196" y="65"/>
                    <a:pt x="196" y="65"/>
                  </a:cubicBezTo>
                  <a:cubicBezTo>
                    <a:pt x="197" y="68"/>
                    <a:pt x="197" y="71"/>
                    <a:pt x="198" y="73"/>
                  </a:cubicBezTo>
                  <a:cubicBezTo>
                    <a:pt x="200" y="76"/>
                    <a:pt x="205" y="77"/>
                    <a:pt x="206" y="79"/>
                  </a:cubicBezTo>
                  <a:cubicBezTo>
                    <a:pt x="208" y="81"/>
                    <a:pt x="209" y="83"/>
                    <a:pt x="208" y="85"/>
                  </a:cubicBezTo>
                  <a:cubicBezTo>
                    <a:pt x="207" y="88"/>
                    <a:pt x="202" y="88"/>
                    <a:pt x="201" y="92"/>
                  </a:cubicBezTo>
                  <a:cubicBezTo>
                    <a:pt x="200" y="97"/>
                    <a:pt x="202" y="107"/>
                    <a:pt x="202" y="110"/>
                  </a:cubicBezTo>
                  <a:cubicBezTo>
                    <a:pt x="202" y="113"/>
                    <a:pt x="204" y="112"/>
                    <a:pt x="204" y="113"/>
                  </a:cubicBezTo>
                  <a:cubicBezTo>
                    <a:pt x="204" y="114"/>
                    <a:pt x="201" y="121"/>
                    <a:pt x="201" y="122"/>
                  </a:cubicBezTo>
                  <a:cubicBezTo>
                    <a:pt x="201" y="123"/>
                    <a:pt x="199" y="127"/>
                    <a:pt x="201" y="128"/>
                  </a:cubicBezTo>
                  <a:cubicBezTo>
                    <a:pt x="202" y="130"/>
                    <a:pt x="205" y="129"/>
                    <a:pt x="207" y="129"/>
                  </a:cubicBezTo>
                  <a:close/>
                  <a:moveTo>
                    <a:pt x="196" y="65"/>
                  </a:moveTo>
                  <a:cubicBezTo>
                    <a:pt x="197" y="65"/>
                    <a:pt x="197" y="65"/>
                    <a:pt x="197" y="65"/>
                  </a:cubicBezTo>
                  <a:cubicBezTo>
                    <a:pt x="197" y="65"/>
                    <a:pt x="197" y="65"/>
                    <a:pt x="196" y="65"/>
                  </a:cubicBezTo>
                  <a:close/>
                  <a:moveTo>
                    <a:pt x="197" y="65"/>
                  </a:moveTo>
                  <a:cubicBezTo>
                    <a:pt x="197" y="65"/>
                    <a:pt x="198" y="65"/>
                    <a:pt x="198" y="65"/>
                  </a:cubicBezTo>
                  <a:cubicBezTo>
                    <a:pt x="198" y="65"/>
                    <a:pt x="197" y="65"/>
                    <a:pt x="197" y="65"/>
                  </a:cubicBezTo>
                  <a:close/>
                </a:path>
              </a:pathLst>
            </a:custGeom>
            <a:grpFill/>
            <a:ln w="6350" cap="flat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179388" indent="-4763">
                <a:defRPr/>
              </a:pPr>
              <a:endParaRPr lang="ru-RU" sz="1400" dirty="0">
                <a:latin typeface="Calibri" pitchFamily="34" charset="0"/>
              </a:endParaRPr>
            </a:p>
          </p:txBody>
        </p:sp>
        <p:sp>
          <p:nvSpPr>
            <p:cNvPr id="103" name="Freeform 23"/>
            <p:cNvSpPr>
              <a:spLocks noEditPoints="1"/>
            </p:cNvSpPr>
            <p:nvPr/>
          </p:nvSpPr>
          <p:spPr bwMode="auto">
            <a:xfrm rot="21439583">
              <a:off x="3245095" y="4307373"/>
              <a:ext cx="1026113" cy="822492"/>
            </a:xfrm>
            <a:custGeom>
              <a:avLst/>
              <a:gdLst/>
              <a:ahLst/>
              <a:cxnLst>
                <a:cxn ang="0">
                  <a:pos x="151" y="33"/>
                </a:cxn>
                <a:cxn ang="0">
                  <a:pos x="157" y="70"/>
                </a:cxn>
                <a:cxn ang="0">
                  <a:pos x="182" y="86"/>
                </a:cxn>
                <a:cxn ang="0">
                  <a:pos x="182" y="120"/>
                </a:cxn>
                <a:cxn ang="0">
                  <a:pos x="152" y="142"/>
                </a:cxn>
                <a:cxn ang="0">
                  <a:pos x="144" y="144"/>
                </a:cxn>
                <a:cxn ang="0">
                  <a:pos x="132" y="171"/>
                </a:cxn>
                <a:cxn ang="0">
                  <a:pos x="111" y="150"/>
                </a:cxn>
                <a:cxn ang="0">
                  <a:pos x="82" y="160"/>
                </a:cxn>
                <a:cxn ang="0">
                  <a:pos x="61" y="164"/>
                </a:cxn>
                <a:cxn ang="0">
                  <a:pos x="4" y="157"/>
                </a:cxn>
                <a:cxn ang="0">
                  <a:pos x="16" y="132"/>
                </a:cxn>
                <a:cxn ang="0">
                  <a:pos x="19" y="102"/>
                </a:cxn>
                <a:cxn ang="0">
                  <a:pos x="47" y="93"/>
                </a:cxn>
                <a:cxn ang="0">
                  <a:pos x="48" y="75"/>
                </a:cxn>
                <a:cxn ang="0">
                  <a:pos x="48" y="73"/>
                </a:cxn>
                <a:cxn ang="0">
                  <a:pos x="49" y="55"/>
                </a:cxn>
                <a:cxn ang="0">
                  <a:pos x="34" y="46"/>
                </a:cxn>
                <a:cxn ang="0">
                  <a:pos x="22" y="17"/>
                </a:cxn>
                <a:cxn ang="0">
                  <a:pos x="46" y="2"/>
                </a:cxn>
                <a:cxn ang="0">
                  <a:pos x="58" y="1"/>
                </a:cxn>
                <a:cxn ang="0">
                  <a:pos x="91" y="0"/>
                </a:cxn>
                <a:cxn ang="0">
                  <a:pos x="124" y="16"/>
                </a:cxn>
                <a:cxn ang="0">
                  <a:pos x="1" y="112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</a:cxnLst>
              <a:rect l="0" t="0" r="r" b="b"/>
              <a:pathLst>
                <a:path w="184" h="173">
                  <a:moveTo>
                    <a:pt x="143" y="19"/>
                  </a:moveTo>
                  <a:cubicBezTo>
                    <a:pt x="144" y="22"/>
                    <a:pt x="145" y="24"/>
                    <a:pt x="146" y="26"/>
                  </a:cubicBezTo>
                  <a:cubicBezTo>
                    <a:pt x="147" y="30"/>
                    <a:pt x="151" y="29"/>
                    <a:pt x="151" y="33"/>
                  </a:cubicBezTo>
                  <a:cubicBezTo>
                    <a:pt x="152" y="37"/>
                    <a:pt x="149" y="42"/>
                    <a:pt x="149" y="48"/>
                  </a:cubicBezTo>
                  <a:cubicBezTo>
                    <a:pt x="148" y="53"/>
                    <a:pt x="146" y="60"/>
                    <a:pt x="148" y="65"/>
                  </a:cubicBezTo>
                  <a:cubicBezTo>
                    <a:pt x="150" y="69"/>
                    <a:pt x="154" y="70"/>
                    <a:pt x="157" y="70"/>
                  </a:cubicBezTo>
                  <a:cubicBezTo>
                    <a:pt x="161" y="71"/>
                    <a:pt x="164" y="65"/>
                    <a:pt x="168" y="66"/>
                  </a:cubicBezTo>
                  <a:cubicBezTo>
                    <a:pt x="171" y="66"/>
                    <a:pt x="172" y="70"/>
                    <a:pt x="174" y="74"/>
                  </a:cubicBezTo>
                  <a:cubicBezTo>
                    <a:pt x="177" y="77"/>
                    <a:pt x="181" y="81"/>
                    <a:pt x="182" y="86"/>
                  </a:cubicBezTo>
                  <a:cubicBezTo>
                    <a:pt x="182" y="91"/>
                    <a:pt x="178" y="98"/>
                    <a:pt x="178" y="101"/>
                  </a:cubicBezTo>
                  <a:cubicBezTo>
                    <a:pt x="178" y="105"/>
                    <a:pt x="181" y="103"/>
                    <a:pt x="182" y="106"/>
                  </a:cubicBezTo>
                  <a:cubicBezTo>
                    <a:pt x="182" y="109"/>
                    <a:pt x="182" y="117"/>
                    <a:pt x="182" y="120"/>
                  </a:cubicBezTo>
                  <a:cubicBezTo>
                    <a:pt x="182" y="122"/>
                    <a:pt x="184" y="132"/>
                    <a:pt x="182" y="133"/>
                  </a:cubicBezTo>
                  <a:cubicBezTo>
                    <a:pt x="180" y="133"/>
                    <a:pt x="166" y="141"/>
                    <a:pt x="164" y="141"/>
                  </a:cubicBezTo>
                  <a:cubicBezTo>
                    <a:pt x="162" y="141"/>
                    <a:pt x="155" y="143"/>
                    <a:pt x="152" y="142"/>
                  </a:cubicBezTo>
                  <a:cubicBezTo>
                    <a:pt x="149" y="140"/>
                    <a:pt x="150" y="135"/>
                    <a:pt x="148" y="133"/>
                  </a:cubicBezTo>
                  <a:cubicBezTo>
                    <a:pt x="146" y="132"/>
                    <a:pt x="143" y="131"/>
                    <a:pt x="142" y="133"/>
                  </a:cubicBezTo>
                  <a:cubicBezTo>
                    <a:pt x="141" y="136"/>
                    <a:pt x="144" y="140"/>
                    <a:pt x="144" y="144"/>
                  </a:cubicBezTo>
                  <a:cubicBezTo>
                    <a:pt x="144" y="149"/>
                    <a:pt x="145" y="154"/>
                    <a:pt x="144" y="158"/>
                  </a:cubicBezTo>
                  <a:cubicBezTo>
                    <a:pt x="143" y="163"/>
                    <a:pt x="141" y="166"/>
                    <a:pt x="139" y="169"/>
                  </a:cubicBezTo>
                  <a:cubicBezTo>
                    <a:pt x="136" y="171"/>
                    <a:pt x="135" y="173"/>
                    <a:pt x="132" y="171"/>
                  </a:cubicBezTo>
                  <a:cubicBezTo>
                    <a:pt x="130" y="170"/>
                    <a:pt x="130" y="164"/>
                    <a:pt x="127" y="162"/>
                  </a:cubicBezTo>
                  <a:cubicBezTo>
                    <a:pt x="124" y="160"/>
                    <a:pt x="120" y="164"/>
                    <a:pt x="117" y="162"/>
                  </a:cubicBezTo>
                  <a:cubicBezTo>
                    <a:pt x="114" y="160"/>
                    <a:pt x="114" y="152"/>
                    <a:pt x="111" y="150"/>
                  </a:cubicBezTo>
                  <a:cubicBezTo>
                    <a:pt x="108" y="149"/>
                    <a:pt x="108" y="155"/>
                    <a:pt x="104" y="155"/>
                  </a:cubicBezTo>
                  <a:cubicBezTo>
                    <a:pt x="100" y="155"/>
                    <a:pt x="92" y="154"/>
                    <a:pt x="87" y="152"/>
                  </a:cubicBezTo>
                  <a:cubicBezTo>
                    <a:pt x="86" y="152"/>
                    <a:pt x="85" y="158"/>
                    <a:pt x="82" y="160"/>
                  </a:cubicBezTo>
                  <a:cubicBezTo>
                    <a:pt x="80" y="161"/>
                    <a:pt x="75" y="159"/>
                    <a:pt x="73" y="162"/>
                  </a:cubicBezTo>
                  <a:cubicBezTo>
                    <a:pt x="70" y="165"/>
                    <a:pt x="72" y="169"/>
                    <a:pt x="69" y="171"/>
                  </a:cubicBezTo>
                  <a:cubicBezTo>
                    <a:pt x="66" y="173"/>
                    <a:pt x="62" y="166"/>
                    <a:pt x="61" y="164"/>
                  </a:cubicBezTo>
                  <a:cubicBezTo>
                    <a:pt x="59" y="159"/>
                    <a:pt x="50" y="168"/>
                    <a:pt x="49" y="164"/>
                  </a:cubicBezTo>
                  <a:cubicBezTo>
                    <a:pt x="48" y="159"/>
                    <a:pt x="45" y="161"/>
                    <a:pt x="45" y="158"/>
                  </a:cubicBezTo>
                  <a:cubicBezTo>
                    <a:pt x="44" y="155"/>
                    <a:pt x="4" y="160"/>
                    <a:pt x="4" y="157"/>
                  </a:cubicBezTo>
                  <a:cubicBezTo>
                    <a:pt x="5" y="156"/>
                    <a:pt x="6" y="155"/>
                    <a:pt x="7" y="154"/>
                  </a:cubicBezTo>
                  <a:cubicBezTo>
                    <a:pt x="9" y="150"/>
                    <a:pt x="7" y="144"/>
                    <a:pt x="9" y="140"/>
                  </a:cubicBezTo>
                  <a:cubicBezTo>
                    <a:pt x="10" y="136"/>
                    <a:pt x="15" y="136"/>
                    <a:pt x="16" y="132"/>
                  </a:cubicBezTo>
                  <a:cubicBezTo>
                    <a:pt x="17" y="129"/>
                    <a:pt x="14" y="125"/>
                    <a:pt x="14" y="121"/>
                  </a:cubicBezTo>
                  <a:cubicBezTo>
                    <a:pt x="15" y="117"/>
                    <a:pt x="20" y="115"/>
                    <a:pt x="19" y="110"/>
                  </a:cubicBezTo>
                  <a:cubicBezTo>
                    <a:pt x="21" y="108"/>
                    <a:pt x="18" y="104"/>
                    <a:pt x="19" y="102"/>
                  </a:cubicBezTo>
                  <a:cubicBezTo>
                    <a:pt x="21" y="99"/>
                    <a:pt x="22" y="97"/>
                    <a:pt x="26" y="96"/>
                  </a:cubicBezTo>
                  <a:cubicBezTo>
                    <a:pt x="29" y="96"/>
                    <a:pt x="36" y="98"/>
                    <a:pt x="40" y="97"/>
                  </a:cubicBezTo>
                  <a:cubicBezTo>
                    <a:pt x="43" y="97"/>
                    <a:pt x="44" y="94"/>
                    <a:pt x="47" y="93"/>
                  </a:cubicBezTo>
                  <a:lnTo>
                    <a:pt x="47" y="77"/>
                  </a:lnTo>
                  <a:cubicBezTo>
                    <a:pt x="48" y="76"/>
                    <a:pt x="48" y="75"/>
                    <a:pt x="48" y="75"/>
                  </a:cubicBezTo>
                  <a:lnTo>
                    <a:pt x="48" y="75"/>
                  </a:lnTo>
                  <a:lnTo>
                    <a:pt x="48" y="75"/>
                  </a:lnTo>
                  <a:lnTo>
                    <a:pt x="48" y="74"/>
                  </a:lnTo>
                  <a:lnTo>
                    <a:pt x="48" y="73"/>
                  </a:lnTo>
                  <a:lnTo>
                    <a:pt x="48" y="72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2"/>
                  </a:lnTo>
                  <a:cubicBezTo>
                    <a:pt x="48" y="50"/>
                    <a:pt x="47" y="48"/>
                    <a:pt x="45" y="46"/>
                  </a:cubicBezTo>
                  <a:cubicBezTo>
                    <a:pt x="42" y="46"/>
                    <a:pt x="37" y="48"/>
                    <a:pt x="34" y="46"/>
                  </a:cubicBezTo>
                  <a:cubicBezTo>
                    <a:pt x="31" y="45"/>
                    <a:pt x="31" y="40"/>
                    <a:pt x="29" y="37"/>
                  </a:cubicBezTo>
                  <a:cubicBezTo>
                    <a:pt x="26" y="33"/>
                    <a:pt x="21" y="30"/>
                    <a:pt x="19" y="26"/>
                  </a:cubicBezTo>
                  <a:cubicBezTo>
                    <a:pt x="18" y="22"/>
                    <a:pt x="20" y="19"/>
                    <a:pt x="22" y="17"/>
                  </a:cubicBezTo>
                  <a:cubicBezTo>
                    <a:pt x="25" y="15"/>
                    <a:pt x="29" y="18"/>
                    <a:pt x="31" y="16"/>
                  </a:cubicBezTo>
                  <a:cubicBezTo>
                    <a:pt x="34" y="15"/>
                    <a:pt x="33" y="10"/>
                    <a:pt x="36" y="7"/>
                  </a:cubicBezTo>
                  <a:cubicBezTo>
                    <a:pt x="38" y="5"/>
                    <a:pt x="43" y="4"/>
                    <a:pt x="46" y="2"/>
                  </a:cubicBezTo>
                  <a:lnTo>
                    <a:pt x="46" y="2"/>
                  </a:lnTo>
                  <a:cubicBezTo>
                    <a:pt x="47" y="3"/>
                    <a:pt x="48" y="3"/>
                    <a:pt x="50" y="3"/>
                  </a:cubicBezTo>
                  <a:cubicBezTo>
                    <a:pt x="52" y="4"/>
                    <a:pt x="55" y="1"/>
                    <a:pt x="58" y="1"/>
                  </a:cubicBezTo>
                  <a:cubicBezTo>
                    <a:pt x="62" y="1"/>
                    <a:pt x="66" y="4"/>
                    <a:pt x="69" y="4"/>
                  </a:cubicBezTo>
                  <a:cubicBezTo>
                    <a:pt x="73" y="5"/>
                    <a:pt x="78" y="6"/>
                    <a:pt x="82" y="5"/>
                  </a:cubicBezTo>
                  <a:cubicBezTo>
                    <a:pt x="86" y="4"/>
                    <a:pt x="88" y="0"/>
                    <a:pt x="91" y="0"/>
                  </a:cubicBezTo>
                  <a:cubicBezTo>
                    <a:pt x="94" y="0"/>
                    <a:pt x="97" y="2"/>
                    <a:pt x="101" y="3"/>
                  </a:cubicBezTo>
                  <a:cubicBezTo>
                    <a:pt x="105" y="5"/>
                    <a:pt x="110" y="6"/>
                    <a:pt x="114" y="8"/>
                  </a:cubicBezTo>
                  <a:cubicBezTo>
                    <a:pt x="118" y="10"/>
                    <a:pt x="118" y="14"/>
                    <a:pt x="124" y="16"/>
                  </a:cubicBezTo>
                  <a:cubicBezTo>
                    <a:pt x="129" y="17"/>
                    <a:pt x="138" y="20"/>
                    <a:pt x="143" y="19"/>
                  </a:cubicBezTo>
                  <a:close/>
                  <a:moveTo>
                    <a:pt x="1" y="112"/>
                  </a:moveTo>
                  <a:cubicBezTo>
                    <a:pt x="0" y="111"/>
                    <a:pt x="0" y="111"/>
                    <a:pt x="1" y="112"/>
                  </a:cubicBezTo>
                  <a:close/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lose/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lose/>
                  <a:moveTo>
                    <a:pt x="46" y="0"/>
                  </a:moveTo>
                  <a:lnTo>
                    <a:pt x="46" y="0"/>
                  </a:lnTo>
                  <a:close/>
                  <a:moveTo>
                    <a:pt x="46" y="0"/>
                  </a:moveTo>
                  <a:lnTo>
                    <a:pt x="46" y="0"/>
                  </a:lnTo>
                  <a:close/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moveTo>
                    <a:pt x="46" y="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lose/>
                  <a:moveTo>
                    <a:pt x="46" y="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2"/>
                  </a:lnTo>
                  <a:lnTo>
                    <a:pt x="46" y="1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lnTo>
                    <a:pt x="46" y="2"/>
                  </a:ln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</a:path>
              </a:pathLst>
            </a:custGeom>
            <a:grpFill/>
            <a:ln w="6350" cap="flat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179388" indent="-4763">
                <a:defRPr/>
              </a:pPr>
              <a:endParaRPr lang="ru-RU" sz="1400" dirty="0">
                <a:latin typeface="Calibri" pitchFamily="34" charset="0"/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687380" y="627374"/>
            <a:ext cx="7897286" cy="347329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defPPr>
              <a:defRPr lang="en-US"/>
            </a:defPPr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>
              <a:lnSpc>
                <a:spcPct val="80000"/>
              </a:lnSpc>
              <a:defRPr/>
            </a:pPr>
            <a:r>
              <a:rPr lang="ru-RU" sz="1800" dirty="0" smtClean="0">
                <a:solidFill>
                  <a:schemeClr val="bg1"/>
                </a:solidFill>
                <a:latin typeface="Cambria" panose="02040503050406030204" pitchFamily="18" charset="0"/>
              </a:rPr>
              <a:t>ИТОГИ РАБОТЫ ЦССИ (КП)</a:t>
            </a:r>
            <a:endParaRPr lang="ru-RU" sz="180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42" name="Rectangle 1"/>
          <p:cNvSpPr>
            <a:spLocks noChangeArrowheads="1"/>
          </p:cNvSpPr>
          <p:nvPr/>
        </p:nvSpPr>
        <p:spPr bwMode="auto">
          <a:xfrm>
            <a:off x="1032222" y="1227389"/>
            <a:ext cx="77057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anchor="ctr">
            <a:spAutoFit/>
          </a:bodyPr>
          <a:lstStyle/>
          <a:p>
            <a:pPr>
              <a:spcAft>
                <a:spcPts val="1500"/>
              </a:spcAft>
              <a:defRPr/>
            </a:pPr>
            <a:r>
              <a:rPr lang="ru-RU" sz="2400" i="1" dirty="0" smtClean="0">
                <a:latin typeface="Cambria" panose="02040503050406030204" pitchFamily="18" charset="0"/>
                <a:ea typeface="Calibri" pitchFamily="34" charset="0"/>
                <a:cs typeface="Times New Roman" pitchFamily="18" charset="0"/>
              </a:rPr>
              <a:t>Идет процедура аккредитации Испытательной Лаборатории Центра.</a:t>
            </a:r>
            <a:endParaRPr lang="ru-RU" i="1" dirty="0">
              <a:latin typeface="Cambria" panose="02040503050406030204" pitchFamily="18" charset="0"/>
              <a:ea typeface="Calibri" pitchFamily="34" charset="0"/>
              <a:cs typeface="Times New Roman" pitchFamily="18" charset="0"/>
            </a:endParaRPr>
          </a:p>
        </p:txBody>
      </p:sp>
      <p:grpSp>
        <p:nvGrpSpPr>
          <p:cNvPr id="43" name="Группа 83"/>
          <p:cNvGrpSpPr>
            <a:grpSpLocks/>
          </p:cNvGrpSpPr>
          <p:nvPr/>
        </p:nvGrpSpPr>
        <p:grpSpPr bwMode="auto">
          <a:xfrm>
            <a:off x="374997" y="1272355"/>
            <a:ext cx="819150" cy="400050"/>
            <a:chOff x="942975" y="923925"/>
            <a:chExt cx="819150" cy="400110"/>
          </a:xfrm>
        </p:grpSpPr>
        <p:sp>
          <p:nvSpPr>
            <p:cNvPr id="44" name="TextBox 43"/>
            <p:cNvSpPr txBox="1"/>
            <p:nvPr/>
          </p:nvSpPr>
          <p:spPr>
            <a:xfrm>
              <a:off x="942975" y="923925"/>
              <a:ext cx="819150" cy="4001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sz="2000" b="1" dirty="0" smtClean="0">
                  <a:solidFill>
                    <a:schemeClr val="accent1">
                      <a:lumMod val="50000"/>
                    </a:schemeClr>
                  </a:solidFill>
                  <a:latin typeface="+mn-lt"/>
                </a:rPr>
                <a:t>1</a:t>
              </a:r>
              <a:endParaRPr lang="ru-RU" sz="2000" b="1" dirty="0">
                <a:solidFill>
                  <a:schemeClr val="accent1">
                    <a:lumMod val="50000"/>
                  </a:schemeClr>
                </a:solidFill>
                <a:latin typeface="+mn-lt"/>
              </a:endParaRPr>
            </a:p>
          </p:txBody>
        </p:sp>
        <p:cxnSp>
          <p:nvCxnSpPr>
            <p:cNvPr id="45" name="Прямая соединительная линия 44"/>
            <p:cNvCxnSpPr/>
            <p:nvPr/>
          </p:nvCxnSpPr>
          <p:spPr>
            <a:xfrm>
              <a:off x="1114425" y="1285929"/>
              <a:ext cx="485775" cy="0"/>
            </a:xfrm>
            <a:prstGeom prst="line">
              <a:avLst/>
            </a:prstGeom>
            <a:ln w="19050"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>
              <a:off x="1114425" y="981084"/>
              <a:ext cx="485775" cy="0"/>
            </a:xfrm>
            <a:prstGeom prst="line">
              <a:avLst/>
            </a:prstGeom>
            <a:ln w="19050">
              <a:solidFill>
                <a:schemeClr val="accent1">
                  <a:lumMod val="5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7" name="Рисунок 4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278" y="2169048"/>
            <a:ext cx="3435456" cy="2290304"/>
          </a:xfrm>
          <a:prstGeom prst="hexagon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049" y="2167684"/>
            <a:ext cx="3439546" cy="2293031"/>
          </a:xfrm>
          <a:prstGeom prst="hexagon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517" y="4623117"/>
            <a:ext cx="2201014" cy="1546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869030"/>
      </p:ext>
    </p:extLst>
  </p:cSld>
  <p:clrMapOvr>
    <a:masterClrMapping/>
  </p:clrMapOvr>
  <p:transition spd="slow" advTm="60000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7617"/>
          <a:stretch/>
        </p:blipFill>
        <p:spPr>
          <a:xfrm>
            <a:off x="8533" y="4484148"/>
            <a:ext cx="9144000" cy="2365541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26CF-D17B-4CF9-AB9A-B9792905795D}" type="slidenum">
              <a:rPr lang="ru-RU" altLang="ru-RU" smtClean="0">
                <a:solidFill>
                  <a:schemeClr val="tx1"/>
                </a:solidFill>
              </a:rPr>
              <a:pPr/>
              <a:t>8</a:t>
            </a:fld>
            <a:endParaRPr lang="ru-RU" altLang="ru-RU" dirty="0">
              <a:solidFill>
                <a:schemeClr val="tx1"/>
              </a:solidFill>
            </a:endParaRPr>
          </a:p>
        </p:txBody>
      </p:sp>
      <p:grpSp>
        <p:nvGrpSpPr>
          <p:cNvPr id="52" name="Группа 99"/>
          <p:cNvGrpSpPr/>
          <p:nvPr/>
        </p:nvGrpSpPr>
        <p:grpSpPr>
          <a:xfrm rot="21195924">
            <a:off x="1259230" y="-28219"/>
            <a:ext cx="6724522" cy="6817507"/>
            <a:chOff x="2045391" y="1136390"/>
            <a:chExt cx="6214836" cy="5579943"/>
          </a:xfrm>
          <a:solidFill>
            <a:schemeClr val="accent1">
              <a:lumMod val="50000"/>
              <a:alpha val="20000"/>
            </a:schemeClr>
          </a:solidFill>
          <a:effectLst/>
        </p:grpSpPr>
        <p:sp>
          <p:nvSpPr>
            <p:cNvPr id="54" name="Freeform 5"/>
            <p:cNvSpPr>
              <a:spLocks/>
            </p:cNvSpPr>
            <p:nvPr/>
          </p:nvSpPr>
          <p:spPr bwMode="auto">
            <a:xfrm rot="21439583">
              <a:off x="6752058" y="2477588"/>
              <a:ext cx="1508169" cy="1735241"/>
            </a:xfrm>
            <a:custGeom>
              <a:avLst/>
              <a:gdLst/>
              <a:ahLst/>
              <a:cxnLst>
                <a:cxn ang="0">
                  <a:pos x="11" y="85"/>
                </a:cxn>
                <a:cxn ang="0">
                  <a:pos x="11" y="85"/>
                </a:cxn>
                <a:cxn ang="0">
                  <a:pos x="11" y="85"/>
                </a:cxn>
                <a:cxn ang="0">
                  <a:pos x="11" y="85"/>
                </a:cxn>
                <a:cxn ang="0">
                  <a:pos x="30" y="67"/>
                </a:cxn>
                <a:cxn ang="0">
                  <a:pos x="52" y="33"/>
                </a:cxn>
                <a:cxn ang="0">
                  <a:pos x="71" y="6"/>
                </a:cxn>
                <a:cxn ang="0">
                  <a:pos x="106" y="7"/>
                </a:cxn>
                <a:cxn ang="0">
                  <a:pos x="140" y="24"/>
                </a:cxn>
                <a:cxn ang="0">
                  <a:pos x="152" y="47"/>
                </a:cxn>
                <a:cxn ang="0">
                  <a:pos x="175" y="75"/>
                </a:cxn>
                <a:cxn ang="0">
                  <a:pos x="196" y="76"/>
                </a:cxn>
                <a:cxn ang="0">
                  <a:pos x="215" y="69"/>
                </a:cxn>
                <a:cxn ang="0">
                  <a:pos x="238" y="90"/>
                </a:cxn>
                <a:cxn ang="0">
                  <a:pos x="246" y="122"/>
                </a:cxn>
                <a:cxn ang="0">
                  <a:pos x="265" y="145"/>
                </a:cxn>
                <a:cxn ang="0">
                  <a:pos x="258" y="174"/>
                </a:cxn>
                <a:cxn ang="0">
                  <a:pos x="228" y="168"/>
                </a:cxn>
                <a:cxn ang="0">
                  <a:pos x="199" y="185"/>
                </a:cxn>
                <a:cxn ang="0">
                  <a:pos x="196" y="204"/>
                </a:cxn>
                <a:cxn ang="0">
                  <a:pos x="191" y="233"/>
                </a:cxn>
                <a:cxn ang="0">
                  <a:pos x="203" y="257"/>
                </a:cxn>
                <a:cxn ang="0">
                  <a:pos x="213" y="265"/>
                </a:cxn>
                <a:cxn ang="0">
                  <a:pos x="218" y="282"/>
                </a:cxn>
                <a:cxn ang="0">
                  <a:pos x="220" y="302"/>
                </a:cxn>
                <a:cxn ang="0">
                  <a:pos x="187" y="319"/>
                </a:cxn>
                <a:cxn ang="0">
                  <a:pos x="139" y="314"/>
                </a:cxn>
                <a:cxn ang="0">
                  <a:pos x="151" y="292"/>
                </a:cxn>
                <a:cxn ang="0">
                  <a:pos x="113" y="293"/>
                </a:cxn>
                <a:cxn ang="0">
                  <a:pos x="95" y="312"/>
                </a:cxn>
                <a:cxn ang="0">
                  <a:pos x="84" y="328"/>
                </a:cxn>
                <a:cxn ang="0">
                  <a:pos x="59" y="346"/>
                </a:cxn>
                <a:cxn ang="0">
                  <a:pos x="28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27" y="350"/>
                </a:cxn>
                <a:cxn ang="0">
                  <a:pos x="31" y="327"/>
                </a:cxn>
                <a:cxn ang="0">
                  <a:pos x="24" y="310"/>
                </a:cxn>
                <a:cxn ang="0">
                  <a:pos x="15" y="288"/>
                </a:cxn>
                <a:cxn ang="0">
                  <a:pos x="9" y="276"/>
                </a:cxn>
                <a:cxn ang="0">
                  <a:pos x="10" y="257"/>
                </a:cxn>
                <a:cxn ang="0">
                  <a:pos x="14" y="226"/>
                </a:cxn>
                <a:cxn ang="0">
                  <a:pos x="25" y="209"/>
                </a:cxn>
                <a:cxn ang="0">
                  <a:pos x="18" y="184"/>
                </a:cxn>
                <a:cxn ang="0">
                  <a:pos x="23" y="160"/>
                </a:cxn>
                <a:cxn ang="0">
                  <a:pos x="24" y="129"/>
                </a:cxn>
                <a:cxn ang="0">
                  <a:pos x="18" y="104"/>
                </a:cxn>
              </a:cxnLst>
              <a:rect l="0" t="0" r="r" b="b"/>
              <a:pathLst>
                <a:path w="270" h="365">
                  <a:moveTo>
                    <a:pt x="11" y="85"/>
                  </a:move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cubicBezTo>
                    <a:pt x="11" y="85"/>
                    <a:pt x="11" y="85"/>
                    <a:pt x="11" y="85"/>
                  </a:cubicBez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1" y="85"/>
                  </a:lnTo>
                  <a:cubicBezTo>
                    <a:pt x="14" y="83"/>
                    <a:pt x="20" y="86"/>
                    <a:pt x="23" y="84"/>
                  </a:cubicBezTo>
                  <a:cubicBezTo>
                    <a:pt x="26" y="82"/>
                    <a:pt x="26" y="78"/>
                    <a:pt x="27" y="76"/>
                  </a:cubicBezTo>
                  <a:cubicBezTo>
                    <a:pt x="28" y="73"/>
                    <a:pt x="28" y="70"/>
                    <a:pt x="30" y="67"/>
                  </a:cubicBezTo>
                  <a:cubicBezTo>
                    <a:pt x="32" y="65"/>
                    <a:pt x="37" y="62"/>
                    <a:pt x="38" y="58"/>
                  </a:cubicBezTo>
                  <a:cubicBezTo>
                    <a:pt x="40" y="54"/>
                    <a:pt x="37" y="47"/>
                    <a:pt x="39" y="43"/>
                  </a:cubicBezTo>
                  <a:cubicBezTo>
                    <a:pt x="40" y="39"/>
                    <a:pt x="43" y="38"/>
                    <a:pt x="45" y="37"/>
                  </a:cubicBezTo>
                  <a:cubicBezTo>
                    <a:pt x="47" y="35"/>
                    <a:pt x="49" y="34"/>
                    <a:pt x="52" y="33"/>
                  </a:cubicBezTo>
                  <a:cubicBezTo>
                    <a:pt x="54" y="32"/>
                    <a:pt x="56" y="33"/>
                    <a:pt x="57" y="30"/>
                  </a:cubicBezTo>
                  <a:cubicBezTo>
                    <a:pt x="59" y="27"/>
                    <a:pt x="58" y="21"/>
                    <a:pt x="59" y="17"/>
                  </a:cubicBezTo>
                  <a:cubicBezTo>
                    <a:pt x="60" y="14"/>
                    <a:pt x="60" y="11"/>
                    <a:pt x="62" y="9"/>
                  </a:cubicBezTo>
                  <a:cubicBezTo>
                    <a:pt x="64" y="7"/>
                    <a:pt x="68" y="7"/>
                    <a:pt x="71" y="6"/>
                  </a:cubicBezTo>
                  <a:cubicBezTo>
                    <a:pt x="75" y="4"/>
                    <a:pt x="80" y="3"/>
                    <a:pt x="83" y="2"/>
                  </a:cubicBezTo>
                  <a:cubicBezTo>
                    <a:pt x="86" y="1"/>
                    <a:pt x="87" y="0"/>
                    <a:pt x="90" y="0"/>
                  </a:cubicBezTo>
                  <a:cubicBezTo>
                    <a:pt x="92" y="1"/>
                    <a:pt x="94" y="4"/>
                    <a:pt x="97" y="5"/>
                  </a:cubicBezTo>
                  <a:cubicBezTo>
                    <a:pt x="100" y="6"/>
                    <a:pt x="103" y="6"/>
                    <a:pt x="106" y="7"/>
                  </a:cubicBezTo>
                  <a:cubicBezTo>
                    <a:pt x="109" y="8"/>
                    <a:pt x="111" y="9"/>
                    <a:pt x="114" y="10"/>
                  </a:cubicBezTo>
                  <a:cubicBezTo>
                    <a:pt x="117" y="10"/>
                    <a:pt x="121" y="8"/>
                    <a:pt x="124" y="10"/>
                  </a:cubicBezTo>
                  <a:cubicBezTo>
                    <a:pt x="127" y="13"/>
                    <a:pt x="128" y="20"/>
                    <a:pt x="131" y="22"/>
                  </a:cubicBezTo>
                  <a:cubicBezTo>
                    <a:pt x="134" y="25"/>
                    <a:pt x="138" y="22"/>
                    <a:pt x="140" y="24"/>
                  </a:cubicBezTo>
                  <a:cubicBezTo>
                    <a:pt x="143" y="26"/>
                    <a:pt x="142" y="31"/>
                    <a:pt x="145" y="33"/>
                  </a:cubicBezTo>
                  <a:cubicBezTo>
                    <a:pt x="148" y="35"/>
                    <a:pt x="154" y="32"/>
                    <a:pt x="156" y="34"/>
                  </a:cubicBezTo>
                  <a:cubicBezTo>
                    <a:pt x="158" y="36"/>
                    <a:pt x="153" y="37"/>
                    <a:pt x="152" y="39"/>
                  </a:cubicBezTo>
                  <a:cubicBezTo>
                    <a:pt x="151" y="42"/>
                    <a:pt x="151" y="44"/>
                    <a:pt x="152" y="47"/>
                  </a:cubicBezTo>
                  <a:cubicBezTo>
                    <a:pt x="154" y="49"/>
                    <a:pt x="157" y="47"/>
                    <a:pt x="158" y="52"/>
                  </a:cubicBezTo>
                  <a:cubicBezTo>
                    <a:pt x="159" y="56"/>
                    <a:pt x="158" y="67"/>
                    <a:pt x="158" y="70"/>
                  </a:cubicBezTo>
                  <a:cubicBezTo>
                    <a:pt x="159" y="74"/>
                    <a:pt x="159" y="73"/>
                    <a:pt x="162" y="74"/>
                  </a:cubicBezTo>
                  <a:cubicBezTo>
                    <a:pt x="165" y="75"/>
                    <a:pt x="171" y="76"/>
                    <a:pt x="175" y="75"/>
                  </a:cubicBezTo>
                  <a:cubicBezTo>
                    <a:pt x="178" y="74"/>
                    <a:pt x="180" y="70"/>
                    <a:pt x="182" y="69"/>
                  </a:cubicBezTo>
                  <a:cubicBezTo>
                    <a:pt x="184" y="68"/>
                    <a:pt x="186" y="67"/>
                    <a:pt x="188" y="69"/>
                  </a:cubicBezTo>
                  <a:cubicBezTo>
                    <a:pt x="190" y="70"/>
                    <a:pt x="190" y="74"/>
                    <a:pt x="191" y="76"/>
                  </a:cubicBezTo>
                  <a:cubicBezTo>
                    <a:pt x="193" y="77"/>
                    <a:pt x="194" y="78"/>
                    <a:pt x="196" y="76"/>
                  </a:cubicBezTo>
                  <a:cubicBezTo>
                    <a:pt x="197" y="74"/>
                    <a:pt x="196" y="67"/>
                    <a:pt x="197" y="64"/>
                  </a:cubicBezTo>
                  <a:cubicBezTo>
                    <a:pt x="199" y="61"/>
                    <a:pt x="201" y="59"/>
                    <a:pt x="204" y="58"/>
                  </a:cubicBezTo>
                  <a:cubicBezTo>
                    <a:pt x="206" y="56"/>
                    <a:pt x="209" y="55"/>
                    <a:pt x="211" y="58"/>
                  </a:cubicBezTo>
                  <a:cubicBezTo>
                    <a:pt x="214" y="60"/>
                    <a:pt x="211" y="67"/>
                    <a:pt x="215" y="69"/>
                  </a:cubicBezTo>
                  <a:cubicBezTo>
                    <a:pt x="219" y="72"/>
                    <a:pt x="227" y="68"/>
                    <a:pt x="230" y="70"/>
                  </a:cubicBezTo>
                  <a:cubicBezTo>
                    <a:pt x="234" y="71"/>
                    <a:pt x="231" y="76"/>
                    <a:pt x="232" y="78"/>
                  </a:cubicBezTo>
                  <a:cubicBezTo>
                    <a:pt x="233" y="81"/>
                    <a:pt x="236" y="82"/>
                    <a:pt x="237" y="84"/>
                  </a:cubicBezTo>
                  <a:cubicBezTo>
                    <a:pt x="238" y="86"/>
                    <a:pt x="239" y="88"/>
                    <a:pt x="238" y="90"/>
                  </a:cubicBezTo>
                  <a:cubicBezTo>
                    <a:pt x="237" y="92"/>
                    <a:pt x="233" y="95"/>
                    <a:pt x="233" y="97"/>
                  </a:cubicBezTo>
                  <a:cubicBezTo>
                    <a:pt x="233" y="100"/>
                    <a:pt x="237" y="101"/>
                    <a:pt x="239" y="103"/>
                  </a:cubicBezTo>
                  <a:cubicBezTo>
                    <a:pt x="241" y="105"/>
                    <a:pt x="243" y="106"/>
                    <a:pt x="245" y="109"/>
                  </a:cubicBezTo>
                  <a:cubicBezTo>
                    <a:pt x="246" y="112"/>
                    <a:pt x="245" y="118"/>
                    <a:pt x="246" y="122"/>
                  </a:cubicBezTo>
                  <a:cubicBezTo>
                    <a:pt x="246" y="125"/>
                    <a:pt x="249" y="127"/>
                    <a:pt x="249" y="131"/>
                  </a:cubicBezTo>
                  <a:cubicBezTo>
                    <a:pt x="250" y="134"/>
                    <a:pt x="249" y="141"/>
                    <a:pt x="250" y="144"/>
                  </a:cubicBezTo>
                  <a:cubicBezTo>
                    <a:pt x="251" y="147"/>
                    <a:pt x="253" y="147"/>
                    <a:pt x="256" y="147"/>
                  </a:cubicBezTo>
                  <a:cubicBezTo>
                    <a:pt x="258" y="147"/>
                    <a:pt x="263" y="142"/>
                    <a:pt x="265" y="145"/>
                  </a:cubicBezTo>
                  <a:cubicBezTo>
                    <a:pt x="268" y="149"/>
                    <a:pt x="265" y="158"/>
                    <a:pt x="266" y="162"/>
                  </a:cubicBezTo>
                  <a:cubicBezTo>
                    <a:pt x="266" y="166"/>
                    <a:pt x="270" y="166"/>
                    <a:pt x="269" y="168"/>
                  </a:cubicBezTo>
                  <a:cubicBezTo>
                    <a:pt x="269" y="171"/>
                    <a:pt x="265" y="171"/>
                    <a:pt x="263" y="172"/>
                  </a:cubicBezTo>
                  <a:cubicBezTo>
                    <a:pt x="262" y="173"/>
                    <a:pt x="260" y="173"/>
                    <a:pt x="258" y="174"/>
                  </a:cubicBezTo>
                  <a:cubicBezTo>
                    <a:pt x="257" y="175"/>
                    <a:pt x="256" y="178"/>
                    <a:pt x="254" y="179"/>
                  </a:cubicBezTo>
                  <a:cubicBezTo>
                    <a:pt x="252" y="179"/>
                    <a:pt x="250" y="179"/>
                    <a:pt x="247" y="179"/>
                  </a:cubicBezTo>
                  <a:cubicBezTo>
                    <a:pt x="244" y="178"/>
                    <a:pt x="241" y="175"/>
                    <a:pt x="237" y="173"/>
                  </a:cubicBezTo>
                  <a:cubicBezTo>
                    <a:pt x="234" y="172"/>
                    <a:pt x="234" y="169"/>
                    <a:pt x="228" y="168"/>
                  </a:cubicBezTo>
                  <a:cubicBezTo>
                    <a:pt x="222" y="167"/>
                    <a:pt x="208" y="166"/>
                    <a:pt x="202" y="168"/>
                  </a:cubicBezTo>
                  <a:cubicBezTo>
                    <a:pt x="196" y="169"/>
                    <a:pt x="194" y="174"/>
                    <a:pt x="193" y="176"/>
                  </a:cubicBezTo>
                  <a:cubicBezTo>
                    <a:pt x="191" y="179"/>
                    <a:pt x="191" y="180"/>
                    <a:pt x="193" y="182"/>
                  </a:cubicBezTo>
                  <a:cubicBezTo>
                    <a:pt x="194" y="183"/>
                    <a:pt x="198" y="183"/>
                    <a:pt x="199" y="185"/>
                  </a:cubicBezTo>
                  <a:cubicBezTo>
                    <a:pt x="199" y="187"/>
                    <a:pt x="196" y="188"/>
                    <a:pt x="196" y="190"/>
                  </a:cubicBezTo>
                  <a:cubicBezTo>
                    <a:pt x="195" y="191"/>
                    <a:pt x="197" y="193"/>
                    <a:pt x="196" y="195"/>
                  </a:cubicBezTo>
                  <a:cubicBezTo>
                    <a:pt x="195" y="196"/>
                    <a:pt x="191" y="195"/>
                    <a:pt x="191" y="197"/>
                  </a:cubicBezTo>
                  <a:cubicBezTo>
                    <a:pt x="191" y="200"/>
                    <a:pt x="195" y="201"/>
                    <a:pt x="196" y="204"/>
                  </a:cubicBezTo>
                  <a:cubicBezTo>
                    <a:pt x="197" y="208"/>
                    <a:pt x="199" y="213"/>
                    <a:pt x="196" y="217"/>
                  </a:cubicBezTo>
                  <a:cubicBezTo>
                    <a:pt x="193" y="221"/>
                    <a:pt x="185" y="219"/>
                    <a:pt x="182" y="221"/>
                  </a:cubicBezTo>
                  <a:cubicBezTo>
                    <a:pt x="180" y="223"/>
                    <a:pt x="181" y="224"/>
                    <a:pt x="182" y="226"/>
                  </a:cubicBezTo>
                  <a:cubicBezTo>
                    <a:pt x="184" y="229"/>
                    <a:pt x="189" y="230"/>
                    <a:pt x="191" y="233"/>
                  </a:cubicBezTo>
                  <a:cubicBezTo>
                    <a:pt x="192" y="235"/>
                    <a:pt x="190" y="238"/>
                    <a:pt x="191" y="241"/>
                  </a:cubicBezTo>
                  <a:cubicBezTo>
                    <a:pt x="192" y="243"/>
                    <a:pt x="194" y="243"/>
                    <a:pt x="196" y="245"/>
                  </a:cubicBezTo>
                  <a:cubicBezTo>
                    <a:pt x="197" y="247"/>
                    <a:pt x="196" y="250"/>
                    <a:pt x="197" y="252"/>
                  </a:cubicBezTo>
                  <a:cubicBezTo>
                    <a:pt x="199" y="255"/>
                    <a:pt x="202" y="254"/>
                    <a:pt x="203" y="257"/>
                  </a:cubicBezTo>
                  <a:cubicBezTo>
                    <a:pt x="204" y="259"/>
                    <a:pt x="202" y="263"/>
                    <a:pt x="202" y="266"/>
                  </a:cubicBezTo>
                  <a:cubicBezTo>
                    <a:pt x="203" y="268"/>
                    <a:pt x="205" y="268"/>
                    <a:pt x="207" y="269"/>
                  </a:cubicBezTo>
                  <a:cubicBezTo>
                    <a:pt x="208" y="270"/>
                    <a:pt x="211" y="273"/>
                    <a:pt x="213" y="272"/>
                  </a:cubicBezTo>
                  <a:cubicBezTo>
                    <a:pt x="214" y="271"/>
                    <a:pt x="210" y="267"/>
                    <a:pt x="213" y="265"/>
                  </a:cubicBezTo>
                  <a:cubicBezTo>
                    <a:pt x="216" y="264"/>
                    <a:pt x="222" y="264"/>
                    <a:pt x="225" y="266"/>
                  </a:cubicBezTo>
                  <a:cubicBezTo>
                    <a:pt x="227" y="268"/>
                    <a:pt x="226" y="272"/>
                    <a:pt x="224" y="274"/>
                  </a:cubicBezTo>
                  <a:cubicBezTo>
                    <a:pt x="223" y="276"/>
                    <a:pt x="219" y="274"/>
                    <a:pt x="218" y="276"/>
                  </a:cubicBezTo>
                  <a:cubicBezTo>
                    <a:pt x="216" y="277"/>
                    <a:pt x="216" y="280"/>
                    <a:pt x="218" y="282"/>
                  </a:cubicBezTo>
                  <a:cubicBezTo>
                    <a:pt x="219" y="284"/>
                    <a:pt x="223" y="284"/>
                    <a:pt x="225" y="286"/>
                  </a:cubicBezTo>
                  <a:cubicBezTo>
                    <a:pt x="226" y="288"/>
                    <a:pt x="225" y="290"/>
                    <a:pt x="224" y="292"/>
                  </a:cubicBezTo>
                  <a:cubicBezTo>
                    <a:pt x="223" y="293"/>
                    <a:pt x="221" y="292"/>
                    <a:pt x="220" y="294"/>
                  </a:cubicBezTo>
                  <a:cubicBezTo>
                    <a:pt x="219" y="296"/>
                    <a:pt x="221" y="300"/>
                    <a:pt x="220" y="302"/>
                  </a:cubicBezTo>
                  <a:cubicBezTo>
                    <a:pt x="219" y="305"/>
                    <a:pt x="217" y="306"/>
                    <a:pt x="214" y="306"/>
                  </a:cubicBezTo>
                  <a:cubicBezTo>
                    <a:pt x="211" y="307"/>
                    <a:pt x="207" y="306"/>
                    <a:pt x="204" y="307"/>
                  </a:cubicBezTo>
                  <a:cubicBezTo>
                    <a:pt x="201" y="308"/>
                    <a:pt x="200" y="309"/>
                    <a:pt x="197" y="311"/>
                  </a:cubicBezTo>
                  <a:cubicBezTo>
                    <a:pt x="194" y="313"/>
                    <a:pt x="191" y="317"/>
                    <a:pt x="187" y="319"/>
                  </a:cubicBezTo>
                  <a:cubicBezTo>
                    <a:pt x="183" y="320"/>
                    <a:pt x="179" y="321"/>
                    <a:pt x="174" y="321"/>
                  </a:cubicBezTo>
                  <a:cubicBezTo>
                    <a:pt x="170" y="322"/>
                    <a:pt x="165" y="321"/>
                    <a:pt x="161" y="320"/>
                  </a:cubicBezTo>
                  <a:cubicBezTo>
                    <a:pt x="157" y="319"/>
                    <a:pt x="155" y="316"/>
                    <a:pt x="151" y="315"/>
                  </a:cubicBezTo>
                  <a:cubicBezTo>
                    <a:pt x="147" y="314"/>
                    <a:pt x="142" y="314"/>
                    <a:pt x="139" y="314"/>
                  </a:cubicBezTo>
                  <a:cubicBezTo>
                    <a:pt x="136" y="313"/>
                    <a:pt x="135" y="312"/>
                    <a:pt x="134" y="311"/>
                  </a:cubicBezTo>
                  <a:cubicBezTo>
                    <a:pt x="132" y="310"/>
                    <a:pt x="132" y="308"/>
                    <a:pt x="134" y="306"/>
                  </a:cubicBezTo>
                  <a:cubicBezTo>
                    <a:pt x="135" y="304"/>
                    <a:pt x="139" y="301"/>
                    <a:pt x="142" y="299"/>
                  </a:cubicBezTo>
                  <a:cubicBezTo>
                    <a:pt x="145" y="297"/>
                    <a:pt x="151" y="295"/>
                    <a:pt x="151" y="292"/>
                  </a:cubicBezTo>
                  <a:cubicBezTo>
                    <a:pt x="151" y="288"/>
                    <a:pt x="146" y="286"/>
                    <a:pt x="143" y="285"/>
                  </a:cubicBezTo>
                  <a:cubicBezTo>
                    <a:pt x="140" y="283"/>
                    <a:pt x="137" y="282"/>
                    <a:pt x="134" y="284"/>
                  </a:cubicBezTo>
                  <a:cubicBezTo>
                    <a:pt x="131" y="285"/>
                    <a:pt x="133" y="292"/>
                    <a:pt x="128" y="294"/>
                  </a:cubicBezTo>
                  <a:cubicBezTo>
                    <a:pt x="124" y="295"/>
                    <a:pt x="116" y="291"/>
                    <a:pt x="113" y="293"/>
                  </a:cubicBezTo>
                  <a:cubicBezTo>
                    <a:pt x="109" y="295"/>
                    <a:pt x="115" y="301"/>
                    <a:pt x="111" y="303"/>
                  </a:cubicBezTo>
                  <a:cubicBezTo>
                    <a:pt x="108" y="305"/>
                    <a:pt x="100" y="301"/>
                    <a:pt x="97" y="302"/>
                  </a:cubicBezTo>
                  <a:cubicBezTo>
                    <a:pt x="93" y="303"/>
                    <a:pt x="92" y="305"/>
                    <a:pt x="92" y="307"/>
                  </a:cubicBezTo>
                  <a:cubicBezTo>
                    <a:pt x="91" y="309"/>
                    <a:pt x="93" y="311"/>
                    <a:pt x="95" y="312"/>
                  </a:cubicBezTo>
                  <a:cubicBezTo>
                    <a:pt x="96" y="313"/>
                    <a:pt x="100" y="312"/>
                    <a:pt x="100" y="314"/>
                  </a:cubicBezTo>
                  <a:cubicBezTo>
                    <a:pt x="101" y="316"/>
                    <a:pt x="100" y="320"/>
                    <a:pt x="98" y="322"/>
                  </a:cubicBezTo>
                  <a:cubicBezTo>
                    <a:pt x="95" y="324"/>
                    <a:pt x="91" y="324"/>
                    <a:pt x="88" y="325"/>
                  </a:cubicBezTo>
                  <a:cubicBezTo>
                    <a:pt x="86" y="326"/>
                    <a:pt x="85" y="325"/>
                    <a:pt x="84" y="328"/>
                  </a:cubicBezTo>
                  <a:cubicBezTo>
                    <a:pt x="84" y="331"/>
                    <a:pt x="86" y="336"/>
                    <a:pt x="85" y="340"/>
                  </a:cubicBezTo>
                  <a:cubicBezTo>
                    <a:pt x="84" y="343"/>
                    <a:pt x="82" y="345"/>
                    <a:pt x="79" y="346"/>
                  </a:cubicBezTo>
                  <a:cubicBezTo>
                    <a:pt x="76" y="347"/>
                    <a:pt x="72" y="346"/>
                    <a:pt x="68" y="346"/>
                  </a:cubicBezTo>
                  <a:cubicBezTo>
                    <a:pt x="65" y="346"/>
                    <a:pt x="61" y="343"/>
                    <a:pt x="59" y="346"/>
                  </a:cubicBezTo>
                  <a:cubicBezTo>
                    <a:pt x="56" y="348"/>
                    <a:pt x="57" y="353"/>
                    <a:pt x="56" y="356"/>
                  </a:cubicBezTo>
                  <a:cubicBezTo>
                    <a:pt x="55" y="358"/>
                    <a:pt x="54" y="359"/>
                    <a:pt x="52" y="361"/>
                  </a:cubicBezTo>
                  <a:cubicBezTo>
                    <a:pt x="49" y="362"/>
                    <a:pt x="49" y="365"/>
                    <a:pt x="44" y="363"/>
                  </a:cubicBezTo>
                  <a:cubicBezTo>
                    <a:pt x="40" y="361"/>
                    <a:pt x="32" y="352"/>
                    <a:pt x="28" y="350"/>
                  </a:cubicBezTo>
                  <a:lnTo>
                    <a:pt x="28" y="350"/>
                  </a:lnTo>
                  <a:lnTo>
                    <a:pt x="28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lnTo>
                    <a:pt x="27" y="350"/>
                  </a:lnTo>
                  <a:cubicBezTo>
                    <a:pt x="29" y="345"/>
                    <a:pt x="30" y="341"/>
                    <a:pt x="31" y="338"/>
                  </a:cubicBezTo>
                  <a:cubicBezTo>
                    <a:pt x="33" y="331"/>
                    <a:pt x="33" y="331"/>
                    <a:pt x="31" y="327"/>
                  </a:cubicBezTo>
                  <a:cubicBezTo>
                    <a:pt x="30" y="326"/>
                    <a:pt x="29" y="324"/>
                    <a:pt x="27" y="323"/>
                  </a:cubicBezTo>
                  <a:lnTo>
                    <a:pt x="22" y="319"/>
                  </a:lnTo>
                  <a:lnTo>
                    <a:pt x="23" y="313"/>
                  </a:lnTo>
                  <a:cubicBezTo>
                    <a:pt x="24" y="312"/>
                    <a:pt x="25" y="311"/>
                    <a:pt x="24" y="310"/>
                  </a:cubicBezTo>
                  <a:cubicBezTo>
                    <a:pt x="24" y="308"/>
                    <a:pt x="23" y="306"/>
                    <a:pt x="21" y="304"/>
                  </a:cubicBezTo>
                  <a:lnTo>
                    <a:pt x="19" y="301"/>
                  </a:lnTo>
                  <a:lnTo>
                    <a:pt x="18" y="298"/>
                  </a:lnTo>
                  <a:cubicBezTo>
                    <a:pt x="18" y="295"/>
                    <a:pt x="18" y="290"/>
                    <a:pt x="15" y="288"/>
                  </a:cubicBezTo>
                  <a:cubicBezTo>
                    <a:pt x="14" y="286"/>
                    <a:pt x="11" y="285"/>
                    <a:pt x="9" y="285"/>
                  </a:cubicBezTo>
                  <a:lnTo>
                    <a:pt x="0" y="282"/>
                  </a:lnTo>
                  <a:lnTo>
                    <a:pt x="4" y="279"/>
                  </a:lnTo>
                  <a:cubicBezTo>
                    <a:pt x="7" y="278"/>
                    <a:pt x="9" y="278"/>
                    <a:pt x="9" y="276"/>
                  </a:cubicBezTo>
                  <a:cubicBezTo>
                    <a:pt x="9" y="274"/>
                    <a:pt x="7" y="273"/>
                    <a:pt x="5" y="271"/>
                  </a:cubicBezTo>
                  <a:lnTo>
                    <a:pt x="0" y="265"/>
                  </a:lnTo>
                  <a:lnTo>
                    <a:pt x="5" y="261"/>
                  </a:lnTo>
                  <a:cubicBezTo>
                    <a:pt x="8" y="260"/>
                    <a:pt x="10" y="259"/>
                    <a:pt x="10" y="257"/>
                  </a:cubicBezTo>
                  <a:cubicBezTo>
                    <a:pt x="11" y="255"/>
                    <a:pt x="9" y="253"/>
                    <a:pt x="7" y="252"/>
                  </a:cubicBezTo>
                  <a:lnTo>
                    <a:pt x="3" y="246"/>
                  </a:lnTo>
                  <a:lnTo>
                    <a:pt x="7" y="227"/>
                  </a:lnTo>
                  <a:lnTo>
                    <a:pt x="14" y="226"/>
                  </a:lnTo>
                  <a:cubicBezTo>
                    <a:pt x="16" y="226"/>
                    <a:pt x="18" y="226"/>
                    <a:pt x="20" y="225"/>
                  </a:cubicBezTo>
                  <a:cubicBezTo>
                    <a:pt x="21" y="223"/>
                    <a:pt x="20" y="221"/>
                    <a:pt x="19" y="219"/>
                  </a:cubicBezTo>
                  <a:lnTo>
                    <a:pt x="18" y="212"/>
                  </a:lnTo>
                  <a:lnTo>
                    <a:pt x="25" y="209"/>
                  </a:lnTo>
                  <a:cubicBezTo>
                    <a:pt x="28" y="208"/>
                    <a:pt x="31" y="208"/>
                    <a:pt x="32" y="206"/>
                  </a:cubicBezTo>
                  <a:cubicBezTo>
                    <a:pt x="34" y="202"/>
                    <a:pt x="31" y="198"/>
                    <a:pt x="29" y="194"/>
                  </a:cubicBezTo>
                  <a:cubicBezTo>
                    <a:pt x="28" y="193"/>
                    <a:pt x="26" y="192"/>
                    <a:pt x="25" y="190"/>
                  </a:cubicBezTo>
                  <a:lnTo>
                    <a:pt x="18" y="184"/>
                  </a:lnTo>
                  <a:lnTo>
                    <a:pt x="21" y="174"/>
                  </a:lnTo>
                  <a:lnTo>
                    <a:pt x="23" y="172"/>
                  </a:lnTo>
                  <a:cubicBezTo>
                    <a:pt x="25" y="170"/>
                    <a:pt x="28" y="168"/>
                    <a:pt x="28" y="165"/>
                  </a:cubicBezTo>
                  <a:cubicBezTo>
                    <a:pt x="28" y="163"/>
                    <a:pt x="25" y="162"/>
                    <a:pt x="23" y="160"/>
                  </a:cubicBezTo>
                  <a:lnTo>
                    <a:pt x="20" y="157"/>
                  </a:lnTo>
                  <a:lnTo>
                    <a:pt x="18" y="144"/>
                  </a:lnTo>
                  <a:lnTo>
                    <a:pt x="20" y="137"/>
                  </a:lnTo>
                  <a:cubicBezTo>
                    <a:pt x="22" y="134"/>
                    <a:pt x="24" y="132"/>
                    <a:pt x="24" y="129"/>
                  </a:cubicBezTo>
                  <a:cubicBezTo>
                    <a:pt x="24" y="127"/>
                    <a:pt x="22" y="126"/>
                    <a:pt x="20" y="125"/>
                  </a:cubicBezTo>
                  <a:lnTo>
                    <a:pt x="17" y="123"/>
                  </a:lnTo>
                  <a:lnTo>
                    <a:pt x="17" y="106"/>
                  </a:lnTo>
                  <a:lnTo>
                    <a:pt x="18" y="104"/>
                  </a:lnTo>
                  <a:cubicBezTo>
                    <a:pt x="20" y="101"/>
                    <a:pt x="20" y="99"/>
                    <a:pt x="22" y="93"/>
                  </a:cubicBezTo>
                  <a:cubicBezTo>
                    <a:pt x="20" y="91"/>
                    <a:pt x="18" y="90"/>
                    <a:pt x="14" y="88"/>
                  </a:cubicBezTo>
                  <a:lnTo>
                    <a:pt x="11" y="85"/>
                  </a:ln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55" name="Freeform 6"/>
            <p:cNvSpPr>
              <a:spLocks/>
            </p:cNvSpPr>
            <p:nvPr/>
          </p:nvSpPr>
          <p:spPr bwMode="auto">
            <a:xfrm rot="21439583">
              <a:off x="5936293" y="2923076"/>
              <a:ext cx="1012112" cy="1287382"/>
            </a:xfrm>
            <a:custGeom>
              <a:avLst/>
              <a:gdLst/>
              <a:ahLst/>
              <a:cxnLst>
                <a:cxn ang="0">
                  <a:pos x="8" y="81"/>
                </a:cxn>
                <a:cxn ang="0">
                  <a:pos x="18" y="70"/>
                </a:cxn>
                <a:cxn ang="0">
                  <a:pos x="25" y="59"/>
                </a:cxn>
                <a:cxn ang="0">
                  <a:pos x="36" y="51"/>
                </a:cxn>
                <a:cxn ang="0">
                  <a:pos x="52" y="47"/>
                </a:cxn>
                <a:cxn ang="0">
                  <a:pos x="77" y="41"/>
                </a:cxn>
                <a:cxn ang="0">
                  <a:pos x="88" y="29"/>
                </a:cxn>
                <a:cxn ang="0">
                  <a:pos x="98" y="27"/>
                </a:cxn>
                <a:cxn ang="0">
                  <a:pos x="105" y="40"/>
                </a:cxn>
                <a:cxn ang="0">
                  <a:pos x="108" y="51"/>
                </a:cxn>
                <a:cxn ang="0">
                  <a:pos x="106" y="64"/>
                </a:cxn>
                <a:cxn ang="0">
                  <a:pos x="121" y="54"/>
                </a:cxn>
                <a:cxn ang="0">
                  <a:pos x="137" y="51"/>
                </a:cxn>
                <a:cxn ang="0">
                  <a:pos x="149" y="43"/>
                </a:cxn>
                <a:cxn ang="0">
                  <a:pos x="147" y="28"/>
                </a:cxn>
                <a:cxn ang="0">
                  <a:pos x="152" y="15"/>
                </a:cxn>
                <a:cxn ang="0">
                  <a:pos x="159" y="9"/>
                </a:cxn>
                <a:cxn ang="0">
                  <a:pos x="171" y="8"/>
                </a:cxn>
                <a:cxn ang="0">
                  <a:pos x="166" y="38"/>
                </a:cxn>
                <a:cxn ang="0">
                  <a:pos x="167" y="59"/>
                </a:cxn>
                <a:cxn ang="0">
                  <a:pos x="177" y="80"/>
                </a:cxn>
                <a:cxn ang="0">
                  <a:pos x="167" y="99"/>
                </a:cxn>
                <a:cxn ang="0">
                  <a:pos x="181" y="121"/>
                </a:cxn>
                <a:cxn ang="0">
                  <a:pos x="169" y="140"/>
                </a:cxn>
                <a:cxn ang="0">
                  <a:pos x="152" y="161"/>
                </a:cxn>
                <a:cxn ang="0">
                  <a:pos x="149" y="180"/>
                </a:cxn>
                <a:cxn ang="0">
                  <a:pos x="149" y="197"/>
                </a:cxn>
                <a:cxn ang="0">
                  <a:pos x="168" y="216"/>
                </a:cxn>
                <a:cxn ang="0">
                  <a:pos x="171" y="234"/>
                </a:cxn>
                <a:cxn ang="0">
                  <a:pos x="180" y="253"/>
                </a:cxn>
                <a:cxn ang="0">
                  <a:pos x="171" y="265"/>
                </a:cxn>
                <a:cxn ang="0">
                  <a:pos x="156" y="268"/>
                </a:cxn>
                <a:cxn ang="0">
                  <a:pos x="141" y="261"/>
                </a:cxn>
                <a:cxn ang="0">
                  <a:pos x="135" y="244"/>
                </a:cxn>
                <a:cxn ang="0">
                  <a:pos x="127" y="255"/>
                </a:cxn>
                <a:cxn ang="0">
                  <a:pos x="117" y="254"/>
                </a:cxn>
                <a:cxn ang="0">
                  <a:pos x="104" y="251"/>
                </a:cxn>
                <a:cxn ang="0">
                  <a:pos x="92" y="252"/>
                </a:cxn>
                <a:cxn ang="0">
                  <a:pos x="74" y="239"/>
                </a:cxn>
                <a:cxn ang="0">
                  <a:pos x="62" y="265"/>
                </a:cxn>
                <a:cxn ang="0">
                  <a:pos x="29" y="265"/>
                </a:cxn>
                <a:cxn ang="0">
                  <a:pos x="49" y="240"/>
                </a:cxn>
                <a:cxn ang="0">
                  <a:pos x="41" y="213"/>
                </a:cxn>
                <a:cxn ang="0">
                  <a:pos x="41" y="194"/>
                </a:cxn>
                <a:cxn ang="0">
                  <a:pos x="32" y="176"/>
                </a:cxn>
                <a:cxn ang="0">
                  <a:pos x="24" y="155"/>
                </a:cxn>
                <a:cxn ang="0">
                  <a:pos x="34" y="141"/>
                </a:cxn>
                <a:cxn ang="0">
                  <a:pos x="47" y="129"/>
                </a:cxn>
                <a:cxn ang="0">
                  <a:pos x="70" y="116"/>
                </a:cxn>
                <a:cxn ang="0">
                  <a:pos x="68" y="82"/>
                </a:cxn>
                <a:cxn ang="0">
                  <a:pos x="38" y="84"/>
                </a:cxn>
                <a:cxn ang="0">
                  <a:pos x="18" y="100"/>
                </a:cxn>
                <a:cxn ang="0">
                  <a:pos x="4" y="89"/>
                </a:cxn>
              </a:cxnLst>
              <a:rect l="0" t="0" r="r" b="b"/>
              <a:pathLst>
                <a:path w="181" h="271">
                  <a:moveTo>
                    <a:pt x="0" y="82"/>
                  </a:moveTo>
                  <a:cubicBezTo>
                    <a:pt x="3" y="82"/>
                    <a:pt x="6" y="82"/>
                    <a:pt x="8" y="81"/>
                  </a:cubicBezTo>
                  <a:cubicBezTo>
                    <a:pt x="13" y="79"/>
                    <a:pt x="10" y="73"/>
                    <a:pt x="12" y="71"/>
                  </a:cubicBezTo>
                  <a:cubicBezTo>
                    <a:pt x="14" y="68"/>
                    <a:pt x="17" y="72"/>
                    <a:pt x="18" y="70"/>
                  </a:cubicBezTo>
                  <a:cubicBezTo>
                    <a:pt x="20" y="68"/>
                    <a:pt x="17" y="62"/>
                    <a:pt x="18" y="60"/>
                  </a:cubicBezTo>
                  <a:cubicBezTo>
                    <a:pt x="20" y="57"/>
                    <a:pt x="24" y="61"/>
                    <a:pt x="25" y="59"/>
                  </a:cubicBezTo>
                  <a:cubicBezTo>
                    <a:pt x="27" y="57"/>
                    <a:pt x="23" y="53"/>
                    <a:pt x="25" y="51"/>
                  </a:cubicBezTo>
                  <a:cubicBezTo>
                    <a:pt x="28" y="49"/>
                    <a:pt x="32" y="50"/>
                    <a:pt x="36" y="51"/>
                  </a:cubicBezTo>
                  <a:cubicBezTo>
                    <a:pt x="41" y="52"/>
                    <a:pt x="47" y="58"/>
                    <a:pt x="51" y="57"/>
                  </a:cubicBezTo>
                  <a:cubicBezTo>
                    <a:pt x="56" y="56"/>
                    <a:pt x="48" y="49"/>
                    <a:pt x="52" y="47"/>
                  </a:cubicBezTo>
                  <a:cubicBezTo>
                    <a:pt x="56" y="46"/>
                    <a:pt x="63" y="50"/>
                    <a:pt x="68" y="49"/>
                  </a:cubicBezTo>
                  <a:cubicBezTo>
                    <a:pt x="73" y="48"/>
                    <a:pt x="74" y="43"/>
                    <a:pt x="77" y="41"/>
                  </a:cubicBezTo>
                  <a:cubicBezTo>
                    <a:pt x="81" y="40"/>
                    <a:pt x="85" y="44"/>
                    <a:pt x="87" y="41"/>
                  </a:cubicBezTo>
                  <a:cubicBezTo>
                    <a:pt x="89" y="38"/>
                    <a:pt x="86" y="32"/>
                    <a:pt x="88" y="29"/>
                  </a:cubicBezTo>
                  <a:cubicBezTo>
                    <a:pt x="89" y="27"/>
                    <a:pt x="92" y="25"/>
                    <a:pt x="94" y="25"/>
                  </a:cubicBezTo>
                  <a:cubicBezTo>
                    <a:pt x="96" y="24"/>
                    <a:pt x="98" y="25"/>
                    <a:pt x="98" y="27"/>
                  </a:cubicBezTo>
                  <a:cubicBezTo>
                    <a:pt x="99" y="30"/>
                    <a:pt x="96" y="37"/>
                    <a:pt x="98" y="39"/>
                  </a:cubicBezTo>
                  <a:cubicBezTo>
                    <a:pt x="100" y="42"/>
                    <a:pt x="103" y="39"/>
                    <a:pt x="105" y="40"/>
                  </a:cubicBezTo>
                  <a:cubicBezTo>
                    <a:pt x="107" y="40"/>
                    <a:pt x="109" y="40"/>
                    <a:pt x="110" y="42"/>
                  </a:cubicBezTo>
                  <a:cubicBezTo>
                    <a:pt x="110" y="45"/>
                    <a:pt x="109" y="48"/>
                    <a:pt x="108" y="51"/>
                  </a:cubicBezTo>
                  <a:cubicBezTo>
                    <a:pt x="107" y="54"/>
                    <a:pt x="104" y="56"/>
                    <a:pt x="104" y="59"/>
                  </a:cubicBezTo>
                  <a:cubicBezTo>
                    <a:pt x="103" y="61"/>
                    <a:pt x="104" y="63"/>
                    <a:pt x="106" y="64"/>
                  </a:cubicBezTo>
                  <a:cubicBezTo>
                    <a:pt x="109" y="65"/>
                    <a:pt x="116" y="65"/>
                    <a:pt x="118" y="63"/>
                  </a:cubicBezTo>
                  <a:cubicBezTo>
                    <a:pt x="121" y="61"/>
                    <a:pt x="118" y="56"/>
                    <a:pt x="121" y="54"/>
                  </a:cubicBezTo>
                  <a:cubicBezTo>
                    <a:pt x="123" y="52"/>
                    <a:pt x="127" y="52"/>
                    <a:pt x="130" y="52"/>
                  </a:cubicBezTo>
                  <a:cubicBezTo>
                    <a:pt x="132" y="51"/>
                    <a:pt x="135" y="52"/>
                    <a:pt x="137" y="51"/>
                  </a:cubicBezTo>
                  <a:cubicBezTo>
                    <a:pt x="140" y="49"/>
                    <a:pt x="141" y="45"/>
                    <a:pt x="143" y="44"/>
                  </a:cubicBezTo>
                  <a:cubicBezTo>
                    <a:pt x="145" y="42"/>
                    <a:pt x="147" y="45"/>
                    <a:pt x="149" y="43"/>
                  </a:cubicBezTo>
                  <a:cubicBezTo>
                    <a:pt x="150" y="41"/>
                    <a:pt x="150" y="37"/>
                    <a:pt x="150" y="34"/>
                  </a:cubicBezTo>
                  <a:cubicBezTo>
                    <a:pt x="149" y="32"/>
                    <a:pt x="146" y="30"/>
                    <a:pt x="147" y="28"/>
                  </a:cubicBezTo>
                  <a:cubicBezTo>
                    <a:pt x="147" y="25"/>
                    <a:pt x="150" y="24"/>
                    <a:pt x="151" y="22"/>
                  </a:cubicBezTo>
                  <a:cubicBezTo>
                    <a:pt x="152" y="20"/>
                    <a:pt x="152" y="17"/>
                    <a:pt x="152" y="15"/>
                  </a:cubicBezTo>
                  <a:cubicBezTo>
                    <a:pt x="152" y="13"/>
                    <a:pt x="148" y="13"/>
                    <a:pt x="150" y="11"/>
                  </a:cubicBezTo>
                  <a:cubicBezTo>
                    <a:pt x="152" y="10"/>
                    <a:pt x="157" y="11"/>
                    <a:pt x="159" y="9"/>
                  </a:cubicBezTo>
                  <a:cubicBezTo>
                    <a:pt x="161" y="7"/>
                    <a:pt x="157" y="2"/>
                    <a:pt x="160" y="0"/>
                  </a:cubicBezTo>
                  <a:lnTo>
                    <a:pt x="171" y="8"/>
                  </a:lnTo>
                  <a:lnTo>
                    <a:pt x="166" y="21"/>
                  </a:lnTo>
                  <a:lnTo>
                    <a:pt x="166" y="38"/>
                  </a:lnTo>
                  <a:lnTo>
                    <a:pt x="173" y="44"/>
                  </a:lnTo>
                  <a:lnTo>
                    <a:pt x="167" y="59"/>
                  </a:lnTo>
                  <a:lnTo>
                    <a:pt x="169" y="72"/>
                  </a:lnTo>
                  <a:lnTo>
                    <a:pt x="177" y="80"/>
                  </a:lnTo>
                  <a:lnTo>
                    <a:pt x="170" y="89"/>
                  </a:lnTo>
                  <a:lnTo>
                    <a:pt x="167" y="99"/>
                  </a:lnTo>
                  <a:lnTo>
                    <a:pt x="178" y="109"/>
                  </a:lnTo>
                  <a:lnTo>
                    <a:pt x="181" y="121"/>
                  </a:lnTo>
                  <a:lnTo>
                    <a:pt x="167" y="127"/>
                  </a:lnTo>
                  <a:lnTo>
                    <a:pt x="169" y="140"/>
                  </a:lnTo>
                  <a:lnTo>
                    <a:pt x="156" y="142"/>
                  </a:lnTo>
                  <a:lnTo>
                    <a:pt x="152" y="161"/>
                  </a:lnTo>
                  <a:lnTo>
                    <a:pt x="159" y="172"/>
                  </a:lnTo>
                  <a:lnTo>
                    <a:pt x="149" y="180"/>
                  </a:lnTo>
                  <a:lnTo>
                    <a:pt x="158" y="191"/>
                  </a:lnTo>
                  <a:lnTo>
                    <a:pt x="149" y="197"/>
                  </a:lnTo>
                  <a:lnTo>
                    <a:pt x="164" y="203"/>
                  </a:lnTo>
                  <a:lnTo>
                    <a:pt x="168" y="216"/>
                  </a:lnTo>
                  <a:lnTo>
                    <a:pt x="173" y="225"/>
                  </a:lnTo>
                  <a:lnTo>
                    <a:pt x="171" y="234"/>
                  </a:lnTo>
                  <a:lnTo>
                    <a:pt x="180" y="242"/>
                  </a:lnTo>
                  <a:lnTo>
                    <a:pt x="180" y="253"/>
                  </a:lnTo>
                  <a:lnTo>
                    <a:pt x="176" y="264"/>
                  </a:lnTo>
                  <a:cubicBezTo>
                    <a:pt x="173" y="263"/>
                    <a:pt x="173" y="265"/>
                    <a:pt x="171" y="265"/>
                  </a:cubicBezTo>
                  <a:cubicBezTo>
                    <a:pt x="168" y="266"/>
                    <a:pt x="166" y="270"/>
                    <a:pt x="163" y="270"/>
                  </a:cubicBezTo>
                  <a:cubicBezTo>
                    <a:pt x="160" y="271"/>
                    <a:pt x="158" y="269"/>
                    <a:pt x="156" y="268"/>
                  </a:cubicBezTo>
                  <a:cubicBezTo>
                    <a:pt x="153" y="268"/>
                    <a:pt x="148" y="268"/>
                    <a:pt x="146" y="267"/>
                  </a:cubicBezTo>
                  <a:cubicBezTo>
                    <a:pt x="143" y="265"/>
                    <a:pt x="142" y="264"/>
                    <a:pt x="141" y="261"/>
                  </a:cubicBezTo>
                  <a:cubicBezTo>
                    <a:pt x="140" y="257"/>
                    <a:pt x="142" y="250"/>
                    <a:pt x="141" y="247"/>
                  </a:cubicBezTo>
                  <a:cubicBezTo>
                    <a:pt x="140" y="243"/>
                    <a:pt x="137" y="244"/>
                    <a:pt x="135" y="244"/>
                  </a:cubicBezTo>
                  <a:cubicBezTo>
                    <a:pt x="133" y="244"/>
                    <a:pt x="131" y="246"/>
                    <a:pt x="129" y="247"/>
                  </a:cubicBezTo>
                  <a:cubicBezTo>
                    <a:pt x="128" y="249"/>
                    <a:pt x="128" y="253"/>
                    <a:pt x="127" y="255"/>
                  </a:cubicBezTo>
                  <a:cubicBezTo>
                    <a:pt x="125" y="257"/>
                    <a:pt x="124" y="259"/>
                    <a:pt x="122" y="259"/>
                  </a:cubicBezTo>
                  <a:cubicBezTo>
                    <a:pt x="120" y="258"/>
                    <a:pt x="119" y="255"/>
                    <a:pt x="117" y="254"/>
                  </a:cubicBezTo>
                  <a:cubicBezTo>
                    <a:pt x="115" y="252"/>
                    <a:pt x="113" y="251"/>
                    <a:pt x="111" y="250"/>
                  </a:cubicBezTo>
                  <a:cubicBezTo>
                    <a:pt x="109" y="250"/>
                    <a:pt x="106" y="249"/>
                    <a:pt x="104" y="251"/>
                  </a:cubicBezTo>
                  <a:cubicBezTo>
                    <a:pt x="102" y="252"/>
                    <a:pt x="103" y="258"/>
                    <a:pt x="100" y="258"/>
                  </a:cubicBezTo>
                  <a:cubicBezTo>
                    <a:pt x="97" y="258"/>
                    <a:pt x="95" y="255"/>
                    <a:pt x="92" y="252"/>
                  </a:cubicBezTo>
                  <a:cubicBezTo>
                    <a:pt x="89" y="249"/>
                    <a:pt x="83" y="242"/>
                    <a:pt x="80" y="240"/>
                  </a:cubicBezTo>
                  <a:cubicBezTo>
                    <a:pt x="77" y="238"/>
                    <a:pt x="76" y="236"/>
                    <a:pt x="74" y="239"/>
                  </a:cubicBezTo>
                  <a:cubicBezTo>
                    <a:pt x="73" y="242"/>
                    <a:pt x="77" y="248"/>
                    <a:pt x="74" y="253"/>
                  </a:cubicBezTo>
                  <a:cubicBezTo>
                    <a:pt x="72" y="258"/>
                    <a:pt x="70" y="263"/>
                    <a:pt x="62" y="265"/>
                  </a:cubicBezTo>
                  <a:cubicBezTo>
                    <a:pt x="55" y="267"/>
                    <a:pt x="39" y="267"/>
                    <a:pt x="32" y="266"/>
                  </a:cubicBezTo>
                  <a:cubicBezTo>
                    <a:pt x="30" y="266"/>
                    <a:pt x="29" y="265"/>
                    <a:pt x="29" y="265"/>
                  </a:cubicBezTo>
                  <a:cubicBezTo>
                    <a:pt x="31" y="255"/>
                    <a:pt x="37" y="246"/>
                    <a:pt x="38" y="241"/>
                  </a:cubicBezTo>
                  <a:cubicBezTo>
                    <a:pt x="40" y="231"/>
                    <a:pt x="47" y="244"/>
                    <a:pt x="49" y="240"/>
                  </a:cubicBezTo>
                  <a:cubicBezTo>
                    <a:pt x="51" y="237"/>
                    <a:pt x="49" y="229"/>
                    <a:pt x="48" y="225"/>
                  </a:cubicBezTo>
                  <a:cubicBezTo>
                    <a:pt x="47" y="220"/>
                    <a:pt x="43" y="217"/>
                    <a:pt x="41" y="213"/>
                  </a:cubicBezTo>
                  <a:cubicBezTo>
                    <a:pt x="38" y="210"/>
                    <a:pt x="32" y="207"/>
                    <a:pt x="32" y="203"/>
                  </a:cubicBezTo>
                  <a:cubicBezTo>
                    <a:pt x="32" y="198"/>
                    <a:pt x="39" y="197"/>
                    <a:pt x="41" y="194"/>
                  </a:cubicBezTo>
                  <a:cubicBezTo>
                    <a:pt x="42" y="191"/>
                    <a:pt x="41" y="187"/>
                    <a:pt x="41" y="185"/>
                  </a:cubicBezTo>
                  <a:cubicBezTo>
                    <a:pt x="42" y="184"/>
                    <a:pt x="36" y="179"/>
                    <a:pt x="32" y="176"/>
                  </a:cubicBezTo>
                  <a:cubicBezTo>
                    <a:pt x="27" y="173"/>
                    <a:pt x="23" y="169"/>
                    <a:pt x="23" y="167"/>
                  </a:cubicBezTo>
                  <a:cubicBezTo>
                    <a:pt x="23" y="165"/>
                    <a:pt x="24" y="160"/>
                    <a:pt x="24" y="155"/>
                  </a:cubicBezTo>
                  <a:cubicBezTo>
                    <a:pt x="24" y="151"/>
                    <a:pt x="22" y="146"/>
                    <a:pt x="24" y="142"/>
                  </a:cubicBezTo>
                  <a:cubicBezTo>
                    <a:pt x="26" y="139"/>
                    <a:pt x="30" y="141"/>
                    <a:pt x="34" y="141"/>
                  </a:cubicBezTo>
                  <a:cubicBezTo>
                    <a:pt x="38" y="140"/>
                    <a:pt x="46" y="142"/>
                    <a:pt x="49" y="139"/>
                  </a:cubicBezTo>
                  <a:cubicBezTo>
                    <a:pt x="52" y="136"/>
                    <a:pt x="48" y="133"/>
                    <a:pt x="47" y="129"/>
                  </a:cubicBezTo>
                  <a:cubicBezTo>
                    <a:pt x="47" y="126"/>
                    <a:pt x="40" y="121"/>
                    <a:pt x="45" y="118"/>
                  </a:cubicBezTo>
                  <a:cubicBezTo>
                    <a:pt x="50" y="115"/>
                    <a:pt x="65" y="116"/>
                    <a:pt x="70" y="116"/>
                  </a:cubicBezTo>
                  <a:cubicBezTo>
                    <a:pt x="74" y="115"/>
                    <a:pt x="75" y="101"/>
                    <a:pt x="75" y="96"/>
                  </a:cubicBezTo>
                  <a:cubicBezTo>
                    <a:pt x="75" y="91"/>
                    <a:pt x="72" y="83"/>
                    <a:pt x="68" y="82"/>
                  </a:cubicBezTo>
                  <a:cubicBezTo>
                    <a:pt x="64" y="81"/>
                    <a:pt x="51" y="74"/>
                    <a:pt x="46" y="75"/>
                  </a:cubicBezTo>
                  <a:cubicBezTo>
                    <a:pt x="40" y="75"/>
                    <a:pt x="41" y="80"/>
                    <a:pt x="38" y="84"/>
                  </a:cubicBezTo>
                  <a:cubicBezTo>
                    <a:pt x="35" y="87"/>
                    <a:pt x="33" y="92"/>
                    <a:pt x="29" y="94"/>
                  </a:cubicBezTo>
                  <a:cubicBezTo>
                    <a:pt x="26" y="97"/>
                    <a:pt x="21" y="101"/>
                    <a:pt x="18" y="100"/>
                  </a:cubicBezTo>
                  <a:cubicBezTo>
                    <a:pt x="14" y="99"/>
                    <a:pt x="16" y="93"/>
                    <a:pt x="13" y="90"/>
                  </a:cubicBezTo>
                  <a:cubicBezTo>
                    <a:pt x="11" y="88"/>
                    <a:pt x="6" y="96"/>
                    <a:pt x="4" y="89"/>
                  </a:cubicBezTo>
                  <a:cubicBezTo>
                    <a:pt x="3" y="87"/>
                    <a:pt x="1" y="85"/>
                    <a:pt x="0" y="8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 rot="21439583">
              <a:off x="2936532" y="3794178"/>
              <a:ext cx="630072" cy="1077927"/>
            </a:xfrm>
            <a:custGeom>
              <a:avLst/>
              <a:gdLst/>
              <a:ahLst/>
              <a:cxnLst>
                <a:cxn ang="0">
                  <a:pos x="28" y="32"/>
                </a:cxn>
                <a:cxn ang="0">
                  <a:pos x="30" y="31"/>
                </a:cxn>
                <a:cxn ang="0">
                  <a:pos x="35" y="28"/>
                </a:cxn>
                <a:cxn ang="0">
                  <a:pos x="46" y="27"/>
                </a:cxn>
                <a:cxn ang="0">
                  <a:pos x="52" y="20"/>
                </a:cxn>
                <a:cxn ang="0">
                  <a:pos x="59" y="12"/>
                </a:cxn>
                <a:cxn ang="0">
                  <a:pos x="61" y="2"/>
                </a:cxn>
                <a:cxn ang="0">
                  <a:pos x="78" y="4"/>
                </a:cxn>
                <a:cxn ang="0">
                  <a:pos x="79" y="18"/>
                </a:cxn>
                <a:cxn ang="0">
                  <a:pos x="84" y="24"/>
                </a:cxn>
                <a:cxn ang="0">
                  <a:pos x="91" y="28"/>
                </a:cxn>
                <a:cxn ang="0">
                  <a:pos x="93" y="51"/>
                </a:cxn>
                <a:cxn ang="0">
                  <a:pos x="108" y="64"/>
                </a:cxn>
                <a:cxn ang="0">
                  <a:pos x="107" y="78"/>
                </a:cxn>
                <a:cxn ang="0">
                  <a:pos x="105" y="88"/>
                </a:cxn>
                <a:cxn ang="0">
                  <a:pos x="110" y="94"/>
                </a:cxn>
                <a:cxn ang="0">
                  <a:pos x="111" y="104"/>
                </a:cxn>
                <a:cxn ang="0">
                  <a:pos x="98" y="112"/>
                </a:cxn>
                <a:cxn ang="0">
                  <a:pos x="98" y="115"/>
                </a:cxn>
                <a:cxn ang="0">
                  <a:pos x="98" y="115"/>
                </a:cxn>
                <a:cxn ang="0">
                  <a:pos x="88" y="120"/>
                </a:cxn>
                <a:cxn ang="0">
                  <a:pos x="83" y="129"/>
                </a:cxn>
                <a:cxn ang="0">
                  <a:pos x="74" y="130"/>
                </a:cxn>
                <a:cxn ang="0">
                  <a:pos x="71" y="139"/>
                </a:cxn>
                <a:cxn ang="0">
                  <a:pos x="81" y="150"/>
                </a:cxn>
                <a:cxn ang="0">
                  <a:pos x="86" y="159"/>
                </a:cxn>
                <a:cxn ang="0">
                  <a:pos x="97" y="159"/>
                </a:cxn>
                <a:cxn ang="0">
                  <a:pos x="101" y="165"/>
                </a:cxn>
                <a:cxn ang="0">
                  <a:pos x="99" y="206"/>
                </a:cxn>
                <a:cxn ang="0">
                  <a:pos x="92" y="210"/>
                </a:cxn>
                <a:cxn ang="0">
                  <a:pos x="78" y="209"/>
                </a:cxn>
                <a:cxn ang="0">
                  <a:pos x="71" y="215"/>
                </a:cxn>
                <a:cxn ang="0">
                  <a:pos x="71" y="223"/>
                </a:cxn>
                <a:cxn ang="0">
                  <a:pos x="61" y="221"/>
                </a:cxn>
                <a:cxn ang="0">
                  <a:pos x="55" y="226"/>
                </a:cxn>
                <a:cxn ang="0">
                  <a:pos x="44" y="215"/>
                </a:cxn>
                <a:cxn ang="0">
                  <a:pos x="37" y="215"/>
                </a:cxn>
                <a:cxn ang="0">
                  <a:pos x="27" y="207"/>
                </a:cxn>
                <a:cxn ang="0">
                  <a:pos x="18" y="200"/>
                </a:cxn>
                <a:cxn ang="0">
                  <a:pos x="7" y="186"/>
                </a:cxn>
                <a:cxn ang="0">
                  <a:pos x="10" y="179"/>
                </a:cxn>
                <a:cxn ang="0">
                  <a:pos x="4" y="173"/>
                </a:cxn>
                <a:cxn ang="0">
                  <a:pos x="6" y="163"/>
                </a:cxn>
                <a:cxn ang="0">
                  <a:pos x="1" y="153"/>
                </a:cxn>
                <a:cxn ang="0">
                  <a:pos x="4" y="146"/>
                </a:cxn>
                <a:cxn ang="0">
                  <a:pos x="6" y="136"/>
                </a:cxn>
                <a:cxn ang="0">
                  <a:pos x="7" y="123"/>
                </a:cxn>
                <a:cxn ang="0">
                  <a:pos x="5" y="110"/>
                </a:cxn>
                <a:cxn ang="0">
                  <a:pos x="10" y="104"/>
                </a:cxn>
                <a:cxn ang="0">
                  <a:pos x="8" y="91"/>
                </a:cxn>
                <a:cxn ang="0">
                  <a:pos x="19" y="89"/>
                </a:cxn>
                <a:cxn ang="0">
                  <a:pos x="17" y="77"/>
                </a:cxn>
                <a:cxn ang="0">
                  <a:pos x="23" y="72"/>
                </a:cxn>
                <a:cxn ang="0">
                  <a:pos x="24" y="52"/>
                </a:cxn>
                <a:cxn ang="0">
                  <a:pos x="29" y="45"/>
                </a:cxn>
                <a:cxn ang="0">
                  <a:pos x="28" y="32"/>
                </a:cxn>
              </a:cxnLst>
              <a:rect l="0" t="0" r="r" b="b"/>
              <a:pathLst>
                <a:path w="113" h="227">
                  <a:moveTo>
                    <a:pt x="28" y="32"/>
                  </a:moveTo>
                  <a:cubicBezTo>
                    <a:pt x="29" y="29"/>
                    <a:pt x="29" y="32"/>
                    <a:pt x="30" y="31"/>
                  </a:cubicBezTo>
                  <a:cubicBezTo>
                    <a:pt x="32" y="31"/>
                    <a:pt x="32" y="29"/>
                    <a:pt x="35" y="28"/>
                  </a:cubicBezTo>
                  <a:cubicBezTo>
                    <a:pt x="38" y="27"/>
                    <a:pt x="43" y="29"/>
                    <a:pt x="46" y="27"/>
                  </a:cubicBezTo>
                  <a:cubicBezTo>
                    <a:pt x="49" y="26"/>
                    <a:pt x="50" y="23"/>
                    <a:pt x="52" y="20"/>
                  </a:cubicBezTo>
                  <a:cubicBezTo>
                    <a:pt x="54" y="18"/>
                    <a:pt x="57" y="16"/>
                    <a:pt x="59" y="12"/>
                  </a:cubicBezTo>
                  <a:cubicBezTo>
                    <a:pt x="60" y="9"/>
                    <a:pt x="57" y="4"/>
                    <a:pt x="61" y="2"/>
                  </a:cubicBezTo>
                  <a:cubicBezTo>
                    <a:pt x="65" y="0"/>
                    <a:pt x="74" y="0"/>
                    <a:pt x="78" y="4"/>
                  </a:cubicBezTo>
                  <a:cubicBezTo>
                    <a:pt x="82" y="7"/>
                    <a:pt x="78" y="15"/>
                    <a:pt x="79" y="18"/>
                  </a:cubicBezTo>
                  <a:cubicBezTo>
                    <a:pt x="80" y="22"/>
                    <a:pt x="82" y="23"/>
                    <a:pt x="84" y="24"/>
                  </a:cubicBezTo>
                  <a:cubicBezTo>
                    <a:pt x="86" y="26"/>
                    <a:pt x="89" y="23"/>
                    <a:pt x="91" y="28"/>
                  </a:cubicBezTo>
                  <a:cubicBezTo>
                    <a:pt x="93" y="33"/>
                    <a:pt x="90" y="45"/>
                    <a:pt x="93" y="51"/>
                  </a:cubicBezTo>
                  <a:cubicBezTo>
                    <a:pt x="96" y="57"/>
                    <a:pt x="103" y="61"/>
                    <a:pt x="108" y="64"/>
                  </a:cubicBezTo>
                  <a:cubicBezTo>
                    <a:pt x="108" y="69"/>
                    <a:pt x="107" y="74"/>
                    <a:pt x="107" y="78"/>
                  </a:cubicBezTo>
                  <a:cubicBezTo>
                    <a:pt x="107" y="85"/>
                    <a:pt x="105" y="85"/>
                    <a:pt x="105" y="88"/>
                  </a:cubicBezTo>
                  <a:cubicBezTo>
                    <a:pt x="105" y="91"/>
                    <a:pt x="109" y="91"/>
                    <a:pt x="110" y="94"/>
                  </a:cubicBezTo>
                  <a:cubicBezTo>
                    <a:pt x="111" y="97"/>
                    <a:pt x="113" y="100"/>
                    <a:pt x="111" y="104"/>
                  </a:cubicBezTo>
                  <a:cubicBezTo>
                    <a:pt x="109" y="107"/>
                    <a:pt x="100" y="110"/>
                    <a:pt x="98" y="112"/>
                  </a:cubicBezTo>
                  <a:cubicBezTo>
                    <a:pt x="97" y="114"/>
                    <a:pt x="97" y="114"/>
                    <a:pt x="98" y="115"/>
                  </a:cubicBezTo>
                  <a:lnTo>
                    <a:pt x="98" y="115"/>
                  </a:lnTo>
                  <a:cubicBezTo>
                    <a:pt x="95" y="117"/>
                    <a:pt x="90" y="118"/>
                    <a:pt x="88" y="120"/>
                  </a:cubicBezTo>
                  <a:cubicBezTo>
                    <a:pt x="85" y="123"/>
                    <a:pt x="86" y="128"/>
                    <a:pt x="83" y="129"/>
                  </a:cubicBezTo>
                  <a:cubicBezTo>
                    <a:pt x="81" y="131"/>
                    <a:pt x="77" y="128"/>
                    <a:pt x="74" y="130"/>
                  </a:cubicBezTo>
                  <a:cubicBezTo>
                    <a:pt x="72" y="132"/>
                    <a:pt x="70" y="135"/>
                    <a:pt x="71" y="139"/>
                  </a:cubicBezTo>
                  <a:cubicBezTo>
                    <a:pt x="73" y="143"/>
                    <a:pt x="78" y="146"/>
                    <a:pt x="81" y="150"/>
                  </a:cubicBezTo>
                  <a:cubicBezTo>
                    <a:pt x="83" y="153"/>
                    <a:pt x="83" y="158"/>
                    <a:pt x="86" y="159"/>
                  </a:cubicBezTo>
                  <a:cubicBezTo>
                    <a:pt x="89" y="161"/>
                    <a:pt x="94" y="159"/>
                    <a:pt x="97" y="159"/>
                  </a:cubicBezTo>
                  <a:cubicBezTo>
                    <a:pt x="99" y="161"/>
                    <a:pt x="100" y="163"/>
                    <a:pt x="101" y="165"/>
                  </a:cubicBezTo>
                  <a:cubicBezTo>
                    <a:pt x="100" y="179"/>
                    <a:pt x="99" y="192"/>
                    <a:pt x="99" y="206"/>
                  </a:cubicBezTo>
                  <a:cubicBezTo>
                    <a:pt x="96" y="207"/>
                    <a:pt x="95" y="210"/>
                    <a:pt x="92" y="210"/>
                  </a:cubicBezTo>
                  <a:cubicBezTo>
                    <a:pt x="88" y="211"/>
                    <a:pt x="81" y="209"/>
                    <a:pt x="78" y="209"/>
                  </a:cubicBezTo>
                  <a:cubicBezTo>
                    <a:pt x="74" y="210"/>
                    <a:pt x="73" y="212"/>
                    <a:pt x="71" y="215"/>
                  </a:cubicBezTo>
                  <a:cubicBezTo>
                    <a:pt x="70" y="217"/>
                    <a:pt x="73" y="221"/>
                    <a:pt x="71" y="223"/>
                  </a:cubicBezTo>
                  <a:cubicBezTo>
                    <a:pt x="68" y="225"/>
                    <a:pt x="64" y="221"/>
                    <a:pt x="61" y="221"/>
                  </a:cubicBezTo>
                  <a:cubicBezTo>
                    <a:pt x="58" y="222"/>
                    <a:pt x="58" y="227"/>
                    <a:pt x="55" y="226"/>
                  </a:cubicBezTo>
                  <a:cubicBezTo>
                    <a:pt x="51" y="225"/>
                    <a:pt x="47" y="217"/>
                    <a:pt x="44" y="215"/>
                  </a:cubicBezTo>
                  <a:cubicBezTo>
                    <a:pt x="41" y="213"/>
                    <a:pt x="40" y="216"/>
                    <a:pt x="37" y="215"/>
                  </a:cubicBezTo>
                  <a:cubicBezTo>
                    <a:pt x="34" y="214"/>
                    <a:pt x="30" y="210"/>
                    <a:pt x="27" y="207"/>
                  </a:cubicBezTo>
                  <a:cubicBezTo>
                    <a:pt x="24" y="205"/>
                    <a:pt x="21" y="204"/>
                    <a:pt x="18" y="200"/>
                  </a:cubicBezTo>
                  <a:cubicBezTo>
                    <a:pt x="15" y="196"/>
                    <a:pt x="9" y="189"/>
                    <a:pt x="7" y="186"/>
                  </a:cubicBezTo>
                  <a:cubicBezTo>
                    <a:pt x="6" y="182"/>
                    <a:pt x="10" y="181"/>
                    <a:pt x="10" y="179"/>
                  </a:cubicBezTo>
                  <a:cubicBezTo>
                    <a:pt x="9" y="176"/>
                    <a:pt x="5" y="176"/>
                    <a:pt x="4" y="173"/>
                  </a:cubicBezTo>
                  <a:cubicBezTo>
                    <a:pt x="3" y="170"/>
                    <a:pt x="7" y="166"/>
                    <a:pt x="6" y="163"/>
                  </a:cubicBezTo>
                  <a:cubicBezTo>
                    <a:pt x="5" y="159"/>
                    <a:pt x="1" y="156"/>
                    <a:pt x="1" y="153"/>
                  </a:cubicBezTo>
                  <a:cubicBezTo>
                    <a:pt x="0" y="150"/>
                    <a:pt x="3" y="149"/>
                    <a:pt x="4" y="146"/>
                  </a:cubicBezTo>
                  <a:cubicBezTo>
                    <a:pt x="5" y="144"/>
                    <a:pt x="5" y="140"/>
                    <a:pt x="6" y="136"/>
                  </a:cubicBezTo>
                  <a:cubicBezTo>
                    <a:pt x="6" y="133"/>
                    <a:pt x="7" y="128"/>
                    <a:pt x="7" y="123"/>
                  </a:cubicBezTo>
                  <a:cubicBezTo>
                    <a:pt x="7" y="119"/>
                    <a:pt x="5" y="113"/>
                    <a:pt x="5" y="110"/>
                  </a:cubicBezTo>
                  <a:cubicBezTo>
                    <a:pt x="6" y="107"/>
                    <a:pt x="9" y="107"/>
                    <a:pt x="10" y="104"/>
                  </a:cubicBezTo>
                  <a:cubicBezTo>
                    <a:pt x="10" y="101"/>
                    <a:pt x="6" y="94"/>
                    <a:pt x="8" y="91"/>
                  </a:cubicBezTo>
                  <a:cubicBezTo>
                    <a:pt x="10" y="87"/>
                    <a:pt x="17" y="92"/>
                    <a:pt x="19" y="89"/>
                  </a:cubicBezTo>
                  <a:cubicBezTo>
                    <a:pt x="21" y="86"/>
                    <a:pt x="17" y="80"/>
                    <a:pt x="17" y="77"/>
                  </a:cubicBezTo>
                  <a:cubicBezTo>
                    <a:pt x="18" y="74"/>
                    <a:pt x="22" y="77"/>
                    <a:pt x="23" y="72"/>
                  </a:cubicBezTo>
                  <a:cubicBezTo>
                    <a:pt x="24" y="68"/>
                    <a:pt x="23" y="57"/>
                    <a:pt x="24" y="52"/>
                  </a:cubicBezTo>
                  <a:cubicBezTo>
                    <a:pt x="25" y="47"/>
                    <a:pt x="28" y="48"/>
                    <a:pt x="29" y="45"/>
                  </a:cubicBezTo>
                  <a:cubicBezTo>
                    <a:pt x="30" y="41"/>
                    <a:pt x="28" y="34"/>
                    <a:pt x="28" y="3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58" name="Freeform 9"/>
            <p:cNvSpPr>
              <a:spLocks noEditPoints="1"/>
            </p:cNvSpPr>
            <p:nvPr/>
          </p:nvSpPr>
          <p:spPr bwMode="auto">
            <a:xfrm rot="21439583">
              <a:off x="2045391" y="4696013"/>
              <a:ext cx="1344150" cy="1263539"/>
            </a:xfrm>
            <a:custGeom>
              <a:avLst/>
              <a:gdLst/>
              <a:ahLst/>
              <a:cxnLst>
                <a:cxn ang="0">
                  <a:pos x="210" y="238"/>
                </a:cxn>
                <a:cxn ang="0">
                  <a:pos x="199" y="253"/>
                </a:cxn>
                <a:cxn ang="0">
                  <a:pos x="167" y="264"/>
                </a:cxn>
                <a:cxn ang="0">
                  <a:pos x="160" y="247"/>
                </a:cxn>
                <a:cxn ang="0">
                  <a:pos x="142" y="251"/>
                </a:cxn>
                <a:cxn ang="0">
                  <a:pos x="120" y="238"/>
                </a:cxn>
                <a:cxn ang="0">
                  <a:pos x="111" y="226"/>
                </a:cxn>
                <a:cxn ang="0">
                  <a:pos x="92" y="218"/>
                </a:cxn>
                <a:cxn ang="0">
                  <a:pos x="77" y="201"/>
                </a:cxn>
                <a:cxn ang="0">
                  <a:pos x="49" y="182"/>
                </a:cxn>
                <a:cxn ang="0">
                  <a:pos x="35" y="183"/>
                </a:cxn>
                <a:cxn ang="0">
                  <a:pos x="19" y="162"/>
                </a:cxn>
                <a:cxn ang="0">
                  <a:pos x="10" y="145"/>
                </a:cxn>
                <a:cxn ang="0">
                  <a:pos x="1" y="126"/>
                </a:cxn>
                <a:cxn ang="0">
                  <a:pos x="15" y="120"/>
                </a:cxn>
                <a:cxn ang="0">
                  <a:pos x="27" y="106"/>
                </a:cxn>
                <a:cxn ang="0">
                  <a:pos x="43" y="112"/>
                </a:cxn>
                <a:cxn ang="0">
                  <a:pos x="55" y="91"/>
                </a:cxn>
                <a:cxn ang="0">
                  <a:pos x="58" y="79"/>
                </a:cxn>
                <a:cxn ang="0">
                  <a:pos x="79" y="80"/>
                </a:cxn>
                <a:cxn ang="0">
                  <a:pos x="98" y="86"/>
                </a:cxn>
                <a:cxn ang="0">
                  <a:pos x="109" y="106"/>
                </a:cxn>
                <a:cxn ang="0">
                  <a:pos x="128" y="107"/>
                </a:cxn>
                <a:cxn ang="0">
                  <a:pos x="128" y="83"/>
                </a:cxn>
                <a:cxn ang="0">
                  <a:pos x="131" y="67"/>
                </a:cxn>
                <a:cxn ang="0">
                  <a:pos x="151" y="71"/>
                </a:cxn>
                <a:cxn ang="0">
                  <a:pos x="140" y="44"/>
                </a:cxn>
                <a:cxn ang="0">
                  <a:pos x="147" y="27"/>
                </a:cxn>
                <a:cxn ang="0">
                  <a:pos x="170" y="12"/>
                </a:cxn>
                <a:cxn ang="0">
                  <a:pos x="179" y="4"/>
                </a:cxn>
                <a:cxn ang="0">
                  <a:pos x="196" y="21"/>
                </a:cxn>
                <a:cxn ang="0">
                  <a:pos x="224" y="40"/>
                </a:cxn>
                <a:cxn ang="0">
                  <a:pos x="235" y="48"/>
                </a:cxn>
                <a:cxn ang="0">
                  <a:pos x="228" y="81"/>
                </a:cxn>
                <a:cxn ang="0">
                  <a:pos x="226" y="101"/>
                </a:cxn>
                <a:cxn ang="0">
                  <a:pos x="225" y="132"/>
                </a:cxn>
                <a:cxn ang="0">
                  <a:pos x="218" y="145"/>
                </a:cxn>
                <a:cxn ang="0">
                  <a:pos x="203" y="173"/>
                </a:cxn>
                <a:cxn ang="0">
                  <a:pos x="191" y="189"/>
                </a:cxn>
                <a:cxn ang="0">
                  <a:pos x="191" y="210"/>
                </a:cxn>
                <a:cxn ang="0">
                  <a:pos x="211" y="225"/>
                </a:cxn>
                <a:cxn ang="0">
                  <a:pos x="177" y="1"/>
                </a:cxn>
                <a:cxn ang="0">
                  <a:pos x="58" y="76"/>
                </a:cxn>
                <a:cxn ang="0">
                  <a:pos x="57" y="76"/>
                </a:cxn>
              </a:cxnLst>
              <a:rect l="0" t="0" r="r" b="b"/>
              <a:pathLst>
                <a:path w="241" h="266">
                  <a:moveTo>
                    <a:pt x="220" y="231"/>
                  </a:moveTo>
                  <a:cubicBezTo>
                    <a:pt x="224" y="234"/>
                    <a:pt x="227" y="237"/>
                    <a:pt x="224" y="238"/>
                  </a:cubicBezTo>
                  <a:cubicBezTo>
                    <a:pt x="221" y="239"/>
                    <a:pt x="213" y="236"/>
                    <a:pt x="210" y="238"/>
                  </a:cubicBezTo>
                  <a:cubicBezTo>
                    <a:pt x="206" y="240"/>
                    <a:pt x="209" y="244"/>
                    <a:pt x="208" y="246"/>
                  </a:cubicBezTo>
                  <a:cubicBezTo>
                    <a:pt x="206" y="247"/>
                    <a:pt x="205" y="244"/>
                    <a:pt x="203" y="246"/>
                  </a:cubicBezTo>
                  <a:cubicBezTo>
                    <a:pt x="201" y="247"/>
                    <a:pt x="204" y="252"/>
                    <a:pt x="199" y="253"/>
                  </a:cubicBezTo>
                  <a:cubicBezTo>
                    <a:pt x="195" y="254"/>
                    <a:pt x="185" y="250"/>
                    <a:pt x="181" y="253"/>
                  </a:cubicBezTo>
                  <a:cubicBezTo>
                    <a:pt x="177" y="255"/>
                    <a:pt x="184" y="261"/>
                    <a:pt x="180" y="264"/>
                  </a:cubicBezTo>
                  <a:cubicBezTo>
                    <a:pt x="177" y="266"/>
                    <a:pt x="171" y="265"/>
                    <a:pt x="167" y="264"/>
                  </a:cubicBezTo>
                  <a:cubicBezTo>
                    <a:pt x="163" y="263"/>
                    <a:pt x="160" y="260"/>
                    <a:pt x="160" y="257"/>
                  </a:cubicBezTo>
                  <a:cubicBezTo>
                    <a:pt x="159" y="255"/>
                    <a:pt x="165" y="258"/>
                    <a:pt x="166" y="255"/>
                  </a:cubicBezTo>
                  <a:cubicBezTo>
                    <a:pt x="166" y="253"/>
                    <a:pt x="163" y="249"/>
                    <a:pt x="160" y="247"/>
                  </a:cubicBezTo>
                  <a:cubicBezTo>
                    <a:pt x="157" y="246"/>
                    <a:pt x="153" y="249"/>
                    <a:pt x="150" y="248"/>
                  </a:cubicBezTo>
                  <a:cubicBezTo>
                    <a:pt x="147" y="248"/>
                    <a:pt x="146" y="243"/>
                    <a:pt x="144" y="244"/>
                  </a:cubicBezTo>
                  <a:cubicBezTo>
                    <a:pt x="142" y="245"/>
                    <a:pt x="146" y="250"/>
                    <a:pt x="142" y="251"/>
                  </a:cubicBezTo>
                  <a:cubicBezTo>
                    <a:pt x="139" y="252"/>
                    <a:pt x="130" y="252"/>
                    <a:pt x="127" y="250"/>
                  </a:cubicBezTo>
                  <a:cubicBezTo>
                    <a:pt x="123" y="247"/>
                    <a:pt x="127" y="241"/>
                    <a:pt x="126" y="238"/>
                  </a:cubicBezTo>
                  <a:cubicBezTo>
                    <a:pt x="124" y="236"/>
                    <a:pt x="122" y="239"/>
                    <a:pt x="120" y="238"/>
                  </a:cubicBezTo>
                  <a:cubicBezTo>
                    <a:pt x="118" y="237"/>
                    <a:pt x="117" y="236"/>
                    <a:pt x="115" y="235"/>
                  </a:cubicBezTo>
                  <a:cubicBezTo>
                    <a:pt x="114" y="234"/>
                    <a:pt x="112" y="234"/>
                    <a:pt x="111" y="232"/>
                  </a:cubicBezTo>
                  <a:cubicBezTo>
                    <a:pt x="110" y="231"/>
                    <a:pt x="113" y="227"/>
                    <a:pt x="111" y="226"/>
                  </a:cubicBezTo>
                  <a:cubicBezTo>
                    <a:pt x="109" y="225"/>
                    <a:pt x="105" y="227"/>
                    <a:pt x="103" y="226"/>
                  </a:cubicBezTo>
                  <a:cubicBezTo>
                    <a:pt x="101" y="225"/>
                    <a:pt x="101" y="223"/>
                    <a:pt x="99" y="222"/>
                  </a:cubicBezTo>
                  <a:cubicBezTo>
                    <a:pt x="98" y="220"/>
                    <a:pt x="95" y="220"/>
                    <a:pt x="92" y="218"/>
                  </a:cubicBezTo>
                  <a:cubicBezTo>
                    <a:pt x="90" y="217"/>
                    <a:pt x="88" y="215"/>
                    <a:pt x="86" y="213"/>
                  </a:cubicBezTo>
                  <a:cubicBezTo>
                    <a:pt x="84" y="211"/>
                    <a:pt x="83" y="208"/>
                    <a:pt x="82" y="206"/>
                  </a:cubicBezTo>
                  <a:cubicBezTo>
                    <a:pt x="80" y="204"/>
                    <a:pt x="79" y="202"/>
                    <a:pt x="77" y="201"/>
                  </a:cubicBezTo>
                  <a:cubicBezTo>
                    <a:pt x="75" y="200"/>
                    <a:pt x="72" y="202"/>
                    <a:pt x="71" y="200"/>
                  </a:cubicBezTo>
                  <a:cubicBezTo>
                    <a:pt x="69" y="199"/>
                    <a:pt x="75" y="199"/>
                    <a:pt x="72" y="195"/>
                  </a:cubicBezTo>
                  <a:cubicBezTo>
                    <a:pt x="68" y="192"/>
                    <a:pt x="55" y="183"/>
                    <a:pt x="49" y="182"/>
                  </a:cubicBezTo>
                  <a:cubicBezTo>
                    <a:pt x="44" y="181"/>
                    <a:pt x="51" y="187"/>
                    <a:pt x="49" y="189"/>
                  </a:cubicBezTo>
                  <a:cubicBezTo>
                    <a:pt x="48" y="191"/>
                    <a:pt x="45" y="191"/>
                    <a:pt x="43" y="190"/>
                  </a:cubicBezTo>
                  <a:cubicBezTo>
                    <a:pt x="40" y="189"/>
                    <a:pt x="37" y="185"/>
                    <a:pt x="35" y="183"/>
                  </a:cubicBezTo>
                  <a:cubicBezTo>
                    <a:pt x="33" y="180"/>
                    <a:pt x="35" y="178"/>
                    <a:pt x="33" y="175"/>
                  </a:cubicBezTo>
                  <a:cubicBezTo>
                    <a:pt x="31" y="172"/>
                    <a:pt x="27" y="168"/>
                    <a:pt x="25" y="166"/>
                  </a:cubicBezTo>
                  <a:cubicBezTo>
                    <a:pt x="23" y="164"/>
                    <a:pt x="20" y="164"/>
                    <a:pt x="19" y="162"/>
                  </a:cubicBezTo>
                  <a:cubicBezTo>
                    <a:pt x="19" y="160"/>
                    <a:pt x="22" y="158"/>
                    <a:pt x="22" y="156"/>
                  </a:cubicBezTo>
                  <a:cubicBezTo>
                    <a:pt x="22" y="153"/>
                    <a:pt x="20" y="151"/>
                    <a:pt x="18" y="149"/>
                  </a:cubicBezTo>
                  <a:cubicBezTo>
                    <a:pt x="16" y="147"/>
                    <a:pt x="12" y="147"/>
                    <a:pt x="10" y="145"/>
                  </a:cubicBezTo>
                  <a:cubicBezTo>
                    <a:pt x="8" y="142"/>
                    <a:pt x="11" y="138"/>
                    <a:pt x="10" y="136"/>
                  </a:cubicBezTo>
                  <a:cubicBezTo>
                    <a:pt x="8" y="134"/>
                    <a:pt x="4" y="137"/>
                    <a:pt x="3" y="135"/>
                  </a:cubicBezTo>
                  <a:cubicBezTo>
                    <a:pt x="1" y="132"/>
                    <a:pt x="1" y="128"/>
                    <a:pt x="1" y="126"/>
                  </a:cubicBezTo>
                  <a:cubicBezTo>
                    <a:pt x="0" y="123"/>
                    <a:pt x="0" y="120"/>
                    <a:pt x="2" y="118"/>
                  </a:cubicBezTo>
                  <a:cubicBezTo>
                    <a:pt x="3" y="117"/>
                    <a:pt x="6" y="116"/>
                    <a:pt x="8" y="117"/>
                  </a:cubicBezTo>
                  <a:cubicBezTo>
                    <a:pt x="11" y="117"/>
                    <a:pt x="13" y="120"/>
                    <a:pt x="15" y="120"/>
                  </a:cubicBezTo>
                  <a:cubicBezTo>
                    <a:pt x="17" y="120"/>
                    <a:pt x="17" y="118"/>
                    <a:pt x="18" y="116"/>
                  </a:cubicBezTo>
                  <a:cubicBezTo>
                    <a:pt x="19" y="114"/>
                    <a:pt x="18" y="109"/>
                    <a:pt x="20" y="107"/>
                  </a:cubicBezTo>
                  <a:cubicBezTo>
                    <a:pt x="22" y="105"/>
                    <a:pt x="25" y="105"/>
                    <a:pt x="27" y="106"/>
                  </a:cubicBezTo>
                  <a:cubicBezTo>
                    <a:pt x="29" y="107"/>
                    <a:pt x="27" y="111"/>
                    <a:pt x="29" y="111"/>
                  </a:cubicBezTo>
                  <a:cubicBezTo>
                    <a:pt x="32" y="112"/>
                    <a:pt x="36" y="108"/>
                    <a:pt x="39" y="108"/>
                  </a:cubicBezTo>
                  <a:cubicBezTo>
                    <a:pt x="42" y="108"/>
                    <a:pt x="41" y="113"/>
                    <a:pt x="43" y="112"/>
                  </a:cubicBezTo>
                  <a:cubicBezTo>
                    <a:pt x="46" y="111"/>
                    <a:pt x="48" y="107"/>
                    <a:pt x="49" y="105"/>
                  </a:cubicBezTo>
                  <a:cubicBezTo>
                    <a:pt x="50" y="102"/>
                    <a:pt x="48" y="100"/>
                    <a:pt x="49" y="97"/>
                  </a:cubicBezTo>
                  <a:cubicBezTo>
                    <a:pt x="50" y="95"/>
                    <a:pt x="53" y="93"/>
                    <a:pt x="55" y="91"/>
                  </a:cubicBezTo>
                  <a:cubicBezTo>
                    <a:pt x="56" y="88"/>
                    <a:pt x="57" y="86"/>
                    <a:pt x="58" y="83"/>
                  </a:cubicBezTo>
                  <a:cubicBezTo>
                    <a:pt x="58" y="81"/>
                    <a:pt x="58" y="79"/>
                    <a:pt x="58" y="77"/>
                  </a:cubicBezTo>
                  <a:cubicBezTo>
                    <a:pt x="58" y="77"/>
                    <a:pt x="58" y="78"/>
                    <a:pt x="58" y="79"/>
                  </a:cubicBezTo>
                  <a:cubicBezTo>
                    <a:pt x="62" y="76"/>
                    <a:pt x="65" y="73"/>
                    <a:pt x="68" y="73"/>
                  </a:cubicBezTo>
                  <a:cubicBezTo>
                    <a:pt x="74" y="74"/>
                    <a:pt x="70" y="76"/>
                    <a:pt x="72" y="77"/>
                  </a:cubicBezTo>
                  <a:cubicBezTo>
                    <a:pt x="74" y="78"/>
                    <a:pt x="77" y="78"/>
                    <a:pt x="79" y="80"/>
                  </a:cubicBezTo>
                  <a:cubicBezTo>
                    <a:pt x="80" y="82"/>
                    <a:pt x="77" y="86"/>
                    <a:pt x="80" y="88"/>
                  </a:cubicBezTo>
                  <a:cubicBezTo>
                    <a:pt x="82" y="89"/>
                    <a:pt x="86" y="88"/>
                    <a:pt x="89" y="88"/>
                  </a:cubicBezTo>
                  <a:cubicBezTo>
                    <a:pt x="92" y="87"/>
                    <a:pt x="95" y="85"/>
                    <a:pt x="98" y="86"/>
                  </a:cubicBezTo>
                  <a:cubicBezTo>
                    <a:pt x="101" y="86"/>
                    <a:pt x="105" y="87"/>
                    <a:pt x="107" y="90"/>
                  </a:cubicBezTo>
                  <a:cubicBezTo>
                    <a:pt x="108" y="92"/>
                    <a:pt x="107" y="97"/>
                    <a:pt x="107" y="100"/>
                  </a:cubicBezTo>
                  <a:cubicBezTo>
                    <a:pt x="108" y="102"/>
                    <a:pt x="106" y="106"/>
                    <a:pt x="109" y="106"/>
                  </a:cubicBezTo>
                  <a:cubicBezTo>
                    <a:pt x="111" y="106"/>
                    <a:pt x="113" y="100"/>
                    <a:pt x="116" y="100"/>
                  </a:cubicBezTo>
                  <a:cubicBezTo>
                    <a:pt x="119" y="99"/>
                    <a:pt x="119" y="102"/>
                    <a:pt x="121" y="103"/>
                  </a:cubicBezTo>
                  <a:cubicBezTo>
                    <a:pt x="123" y="104"/>
                    <a:pt x="125" y="107"/>
                    <a:pt x="128" y="107"/>
                  </a:cubicBezTo>
                  <a:cubicBezTo>
                    <a:pt x="130" y="108"/>
                    <a:pt x="133" y="109"/>
                    <a:pt x="135" y="105"/>
                  </a:cubicBezTo>
                  <a:cubicBezTo>
                    <a:pt x="136" y="101"/>
                    <a:pt x="135" y="92"/>
                    <a:pt x="134" y="88"/>
                  </a:cubicBezTo>
                  <a:cubicBezTo>
                    <a:pt x="133" y="84"/>
                    <a:pt x="130" y="85"/>
                    <a:pt x="128" y="83"/>
                  </a:cubicBezTo>
                  <a:cubicBezTo>
                    <a:pt x="127" y="82"/>
                    <a:pt x="125" y="81"/>
                    <a:pt x="124" y="78"/>
                  </a:cubicBezTo>
                  <a:cubicBezTo>
                    <a:pt x="123" y="75"/>
                    <a:pt x="121" y="68"/>
                    <a:pt x="123" y="65"/>
                  </a:cubicBezTo>
                  <a:cubicBezTo>
                    <a:pt x="125" y="62"/>
                    <a:pt x="128" y="66"/>
                    <a:pt x="131" y="67"/>
                  </a:cubicBezTo>
                  <a:cubicBezTo>
                    <a:pt x="134" y="69"/>
                    <a:pt x="136" y="75"/>
                    <a:pt x="139" y="76"/>
                  </a:cubicBezTo>
                  <a:cubicBezTo>
                    <a:pt x="142" y="78"/>
                    <a:pt x="144" y="77"/>
                    <a:pt x="146" y="76"/>
                  </a:cubicBezTo>
                  <a:cubicBezTo>
                    <a:pt x="148" y="75"/>
                    <a:pt x="150" y="72"/>
                    <a:pt x="151" y="71"/>
                  </a:cubicBezTo>
                  <a:cubicBezTo>
                    <a:pt x="151" y="70"/>
                    <a:pt x="151" y="60"/>
                    <a:pt x="151" y="58"/>
                  </a:cubicBezTo>
                  <a:cubicBezTo>
                    <a:pt x="150" y="55"/>
                    <a:pt x="147" y="50"/>
                    <a:pt x="147" y="50"/>
                  </a:cubicBezTo>
                  <a:cubicBezTo>
                    <a:pt x="147" y="50"/>
                    <a:pt x="142" y="45"/>
                    <a:pt x="140" y="44"/>
                  </a:cubicBezTo>
                  <a:cubicBezTo>
                    <a:pt x="138" y="42"/>
                    <a:pt x="137" y="37"/>
                    <a:pt x="137" y="36"/>
                  </a:cubicBezTo>
                  <a:cubicBezTo>
                    <a:pt x="137" y="34"/>
                    <a:pt x="133" y="29"/>
                    <a:pt x="135" y="27"/>
                  </a:cubicBezTo>
                  <a:cubicBezTo>
                    <a:pt x="138" y="25"/>
                    <a:pt x="144" y="27"/>
                    <a:pt x="147" y="27"/>
                  </a:cubicBezTo>
                  <a:cubicBezTo>
                    <a:pt x="151" y="27"/>
                    <a:pt x="154" y="29"/>
                    <a:pt x="157" y="25"/>
                  </a:cubicBezTo>
                  <a:cubicBezTo>
                    <a:pt x="159" y="21"/>
                    <a:pt x="156" y="11"/>
                    <a:pt x="160" y="8"/>
                  </a:cubicBezTo>
                  <a:cubicBezTo>
                    <a:pt x="163" y="5"/>
                    <a:pt x="167" y="13"/>
                    <a:pt x="170" y="12"/>
                  </a:cubicBezTo>
                  <a:cubicBezTo>
                    <a:pt x="173" y="11"/>
                    <a:pt x="169" y="8"/>
                    <a:pt x="169" y="6"/>
                  </a:cubicBezTo>
                  <a:cubicBezTo>
                    <a:pt x="169" y="4"/>
                    <a:pt x="166" y="1"/>
                    <a:pt x="170" y="0"/>
                  </a:cubicBezTo>
                  <a:cubicBezTo>
                    <a:pt x="172" y="0"/>
                    <a:pt x="175" y="2"/>
                    <a:pt x="179" y="4"/>
                  </a:cubicBezTo>
                  <a:cubicBezTo>
                    <a:pt x="178" y="3"/>
                    <a:pt x="177" y="2"/>
                    <a:pt x="177" y="1"/>
                  </a:cubicBezTo>
                  <a:cubicBezTo>
                    <a:pt x="179" y="5"/>
                    <a:pt x="184" y="11"/>
                    <a:pt x="187" y="14"/>
                  </a:cubicBezTo>
                  <a:cubicBezTo>
                    <a:pt x="190" y="18"/>
                    <a:pt x="193" y="19"/>
                    <a:pt x="196" y="21"/>
                  </a:cubicBezTo>
                  <a:cubicBezTo>
                    <a:pt x="199" y="24"/>
                    <a:pt x="203" y="28"/>
                    <a:pt x="206" y="29"/>
                  </a:cubicBezTo>
                  <a:cubicBezTo>
                    <a:pt x="209" y="30"/>
                    <a:pt x="210" y="27"/>
                    <a:pt x="213" y="29"/>
                  </a:cubicBezTo>
                  <a:cubicBezTo>
                    <a:pt x="216" y="31"/>
                    <a:pt x="220" y="39"/>
                    <a:pt x="224" y="40"/>
                  </a:cubicBezTo>
                  <a:cubicBezTo>
                    <a:pt x="227" y="41"/>
                    <a:pt x="227" y="36"/>
                    <a:pt x="230" y="35"/>
                  </a:cubicBezTo>
                  <a:cubicBezTo>
                    <a:pt x="233" y="35"/>
                    <a:pt x="237" y="39"/>
                    <a:pt x="240" y="37"/>
                  </a:cubicBezTo>
                  <a:cubicBezTo>
                    <a:pt x="241" y="42"/>
                    <a:pt x="236" y="44"/>
                    <a:pt x="235" y="48"/>
                  </a:cubicBezTo>
                  <a:cubicBezTo>
                    <a:pt x="235" y="52"/>
                    <a:pt x="238" y="56"/>
                    <a:pt x="237" y="59"/>
                  </a:cubicBezTo>
                  <a:cubicBezTo>
                    <a:pt x="236" y="63"/>
                    <a:pt x="231" y="63"/>
                    <a:pt x="230" y="67"/>
                  </a:cubicBezTo>
                  <a:cubicBezTo>
                    <a:pt x="228" y="71"/>
                    <a:pt x="230" y="77"/>
                    <a:pt x="228" y="81"/>
                  </a:cubicBezTo>
                  <a:cubicBezTo>
                    <a:pt x="227" y="84"/>
                    <a:pt x="222" y="84"/>
                    <a:pt x="221" y="86"/>
                  </a:cubicBezTo>
                  <a:cubicBezTo>
                    <a:pt x="219" y="88"/>
                    <a:pt x="217" y="91"/>
                    <a:pt x="218" y="94"/>
                  </a:cubicBezTo>
                  <a:cubicBezTo>
                    <a:pt x="219" y="98"/>
                    <a:pt x="225" y="98"/>
                    <a:pt x="226" y="101"/>
                  </a:cubicBezTo>
                  <a:cubicBezTo>
                    <a:pt x="227" y="105"/>
                    <a:pt x="223" y="110"/>
                    <a:pt x="223" y="113"/>
                  </a:cubicBezTo>
                  <a:cubicBezTo>
                    <a:pt x="224" y="117"/>
                    <a:pt x="228" y="118"/>
                    <a:pt x="228" y="122"/>
                  </a:cubicBezTo>
                  <a:cubicBezTo>
                    <a:pt x="229" y="125"/>
                    <a:pt x="229" y="131"/>
                    <a:pt x="225" y="132"/>
                  </a:cubicBezTo>
                  <a:cubicBezTo>
                    <a:pt x="221" y="133"/>
                    <a:pt x="214" y="126"/>
                    <a:pt x="210" y="127"/>
                  </a:cubicBezTo>
                  <a:cubicBezTo>
                    <a:pt x="206" y="128"/>
                    <a:pt x="207" y="133"/>
                    <a:pt x="209" y="136"/>
                  </a:cubicBezTo>
                  <a:cubicBezTo>
                    <a:pt x="210" y="140"/>
                    <a:pt x="219" y="141"/>
                    <a:pt x="218" y="145"/>
                  </a:cubicBezTo>
                  <a:cubicBezTo>
                    <a:pt x="217" y="149"/>
                    <a:pt x="208" y="145"/>
                    <a:pt x="206" y="148"/>
                  </a:cubicBezTo>
                  <a:cubicBezTo>
                    <a:pt x="204" y="152"/>
                    <a:pt x="206" y="157"/>
                    <a:pt x="206" y="161"/>
                  </a:cubicBezTo>
                  <a:cubicBezTo>
                    <a:pt x="206" y="165"/>
                    <a:pt x="207" y="171"/>
                    <a:pt x="203" y="173"/>
                  </a:cubicBezTo>
                  <a:cubicBezTo>
                    <a:pt x="200" y="175"/>
                    <a:pt x="194" y="169"/>
                    <a:pt x="191" y="171"/>
                  </a:cubicBezTo>
                  <a:cubicBezTo>
                    <a:pt x="187" y="172"/>
                    <a:pt x="187" y="177"/>
                    <a:pt x="187" y="180"/>
                  </a:cubicBezTo>
                  <a:cubicBezTo>
                    <a:pt x="187" y="183"/>
                    <a:pt x="195" y="186"/>
                    <a:pt x="191" y="189"/>
                  </a:cubicBezTo>
                  <a:cubicBezTo>
                    <a:pt x="188" y="191"/>
                    <a:pt x="179" y="184"/>
                    <a:pt x="177" y="189"/>
                  </a:cubicBezTo>
                  <a:cubicBezTo>
                    <a:pt x="175" y="193"/>
                    <a:pt x="185" y="194"/>
                    <a:pt x="187" y="198"/>
                  </a:cubicBezTo>
                  <a:cubicBezTo>
                    <a:pt x="190" y="202"/>
                    <a:pt x="190" y="206"/>
                    <a:pt x="191" y="210"/>
                  </a:cubicBezTo>
                  <a:cubicBezTo>
                    <a:pt x="193" y="214"/>
                    <a:pt x="192" y="221"/>
                    <a:pt x="195" y="223"/>
                  </a:cubicBezTo>
                  <a:cubicBezTo>
                    <a:pt x="198" y="225"/>
                    <a:pt x="199" y="216"/>
                    <a:pt x="203" y="217"/>
                  </a:cubicBezTo>
                  <a:cubicBezTo>
                    <a:pt x="206" y="217"/>
                    <a:pt x="207" y="223"/>
                    <a:pt x="211" y="225"/>
                  </a:cubicBezTo>
                  <a:cubicBezTo>
                    <a:pt x="218" y="230"/>
                    <a:pt x="216" y="229"/>
                    <a:pt x="220" y="231"/>
                  </a:cubicBezTo>
                  <a:close/>
                  <a:moveTo>
                    <a:pt x="177" y="1"/>
                  </a:moveTo>
                  <a:cubicBezTo>
                    <a:pt x="177" y="1"/>
                    <a:pt x="177" y="1"/>
                    <a:pt x="177" y="1"/>
                  </a:cubicBezTo>
                  <a:cubicBezTo>
                    <a:pt x="177" y="1"/>
                    <a:pt x="177" y="1"/>
                    <a:pt x="177" y="1"/>
                  </a:cubicBezTo>
                  <a:close/>
                  <a:moveTo>
                    <a:pt x="58" y="77"/>
                  </a:moveTo>
                  <a:cubicBezTo>
                    <a:pt x="58" y="77"/>
                    <a:pt x="58" y="76"/>
                    <a:pt x="58" y="76"/>
                  </a:cubicBezTo>
                  <a:cubicBezTo>
                    <a:pt x="58" y="76"/>
                    <a:pt x="58" y="77"/>
                    <a:pt x="58" y="77"/>
                  </a:cubicBezTo>
                  <a:close/>
                  <a:moveTo>
                    <a:pt x="58" y="76"/>
                  </a:moveTo>
                  <a:cubicBezTo>
                    <a:pt x="58" y="76"/>
                    <a:pt x="58" y="76"/>
                    <a:pt x="57" y="76"/>
                  </a:cubicBezTo>
                  <a:cubicBezTo>
                    <a:pt x="58" y="76"/>
                    <a:pt x="58" y="76"/>
                    <a:pt x="58" y="7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60" name="Freeform 12"/>
            <p:cNvSpPr>
              <a:spLocks noEditPoints="1"/>
            </p:cNvSpPr>
            <p:nvPr/>
          </p:nvSpPr>
          <p:spPr bwMode="auto">
            <a:xfrm rot="21439583">
              <a:off x="5098312" y="3274653"/>
              <a:ext cx="1306145" cy="1008109"/>
            </a:xfrm>
            <a:custGeom>
              <a:avLst/>
              <a:gdLst/>
              <a:ahLst/>
              <a:cxnLst>
                <a:cxn ang="0">
                  <a:pos x="139" y="12"/>
                </a:cxn>
                <a:cxn ang="0">
                  <a:pos x="156" y="21"/>
                </a:cxn>
                <a:cxn ang="0">
                  <a:pos x="170" y="32"/>
                </a:cxn>
                <a:cxn ang="0">
                  <a:pos x="190" y="16"/>
                </a:cxn>
                <a:cxn ang="0">
                  <a:pos x="220" y="14"/>
                </a:cxn>
                <a:cxn ang="0">
                  <a:pos x="222" y="48"/>
                </a:cxn>
                <a:cxn ang="0">
                  <a:pos x="199" y="61"/>
                </a:cxn>
                <a:cxn ang="0">
                  <a:pos x="186" y="73"/>
                </a:cxn>
                <a:cxn ang="0">
                  <a:pos x="176" y="87"/>
                </a:cxn>
                <a:cxn ang="0">
                  <a:pos x="184" y="108"/>
                </a:cxn>
                <a:cxn ang="0">
                  <a:pos x="193" y="126"/>
                </a:cxn>
                <a:cxn ang="0">
                  <a:pos x="193" y="145"/>
                </a:cxn>
                <a:cxn ang="0">
                  <a:pos x="201" y="172"/>
                </a:cxn>
                <a:cxn ang="0">
                  <a:pos x="181" y="197"/>
                </a:cxn>
                <a:cxn ang="0">
                  <a:pos x="168" y="189"/>
                </a:cxn>
                <a:cxn ang="0">
                  <a:pos x="156" y="199"/>
                </a:cxn>
                <a:cxn ang="0">
                  <a:pos x="130" y="187"/>
                </a:cxn>
                <a:cxn ang="0">
                  <a:pos x="112" y="182"/>
                </a:cxn>
                <a:cxn ang="0">
                  <a:pos x="103" y="147"/>
                </a:cxn>
                <a:cxn ang="0">
                  <a:pos x="76" y="150"/>
                </a:cxn>
                <a:cxn ang="0">
                  <a:pos x="61" y="182"/>
                </a:cxn>
                <a:cxn ang="0">
                  <a:pos x="47" y="189"/>
                </a:cxn>
                <a:cxn ang="0">
                  <a:pos x="23" y="207"/>
                </a:cxn>
                <a:cxn ang="0">
                  <a:pos x="0" y="192"/>
                </a:cxn>
                <a:cxn ang="0">
                  <a:pos x="11" y="178"/>
                </a:cxn>
                <a:cxn ang="0">
                  <a:pos x="18" y="159"/>
                </a:cxn>
                <a:cxn ang="0">
                  <a:pos x="13" y="133"/>
                </a:cxn>
                <a:cxn ang="0">
                  <a:pos x="26" y="125"/>
                </a:cxn>
                <a:cxn ang="0">
                  <a:pos x="10" y="108"/>
                </a:cxn>
                <a:cxn ang="0">
                  <a:pos x="12" y="79"/>
                </a:cxn>
                <a:cxn ang="0">
                  <a:pos x="23" y="73"/>
                </a:cxn>
                <a:cxn ang="0">
                  <a:pos x="29" y="54"/>
                </a:cxn>
                <a:cxn ang="0">
                  <a:pos x="42" y="44"/>
                </a:cxn>
                <a:cxn ang="0">
                  <a:pos x="52" y="52"/>
                </a:cxn>
                <a:cxn ang="0">
                  <a:pos x="64" y="67"/>
                </a:cxn>
                <a:cxn ang="0">
                  <a:pos x="77" y="81"/>
                </a:cxn>
                <a:cxn ang="0">
                  <a:pos x="85" y="57"/>
                </a:cxn>
                <a:cxn ang="0">
                  <a:pos x="89" y="36"/>
                </a:cxn>
                <a:cxn ang="0">
                  <a:pos x="107" y="16"/>
                </a:cxn>
                <a:cxn ang="0">
                  <a:pos x="128" y="0"/>
                </a:cxn>
                <a:cxn ang="0">
                  <a:pos x="234" y="174"/>
                </a:cxn>
                <a:cxn ang="0">
                  <a:pos x="181" y="197"/>
                </a:cxn>
                <a:cxn ang="0">
                  <a:pos x="181" y="197"/>
                </a:cxn>
                <a:cxn ang="0">
                  <a:pos x="181" y="197"/>
                </a:cxn>
              </a:cxnLst>
              <a:rect l="0" t="0" r="r" b="b"/>
              <a:pathLst>
                <a:path w="234" h="212">
                  <a:moveTo>
                    <a:pt x="128" y="0"/>
                  </a:moveTo>
                  <a:cubicBezTo>
                    <a:pt x="130" y="4"/>
                    <a:pt x="133" y="10"/>
                    <a:pt x="139" y="12"/>
                  </a:cubicBezTo>
                  <a:cubicBezTo>
                    <a:pt x="141" y="13"/>
                    <a:pt x="149" y="14"/>
                    <a:pt x="152" y="14"/>
                  </a:cubicBezTo>
                  <a:cubicBezTo>
                    <a:pt x="153" y="17"/>
                    <a:pt x="155" y="19"/>
                    <a:pt x="156" y="21"/>
                  </a:cubicBezTo>
                  <a:cubicBezTo>
                    <a:pt x="158" y="28"/>
                    <a:pt x="163" y="20"/>
                    <a:pt x="165" y="22"/>
                  </a:cubicBezTo>
                  <a:cubicBezTo>
                    <a:pt x="168" y="25"/>
                    <a:pt x="166" y="31"/>
                    <a:pt x="170" y="32"/>
                  </a:cubicBezTo>
                  <a:cubicBezTo>
                    <a:pt x="173" y="33"/>
                    <a:pt x="178" y="29"/>
                    <a:pt x="181" y="26"/>
                  </a:cubicBezTo>
                  <a:cubicBezTo>
                    <a:pt x="185" y="24"/>
                    <a:pt x="187" y="19"/>
                    <a:pt x="190" y="16"/>
                  </a:cubicBezTo>
                  <a:cubicBezTo>
                    <a:pt x="193" y="12"/>
                    <a:pt x="192" y="7"/>
                    <a:pt x="198" y="7"/>
                  </a:cubicBezTo>
                  <a:cubicBezTo>
                    <a:pt x="203" y="6"/>
                    <a:pt x="216" y="13"/>
                    <a:pt x="220" y="14"/>
                  </a:cubicBezTo>
                  <a:cubicBezTo>
                    <a:pt x="224" y="15"/>
                    <a:pt x="227" y="23"/>
                    <a:pt x="227" y="28"/>
                  </a:cubicBezTo>
                  <a:cubicBezTo>
                    <a:pt x="227" y="33"/>
                    <a:pt x="226" y="47"/>
                    <a:pt x="222" y="48"/>
                  </a:cubicBezTo>
                  <a:cubicBezTo>
                    <a:pt x="217" y="48"/>
                    <a:pt x="202" y="47"/>
                    <a:pt x="197" y="50"/>
                  </a:cubicBezTo>
                  <a:cubicBezTo>
                    <a:pt x="192" y="53"/>
                    <a:pt x="199" y="58"/>
                    <a:pt x="199" y="61"/>
                  </a:cubicBezTo>
                  <a:cubicBezTo>
                    <a:pt x="200" y="65"/>
                    <a:pt x="204" y="68"/>
                    <a:pt x="201" y="71"/>
                  </a:cubicBezTo>
                  <a:cubicBezTo>
                    <a:pt x="198" y="74"/>
                    <a:pt x="190" y="72"/>
                    <a:pt x="186" y="73"/>
                  </a:cubicBezTo>
                  <a:cubicBezTo>
                    <a:pt x="182" y="73"/>
                    <a:pt x="178" y="71"/>
                    <a:pt x="176" y="74"/>
                  </a:cubicBezTo>
                  <a:cubicBezTo>
                    <a:pt x="174" y="78"/>
                    <a:pt x="176" y="83"/>
                    <a:pt x="176" y="87"/>
                  </a:cubicBezTo>
                  <a:cubicBezTo>
                    <a:pt x="176" y="92"/>
                    <a:pt x="175" y="97"/>
                    <a:pt x="175" y="99"/>
                  </a:cubicBezTo>
                  <a:cubicBezTo>
                    <a:pt x="175" y="101"/>
                    <a:pt x="179" y="105"/>
                    <a:pt x="184" y="108"/>
                  </a:cubicBezTo>
                  <a:cubicBezTo>
                    <a:pt x="188" y="111"/>
                    <a:pt x="194" y="116"/>
                    <a:pt x="193" y="117"/>
                  </a:cubicBezTo>
                  <a:cubicBezTo>
                    <a:pt x="193" y="119"/>
                    <a:pt x="194" y="123"/>
                    <a:pt x="193" y="126"/>
                  </a:cubicBezTo>
                  <a:cubicBezTo>
                    <a:pt x="191" y="129"/>
                    <a:pt x="184" y="130"/>
                    <a:pt x="184" y="135"/>
                  </a:cubicBezTo>
                  <a:cubicBezTo>
                    <a:pt x="184" y="139"/>
                    <a:pt x="190" y="142"/>
                    <a:pt x="193" y="145"/>
                  </a:cubicBezTo>
                  <a:cubicBezTo>
                    <a:pt x="195" y="149"/>
                    <a:pt x="199" y="152"/>
                    <a:pt x="200" y="157"/>
                  </a:cubicBezTo>
                  <a:cubicBezTo>
                    <a:pt x="201" y="161"/>
                    <a:pt x="203" y="169"/>
                    <a:pt x="201" y="172"/>
                  </a:cubicBezTo>
                  <a:cubicBezTo>
                    <a:pt x="199" y="176"/>
                    <a:pt x="192" y="163"/>
                    <a:pt x="190" y="173"/>
                  </a:cubicBezTo>
                  <a:cubicBezTo>
                    <a:pt x="189" y="178"/>
                    <a:pt x="183" y="187"/>
                    <a:pt x="181" y="197"/>
                  </a:cubicBezTo>
                  <a:cubicBezTo>
                    <a:pt x="179" y="195"/>
                    <a:pt x="179" y="193"/>
                    <a:pt x="177" y="192"/>
                  </a:cubicBezTo>
                  <a:cubicBezTo>
                    <a:pt x="175" y="191"/>
                    <a:pt x="171" y="189"/>
                    <a:pt x="168" y="189"/>
                  </a:cubicBezTo>
                  <a:cubicBezTo>
                    <a:pt x="165" y="189"/>
                    <a:pt x="163" y="192"/>
                    <a:pt x="161" y="194"/>
                  </a:cubicBezTo>
                  <a:cubicBezTo>
                    <a:pt x="159" y="195"/>
                    <a:pt x="157" y="197"/>
                    <a:pt x="156" y="199"/>
                  </a:cubicBezTo>
                  <a:cubicBezTo>
                    <a:pt x="149" y="190"/>
                    <a:pt x="145" y="181"/>
                    <a:pt x="140" y="177"/>
                  </a:cubicBezTo>
                  <a:cubicBezTo>
                    <a:pt x="132" y="172"/>
                    <a:pt x="134" y="186"/>
                    <a:pt x="130" y="187"/>
                  </a:cubicBezTo>
                  <a:cubicBezTo>
                    <a:pt x="126" y="187"/>
                    <a:pt x="129" y="180"/>
                    <a:pt x="126" y="179"/>
                  </a:cubicBezTo>
                  <a:cubicBezTo>
                    <a:pt x="122" y="178"/>
                    <a:pt x="116" y="183"/>
                    <a:pt x="112" y="182"/>
                  </a:cubicBezTo>
                  <a:cubicBezTo>
                    <a:pt x="108" y="180"/>
                    <a:pt x="108" y="176"/>
                    <a:pt x="106" y="170"/>
                  </a:cubicBezTo>
                  <a:cubicBezTo>
                    <a:pt x="104" y="164"/>
                    <a:pt x="106" y="153"/>
                    <a:pt x="103" y="147"/>
                  </a:cubicBezTo>
                  <a:cubicBezTo>
                    <a:pt x="100" y="141"/>
                    <a:pt x="96" y="136"/>
                    <a:pt x="90" y="137"/>
                  </a:cubicBezTo>
                  <a:cubicBezTo>
                    <a:pt x="85" y="138"/>
                    <a:pt x="81" y="146"/>
                    <a:pt x="76" y="150"/>
                  </a:cubicBezTo>
                  <a:cubicBezTo>
                    <a:pt x="72" y="155"/>
                    <a:pt x="65" y="159"/>
                    <a:pt x="62" y="165"/>
                  </a:cubicBezTo>
                  <a:cubicBezTo>
                    <a:pt x="60" y="171"/>
                    <a:pt x="64" y="178"/>
                    <a:pt x="61" y="182"/>
                  </a:cubicBezTo>
                  <a:cubicBezTo>
                    <a:pt x="59" y="185"/>
                    <a:pt x="53" y="179"/>
                    <a:pt x="50" y="181"/>
                  </a:cubicBezTo>
                  <a:cubicBezTo>
                    <a:pt x="47" y="182"/>
                    <a:pt x="50" y="185"/>
                    <a:pt x="47" y="189"/>
                  </a:cubicBezTo>
                  <a:cubicBezTo>
                    <a:pt x="45" y="193"/>
                    <a:pt x="39" y="200"/>
                    <a:pt x="35" y="203"/>
                  </a:cubicBezTo>
                  <a:cubicBezTo>
                    <a:pt x="31" y="206"/>
                    <a:pt x="25" y="206"/>
                    <a:pt x="23" y="207"/>
                  </a:cubicBezTo>
                  <a:cubicBezTo>
                    <a:pt x="22" y="208"/>
                    <a:pt x="17" y="212"/>
                    <a:pt x="10" y="209"/>
                  </a:cubicBezTo>
                  <a:cubicBezTo>
                    <a:pt x="3" y="206"/>
                    <a:pt x="0" y="197"/>
                    <a:pt x="0" y="192"/>
                  </a:cubicBezTo>
                  <a:cubicBezTo>
                    <a:pt x="1" y="187"/>
                    <a:pt x="9" y="190"/>
                    <a:pt x="11" y="187"/>
                  </a:cubicBezTo>
                  <a:cubicBezTo>
                    <a:pt x="13" y="185"/>
                    <a:pt x="10" y="181"/>
                    <a:pt x="11" y="178"/>
                  </a:cubicBezTo>
                  <a:cubicBezTo>
                    <a:pt x="12" y="175"/>
                    <a:pt x="16" y="173"/>
                    <a:pt x="17" y="170"/>
                  </a:cubicBezTo>
                  <a:cubicBezTo>
                    <a:pt x="18" y="167"/>
                    <a:pt x="18" y="163"/>
                    <a:pt x="18" y="159"/>
                  </a:cubicBezTo>
                  <a:cubicBezTo>
                    <a:pt x="17" y="155"/>
                    <a:pt x="15" y="150"/>
                    <a:pt x="14" y="145"/>
                  </a:cubicBezTo>
                  <a:cubicBezTo>
                    <a:pt x="14" y="141"/>
                    <a:pt x="11" y="136"/>
                    <a:pt x="13" y="133"/>
                  </a:cubicBezTo>
                  <a:cubicBezTo>
                    <a:pt x="15" y="130"/>
                    <a:pt x="20" y="135"/>
                    <a:pt x="23" y="134"/>
                  </a:cubicBezTo>
                  <a:cubicBezTo>
                    <a:pt x="25" y="132"/>
                    <a:pt x="26" y="129"/>
                    <a:pt x="26" y="125"/>
                  </a:cubicBezTo>
                  <a:cubicBezTo>
                    <a:pt x="25" y="122"/>
                    <a:pt x="23" y="119"/>
                    <a:pt x="20" y="116"/>
                  </a:cubicBezTo>
                  <a:cubicBezTo>
                    <a:pt x="18" y="113"/>
                    <a:pt x="13" y="113"/>
                    <a:pt x="10" y="108"/>
                  </a:cubicBezTo>
                  <a:cubicBezTo>
                    <a:pt x="8" y="103"/>
                    <a:pt x="7" y="94"/>
                    <a:pt x="7" y="89"/>
                  </a:cubicBezTo>
                  <a:cubicBezTo>
                    <a:pt x="7" y="84"/>
                    <a:pt x="8" y="81"/>
                    <a:pt x="12" y="79"/>
                  </a:cubicBezTo>
                  <a:cubicBezTo>
                    <a:pt x="16" y="78"/>
                    <a:pt x="20" y="84"/>
                    <a:pt x="23" y="83"/>
                  </a:cubicBezTo>
                  <a:cubicBezTo>
                    <a:pt x="27" y="81"/>
                    <a:pt x="23" y="76"/>
                    <a:pt x="23" y="73"/>
                  </a:cubicBezTo>
                  <a:cubicBezTo>
                    <a:pt x="22" y="69"/>
                    <a:pt x="21" y="63"/>
                    <a:pt x="22" y="59"/>
                  </a:cubicBezTo>
                  <a:cubicBezTo>
                    <a:pt x="23" y="56"/>
                    <a:pt x="28" y="58"/>
                    <a:pt x="29" y="54"/>
                  </a:cubicBezTo>
                  <a:cubicBezTo>
                    <a:pt x="30" y="50"/>
                    <a:pt x="23" y="42"/>
                    <a:pt x="27" y="39"/>
                  </a:cubicBezTo>
                  <a:cubicBezTo>
                    <a:pt x="31" y="36"/>
                    <a:pt x="38" y="44"/>
                    <a:pt x="42" y="44"/>
                  </a:cubicBezTo>
                  <a:cubicBezTo>
                    <a:pt x="47" y="44"/>
                    <a:pt x="49" y="36"/>
                    <a:pt x="52" y="39"/>
                  </a:cubicBezTo>
                  <a:cubicBezTo>
                    <a:pt x="55" y="41"/>
                    <a:pt x="50" y="49"/>
                    <a:pt x="52" y="52"/>
                  </a:cubicBezTo>
                  <a:cubicBezTo>
                    <a:pt x="55" y="55"/>
                    <a:pt x="61" y="53"/>
                    <a:pt x="63" y="56"/>
                  </a:cubicBezTo>
                  <a:cubicBezTo>
                    <a:pt x="65" y="59"/>
                    <a:pt x="63" y="63"/>
                    <a:pt x="64" y="67"/>
                  </a:cubicBezTo>
                  <a:cubicBezTo>
                    <a:pt x="65" y="71"/>
                    <a:pt x="66" y="76"/>
                    <a:pt x="68" y="78"/>
                  </a:cubicBezTo>
                  <a:cubicBezTo>
                    <a:pt x="71" y="81"/>
                    <a:pt x="75" y="85"/>
                    <a:pt x="77" y="81"/>
                  </a:cubicBezTo>
                  <a:cubicBezTo>
                    <a:pt x="80" y="77"/>
                    <a:pt x="77" y="67"/>
                    <a:pt x="79" y="63"/>
                  </a:cubicBezTo>
                  <a:cubicBezTo>
                    <a:pt x="80" y="58"/>
                    <a:pt x="85" y="60"/>
                    <a:pt x="85" y="57"/>
                  </a:cubicBezTo>
                  <a:cubicBezTo>
                    <a:pt x="86" y="54"/>
                    <a:pt x="81" y="51"/>
                    <a:pt x="81" y="47"/>
                  </a:cubicBezTo>
                  <a:cubicBezTo>
                    <a:pt x="82" y="43"/>
                    <a:pt x="87" y="41"/>
                    <a:pt x="89" y="36"/>
                  </a:cubicBezTo>
                  <a:cubicBezTo>
                    <a:pt x="90" y="32"/>
                    <a:pt x="86" y="26"/>
                    <a:pt x="89" y="22"/>
                  </a:cubicBezTo>
                  <a:cubicBezTo>
                    <a:pt x="93" y="18"/>
                    <a:pt x="102" y="17"/>
                    <a:pt x="107" y="16"/>
                  </a:cubicBezTo>
                  <a:cubicBezTo>
                    <a:pt x="111" y="15"/>
                    <a:pt x="112" y="19"/>
                    <a:pt x="116" y="17"/>
                  </a:cubicBezTo>
                  <a:cubicBezTo>
                    <a:pt x="120" y="14"/>
                    <a:pt x="124" y="10"/>
                    <a:pt x="128" y="0"/>
                  </a:cubicBezTo>
                  <a:close/>
                  <a:moveTo>
                    <a:pt x="234" y="174"/>
                  </a:moveTo>
                  <a:cubicBezTo>
                    <a:pt x="234" y="174"/>
                    <a:pt x="234" y="174"/>
                    <a:pt x="234" y="174"/>
                  </a:cubicBezTo>
                  <a:cubicBezTo>
                    <a:pt x="234" y="174"/>
                    <a:pt x="234" y="174"/>
                    <a:pt x="234" y="174"/>
                  </a:cubicBezTo>
                  <a:close/>
                  <a:moveTo>
                    <a:pt x="181" y="197"/>
                  </a:moveTo>
                  <a:cubicBezTo>
                    <a:pt x="181" y="197"/>
                    <a:pt x="181" y="197"/>
                    <a:pt x="181" y="197"/>
                  </a:cubicBezTo>
                  <a:cubicBezTo>
                    <a:pt x="181" y="197"/>
                    <a:pt x="181" y="197"/>
                    <a:pt x="181" y="197"/>
                  </a:cubicBezTo>
                  <a:close/>
                  <a:moveTo>
                    <a:pt x="181" y="197"/>
                  </a:moveTo>
                  <a:cubicBezTo>
                    <a:pt x="181" y="197"/>
                    <a:pt x="181" y="197"/>
                    <a:pt x="181" y="197"/>
                  </a:cubicBezTo>
                  <a:cubicBezTo>
                    <a:pt x="181" y="197"/>
                    <a:pt x="181" y="197"/>
                    <a:pt x="181" y="19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68" name="Freeform 13"/>
            <p:cNvSpPr>
              <a:spLocks/>
            </p:cNvSpPr>
            <p:nvPr/>
          </p:nvSpPr>
          <p:spPr bwMode="auto">
            <a:xfrm rot="21439583">
              <a:off x="3027424" y="5063256"/>
              <a:ext cx="598067" cy="807167"/>
            </a:xfrm>
            <a:custGeom>
              <a:avLst/>
              <a:gdLst/>
              <a:ahLst/>
              <a:cxnLst>
                <a:cxn ang="0">
                  <a:pos x="58" y="170"/>
                </a:cxn>
                <a:cxn ang="0">
                  <a:pos x="61" y="162"/>
                </a:cxn>
                <a:cxn ang="0">
                  <a:pos x="57" y="159"/>
                </a:cxn>
                <a:cxn ang="0">
                  <a:pos x="55" y="151"/>
                </a:cxn>
                <a:cxn ang="0">
                  <a:pos x="49" y="151"/>
                </a:cxn>
                <a:cxn ang="0">
                  <a:pos x="46" y="150"/>
                </a:cxn>
                <a:cxn ang="0">
                  <a:pos x="36" y="143"/>
                </a:cxn>
                <a:cxn ang="0">
                  <a:pos x="28" y="135"/>
                </a:cxn>
                <a:cxn ang="0">
                  <a:pos x="20" y="141"/>
                </a:cxn>
                <a:cxn ang="0">
                  <a:pos x="16" y="128"/>
                </a:cxn>
                <a:cxn ang="0">
                  <a:pos x="12" y="116"/>
                </a:cxn>
                <a:cxn ang="0">
                  <a:pos x="2" y="107"/>
                </a:cxn>
                <a:cxn ang="0">
                  <a:pos x="16" y="107"/>
                </a:cxn>
                <a:cxn ang="0">
                  <a:pos x="12" y="98"/>
                </a:cxn>
                <a:cxn ang="0">
                  <a:pos x="16" y="89"/>
                </a:cxn>
                <a:cxn ang="0">
                  <a:pos x="28" y="91"/>
                </a:cxn>
                <a:cxn ang="0">
                  <a:pos x="31" y="79"/>
                </a:cxn>
                <a:cxn ang="0">
                  <a:pos x="31" y="66"/>
                </a:cxn>
                <a:cxn ang="0">
                  <a:pos x="43" y="63"/>
                </a:cxn>
                <a:cxn ang="0">
                  <a:pos x="34" y="54"/>
                </a:cxn>
                <a:cxn ang="0">
                  <a:pos x="35" y="45"/>
                </a:cxn>
                <a:cxn ang="0">
                  <a:pos x="50" y="50"/>
                </a:cxn>
                <a:cxn ang="0">
                  <a:pos x="53" y="40"/>
                </a:cxn>
                <a:cxn ang="0">
                  <a:pos x="48" y="31"/>
                </a:cxn>
                <a:cxn ang="0">
                  <a:pos x="51" y="19"/>
                </a:cxn>
                <a:cxn ang="0">
                  <a:pos x="43" y="12"/>
                </a:cxn>
                <a:cxn ang="0">
                  <a:pos x="46" y="4"/>
                </a:cxn>
                <a:cxn ang="0">
                  <a:pos x="50" y="2"/>
                </a:cxn>
                <a:cxn ang="0">
                  <a:pos x="91" y="3"/>
                </a:cxn>
                <a:cxn ang="0">
                  <a:pos x="95" y="9"/>
                </a:cxn>
                <a:cxn ang="0">
                  <a:pos x="107" y="9"/>
                </a:cxn>
                <a:cxn ang="0">
                  <a:pos x="103" y="14"/>
                </a:cxn>
                <a:cxn ang="0">
                  <a:pos x="105" y="20"/>
                </a:cxn>
                <a:cxn ang="0">
                  <a:pos x="97" y="21"/>
                </a:cxn>
                <a:cxn ang="0">
                  <a:pos x="87" y="26"/>
                </a:cxn>
                <a:cxn ang="0">
                  <a:pos x="88" y="34"/>
                </a:cxn>
                <a:cxn ang="0">
                  <a:pos x="97" y="34"/>
                </a:cxn>
                <a:cxn ang="0">
                  <a:pos x="98" y="41"/>
                </a:cxn>
                <a:cxn ang="0">
                  <a:pos x="105" y="44"/>
                </a:cxn>
                <a:cxn ang="0">
                  <a:pos x="107" y="55"/>
                </a:cxn>
                <a:cxn ang="0">
                  <a:pos x="104" y="62"/>
                </a:cxn>
                <a:cxn ang="0">
                  <a:pos x="100" y="63"/>
                </a:cxn>
                <a:cxn ang="0">
                  <a:pos x="101" y="73"/>
                </a:cxn>
                <a:cxn ang="0">
                  <a:pos x="97" y="77"/>
                </a:cxn>
                <a:cxn ang="0">
                  <a:pos x="82" y="80"/>
                </a:cxn>
                <a:cxn ang="0">
                  <a:pos x="81" y="86"/>
                </a:cxn>
                <a:cxn ang="0">
                  <a:pos x="91" y="89"/>
                </a:cxn>
                <a:cxn ang="0">
                  <a:pos x="94" y="94"/>
                </a:cxn>
                <a:cxn ang="0">
                  <a:pos x="87" y="95"/>
                </a:cxn>
                <a:cxn ang="0">
                  <a:pos x="85" y="103"/>
                </a:cxn>
                <a:cxn ang="0">
                  <a:pos x="77" y="106"/>
                </a:cxn>
                <a:cxn ang="0">
                  <a:pos x="77" y="115"/>
                </a:cxn>
                <a:cxn ang="0">
                  <a:pos x="85" y="115"/>
                </a:cxn>
                <a:cxn ang="0">
                  <a:pos x="91" y="119"/>
                </a:cxn>
                <a:cxn ang="0">
                  <a:pos x="90" y="126"/>
                </a:cxn>
                <a:cxn ang="0">
                  <a:pos x="83" y="130"/>
                </a:cxn>
                <a:cxn ang="0">
                  <a:pos x="77" y="138"/>
                </a:cxn>
                <a:cxn ang="0">
                  <a:pos x="76" y="148"/>
                </a:cxn>
                <a:cxn ang="0">
                  <a:pos x="65" y="147"/>
                </a:cxn>
                <a:cxn ang="0">
                  <a:pos x="62" y="151"/>
                </a:cxn>
                <a:cxn ang="0">
                  <a:pos x="66" y="154"/>
                </a:cxn>
                <a:cxn ang="0">
                  <a:pos x="69" y="160"/>
                </a:cxn>
                <a:cxn ang="0">
                  <a:pos x="58" y="170"/>
                </a:cxn>
              </a:cxnLst>
              <a:rect l="0" t="0" r="r" b="b"/>
              <a:pathLst>
                <a:path w="107" h="170">
                  <a:moveTo>
                    <a:pt x="58" y="170"/>
                  </a:moveTo>
                  <a:cubicBezTo>
                    <a:pt x="60" y="167"/>
                    <a:pt x="61" y="164"/>
                    <a:pt x="61" y="162"/>
                  </a:cubicBezTo>
                  <a:cubicBezTo>
                    <a:pt x="61" y="159"/>
                    <a:pt x="58" y="161"/>
                    <a:pt x="57" y="159"/>
                  </a:cubicBezTo>
                  <a:cubicBezTo>
                    <a:pt x="56" y="157"/>
                    <a:pt x="57" y="153"/>
                    <a:pt x="55" y="151"/>
                  </a:cubicBezTo>
                  <a:cubicBezTo>
                    <a:pt x="54" y="149"/>
                    <a:pt x="50" y="150"/>
                    <a:pt x="49" y="151"/>
                  </a:cubicBezTo>
                  <a:cubicBezTo>
                    <a:pt x="49" y="153"/>
                    <a:pt x="47" y="151"/>
                    <a:pt x="46" y="150"/>
                  </a:cubicBezTo>
                  <a:cubicBezTo>
                    <a:pt x="43" y="148"/>
                    <a:pt x="40" y="146"/>
                    <a:pt x="36" y="143"/>
                  </a:cubicBezTo>
                  <a:cubicBezTo>
                    <a:pt x="32" y="141"/>
                    <a:pt x="31" y="135"/>
                    <a:pt x="28" y="135"/>
                  </a:cubicBezTo>
                  <a:cubicBezTo>
                    <a:pt x="24" y="134"/>
                    <a:pt x="23" y="143"/>
                    <a:pt x="20" y="141"/>
                  </a:cubicBezTo>
                  <a:cubicBezTo>
                    <a:pt x="17" y="139"/>
                    <a:pt x="18" y="132"/>
                    <a:pt x="16" y="128"/>
                  </a:cubicBezTo>
                  <a:cubicBezTo>
                    <a:pt x="15" y="124"/>
                    <a:pt x="15" y="120"/>
                    <a:pt x="12" y="116"/>
                  </a:cubicBezTo>
                  <a:cubicBezTo>
                    <a:pt x="10" y="112"/>
                    <a:pt x="0" y="111"/>
                    <a:pt x="2" y="107"/>
                  </a:cubicBezTo>
                  <a:cubicBezTo>
                    <a:pt x="4" y="102"/>
                    <a:pt x="13" y="109"/>
                    <a:pt x="16" y="107"/>
                  </a:cubicBezTo>
                  <a:cubicBezTo>
                    <a:pt x="20" y="104"/>
                    <a:pt x="12" y="101"/>
                    <a:pt x="12" y="98"/>
                  </a:cubicBezTo>
                  <a:cubicBezTo>
                    <a:pt x="12" y="95"/>
                    <a:pt x="12" y="90"/>
                    <a:pt x="16" y="89"/>
                  </a:cubicBezTo>
                  <a:cubicBezTo>
                    <a:pt x="19" y="87"/>
                    <a:pt x="25" y="93"/>
                    <a:pt x="28" y="91"/>
                  </a:cubicBezTo>
                  <a:cubicBezTo>
                    <a:pt x="32" y="89"/>
                    <a:pt x="31" y="83"/>
                    <a:pt x="31" y="79"/>
                  </a:cubicBezTo>
                  <a:cubicBezTo>
                    <a:pt x="31" y="75"/>
                    <a:pt x="29" y="70"/>
                    <a:pt x="31" y="66"/>
                  </a:cubicBezTo>
                  <a:cubicBezTo>
                    <a:pt x="33" y="63"/>
                    <a:pt x="42" y="67"/>
                    <a:pt x="43" y="63"/>
                  </a:cubicBezTo>
                  <a:cubicBezTo>
                    <a:pt x="44" y="59"/>
                    <a:pt x="35" y="58"/>
                    <a:pt x="34" y="54"/>
                  </a:cubicBezTo>
                  <a:cubicBezTo>
                    <a:pt x="32" y="51"/>
                    <a:pt x="31" y="46"/>
                    <a:pt x="35" y="45"/>
                  </a:cubicBezTo>
                  <a:cubicBezTo>
                    <a:pt x="39" y="44"/>
                    <a:pt x="46" y="51"/>
                    <a:pt x="50" y="50"/>
                  </a:cubicBezTo>
                  <a:cubicBezTo>
                    <a:pt x="54" y="49"/>
                    <a:pt x="54" y="43"/>
                    <a:pt x="53" y="40"/>
                  </a:cubicBezTo>
                  <a:cubicBezTo>
                    <a:pt x="53" y="36"/>
                    <a:pt x="49" y="35"/>
                    <a:pt x="48" y="31"/>
                  </a:cubicBezTo>
                  <a:cubicBezTo>
                    <a:pt x="48" y="28"/>
                    <a:pt x="52" y="23"/>
                    <a:pt x="51" y="19"/>
                  </a:cubicBezTo>
                  <a:cubicBezTo>
                    <a:pt x="50" y="16"/>
                    <a:pt x="44" y="16"/>
                    <a:pt x="43" y="12"/>
                  </a:cubicBezTo>
                  <a:cubicBezTo>
                    <a:pt x="42" y="9"/>
                    <a:pt x="44" y="6"/>
                    <a:pt x="46" y="4"/>
                  </a:cubicBezTo>
                  <a:cubicBezTo>
                    <a:pt x="46" y="3"/>
                    <a:pt x="48" y="2"/>
                    <a:pt x="50" y="2"/>
                  </a:cubicBezTo>
                  <a:cubicBezTo>
                    <a:pt x="50" y="5"/>
                    <a:pt x="90" y="0"/>
                    <a:pt x="91" y="3"/>
                  </a:cubicBezTo>
                  <a:cubicBezTo>
                    <a:pt x="91" y="6"/>
                    <a:pt x="94" y="4"/>
                    <a:pt x="95" y="9"/>
                  </a:cubicBezTo>
                  <a:cubicBezTo>
                    <a:pt x="96" y="13"/>
                    <a:pt x="104" y="5"/>
                    <a:pt x="107" y="9"/>
                  </a:cubicBezTo>
                  <a:cubicBezTo>
                    <a:pt x="105" y="11"/>
                    <a:pt x="103" y="12"/>
                    <a:pt x="103" y="14"/>
                  </a:cubicBezTo>
                  <a:cubicBezTo>
                    <a:pt x="103" y="18"/>
                    <a:pt x="106" y="18"/>
                    <a:pt x="105" y="20"/>
                  </a:cubicBezTo>
                  <a:cubicBezTo>
                    <a:pt x="103" y="22"/>
                    <a:pt x="100" y="20"/>
                    <a:pt x="97" y="21"/>
                  </a:cubicBezTo>
                  <a:cubicBezTo>
                    <a:pt x="94" y="22"/>
                    <a:pt x="89" y="23"/>
                    <a:pt x="87" y="26"/>
                  </a:cubicBezTo>
                  <a:cubicBezTo>
                    <a:pt x="85" y="28"/>
                    <a:pt x="86" y="32"/>
                    <a:pt x="88" y="34"/>
                  </a:cubicBezTo>
                  <a:cubicBezTo>
                    <a:pt x="90" y="36"/>
                    <a:pt x="95" y="33"/>
                    <a:pt x="97" y="34"/>
                  </a:cubicBezTo>
                  <a:cubicBezTo>
                    <a:pt x="99" y="36"/>
                    <a:pt x="97" y="39"/>
                    <a:pt x="98" y="41"/>
                  </a:cubicBezTo>
                  <a:cubicBezTo>
                    <a:pt x="100" y="43"/>
                    <a:pt x="104" y="41"/>
                    <a:pt x="105" y="44"/>
                  </a:cubicBezTo>
                  <a:cubicBezTo>
                    <a:pt x="107" y="47"/>
                    <a:pt x="107" y="52"/>
                    <a:pt x="107" y="55"/>
                  </a:cubicBezTo>
                  <a:cubicBezTo>
                    <a:pt x="107" y="58"/>
                    <a:pt x="105" y="60"/>
                    <a:pt x="104" y="62"/>
                  </a:cubicBezTo>
                  <a:cubicBezTo>
                    <a:pt x="103" y="63"/>
                    <a:pt x="101" y="60"/>
                    <a:pt x="100" y="63"/>
                  </a:cubicBezTo>
                  <a:cubicBezTo>
                    <a:pt x="99" y="65"/>
                    <a:pt x="101" y="70"/>
                    <a:pt x="101" y="73"/>
                  </a:cubicBezTo>
                  <a:cubicBezTo>
                    <a:pt x="100" y="75"/>
                    <a:pt x="100" y="76"/>
                    <a:pt x="97" y="77"/>
                  </a:cubicBezTo>
                  <a:cubicBezTo>
                    <a:pt x="94" y="78"/>
                    <a:pt x="85" y="78"/>
                    <a:pt x="82" y="80"/>
                  </a:cubicBezTo>
                  <a:cubicBezTo>
                    <a:pt x="79" y="82"/>
                    <a:pt x="79" y="84"/>
                    <a:pt x="81" y="86"/>
                  </a:cubicBezTo>
                  <a:cubicBezTo>
                    <a:pt x="83" y="88"/>
                    <a:pt x="89" y="87"/>
                    <a:pt x="91" y="89"/>
                  </a:cubicBezTo>
                  <a:cubicBezTo>
                    <a:pt x="94" y="90"/>
                    <a:pt x="95" y="92"/>
                    <a:pt x="94" y="94"/>
                  </a:cubicBezTo>
                  <a:cubicBezTo>
                    <a:pt x="92" y="95"/>
                    <a:pt x="88" y="93"/>
                    <a:pt x="87" y="95"/>
                  </a:cubicBezTo>
                  <a:cubicBezTo>
                    <a:pt x="85" y="97"/>
                    <a:pt x="87" y="101"/>
                    <a:pt x="85" y="103"/>
                  </a:cubicBezTo>
                  <a:cubicBezTo>
                    <a:pt x="83" y="105"/>
                    <a:pt x="78" y="103"/>
                    <a:pt x="77" y="106"/>
                  </a:cubicBezTo>
                  <a:cubicBezTo>
                    <a:pt x="75" y="108"/>
                    <a:pt x="76" y="113"/>
                    <a:pt x="77" y="115"/>
                  </a:cubicBezTo>
                  <a:cubicBezTo>
                    <a:pt x="79" y="117"/>
                    <a:pt x="83" y="114"/>
                    <a:pt x="85" y="115"/>
                  </a:cubicBezTo>
                  <a:cubicBezTo>
                    <a:pt x="88" y="116"/>
                    <a:pt x="90" y="117"/>
                    <a:pt x="91" y="119"/>
                  </a:cubicBezTo>
                  <a:cubicBezTo>
                    <a:pt x="92" y="121"/>
                    <a:pt x="92" y="124"/>
                    <a:pt x="90" y="126"/>
                  </a:cubicBezTo>
                  <a:cubicBezTo>
                    <a:pt x="89" y="128"/>
                    <a:pt x="85" y="128"/>
                    <a:pt x="83" y="130"/>
                  </a:cubicBezTo>
                  <a:cubicBezTo>
                    <a:pt x="81" y="132"/>
                    <a:pt x="78" y="135"/>
                    <a:pt x="77" y="138"/>
                  </a:cubicBezTo>
                  <a:cubicBezTo>
                    <a:pt x="76" y="141"/>
                    <a:pt x="79" y="146"/>
                    <a:pt x="76" y="148"/>
                  </a:cubicBezTo>
                  <a:cubicBezTo>
                    <a:pt x="73" y="150"/>
                    <a:pt x="68" y="147"/>
                    <a:pt x="65" y="147"/>
                  </a:cubicBezTo>
                  <a:cubicBezTo>
                    <a:pt x="62" y="148"/>
                    <a:pt x="62" y="149"/>
                    <a:pt x="62" y="151"/>
                  </a:cubicBezTo>
                  <a:cubicBezTo>
                    <a:pt x="62" y="153"/>
                    <a:pt x="64" y="153"/>
                    <a:pt x="66" y="154"/>
                  </a:cubicBezTo>
                  <a:cubicBezTo>
                    <a:pt x="67" y="156"/>
                    <a:pt x="73" y="157"/>
                    <a:pt x="69" y="160"/>
                  </a:cubicBezTo>
                  <a:cubicBezTo>
                    <a:pt x="67" y="163"/>
                    <a:pt x="64" y="167"/>
                    <a:pt x="58" y="17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2" name="Freeform 14"/>
            <p:cNvSpPr>
              <a:spLocks/>
            </p:cNvSpPr>
            <p:nvPr/>
          </p:nvSpPr>
          <p:spPr bwMode="auto">
            <a:xfrm rot="21439583">
              <a:off x="3356637" y="5584272"/>
              <a:ext cx="720080" cy="480213"/>
            </a:xfrm>
            <a:custGeom>
              <a:avLst/>
              <a:gdLst/>
              <a:ahLst/>
              <a:cxnLst>
                <a:cxn ang="0">
                  <a:pos x="46" y="101"/>
                </a:cxn>
                <a:cxn ang="0">
                  <a:pos x="41" y="97"/>
                </a:cxn>
                <a:cxn ang="0">
                  <a:pos x="35" y="93"/>
                </a:cxn>
                <a:cxn ang="0">
                  <a:pos x="28" y="92"/>
                </a:cxn>
                <a:cxn ang="0">
                  <a:pos x="26" y="87"/>
                </a:cxn>
                <a:cxn ang="0">
                  <a:pos x="19" y="80"/>
                </a:cxn>
                <a:cxn ang="0">
                  <a:pos x="10" y="78"/>
                </a:cxn>
                <a:cxn ang="0">
                  <a:pos x="10" y="73"/>
                </a:cxn>
                <a:cxn ang="0">
                  <a:pos x="4" y="70"/>
                </a:cxn>
                <a:cxn ang="0">
                  <a:pos x="0" y="61"/>
                </a:cxn>
                <a:cxn ang="0">
                  <a:pos x="1" y="57"/>
                </a:cxn>
                <a:cxn ang="0">
                  <a:pos x="10" y="49"/>
                </a:cxn>
                <a:cxn ang="0">
                  <a:pos x="19" y="49"/>
                </a:cxn>
                <a:cxn ang="0">
                  <a:pos x="35" y="49"/>
                </a:cxn>
                <a:cxn ang="0">
                  <a:pos x="36" y="43"/>
                </a:cxn>
                <a:cxn ang="0">
                  <a:pos x="44" y="43"/>
                </a:cxn>
                <a:cxn ang="0">
                  <a:pos x="50" y="39"/>
                </a:cxn>
                <a:cxn ang="0">
                  <a:pos x="57" y="32"/>
                </a:cxn>
                <a:cxn ang="0">
                  <a:pos x="66" y="37"/>
                </a:cxn>
                <a:cxn ang="0">
                  <a:pos x="66" y="31"/>
                </a:cxn>
                <a:cxn ang="0">
                  <a:pos x="74" y="31"/>
                </a:cxn>
                <a:cxn ang="0">
                  <a:pos x="76" y="25"/>
                </a:cxn>
                <a:cxn ang="0">
                  <a:pos x="84" y="24"/>
                </a:cxn>
                <a:cxn ang="0">
                  <a:pos x="87" y="17"/>
                </a:cxn>
                <a:cxn ang="0">
                  <a:pos x="93" y="15"/>
                </a:cxn>
                <a:cxn ang="0">
                  <a:pos x="101" y="9"/>
                </a:cxn>
                <a:cxn ang="0">
                  <a:pos x="109" y="5"/>
                </a:cxn>
                <a:cxn ang="0">
                  <a:pos x="109" y="0"/>
                </a:cxn>
                <a:cxn ang="0">
                  <a:pos x="114" y="9"/>
                </a:cxn>
                <a:cxn ang="0">
                  <a:pos x="120" y="9"/>
                </a:cxn>
                <a:cxn ang="0">
                  <a:pos x="123" y="13"/>
                </a:cxn>
                <a:cxn ang="0">
                  <a:pos x="118" y="17"/>
                </a:cxn>
                <a:cxn ang="0">
                  <a:pos x="122" y="20"/>
                </a:cxn>
                <a:cxn ang="0">
                  <a:pos x="127" y="22"/>
                </a:cxn>
                <a:cxn ang="0">
                  <a:pos x="128" y="28"/>
                </a:cxn>
                <a:cxn ang="0">
                  <a:pos x="126" y="36"/>
                </a:cxn>
                <a:cxn ang="0">
                  <a:pos x="119" y="38"/>
                </a:cxn>
                <a:cxn ang="0">
                  <a:pos x="119" y="46"/>
                </a:cxn>
                <a:cxn ang="0">
                  <a:pos x="112" y="43"/>
                </a:cxn>
                <a:cxn ang="0">
                  <a:pos x="110" y="49"/>
                </a:cxn>
                <a:cxn ang="0">
                  <a:pos x="97" y="48"/>
                </a:cxn>
                <a:cxn ang="0">
                  <a:pos x="99" y="59"/>
                </a:cxn>
                <a:cxn ang="0">
                  <a:pos x="87" y="58"/>
                </a:cxn>
                <a:cxn ang="0">
                  <a:pos x="88" y="73"/>
                </a:cxn>
                <a:cxn ang="0">
                  <a:pos x="78" y="72"/>
                </a:cxn>
                <a:cxn ang="0">
                  <a:pos x="66" y="70"/>
                </a:cxn>
                <a:cxn ang="0">
                  <a:pos x="59" y="72"/>
                </a:cxn>
                <a:cxn ang="0">
                  <a:pos x="49" y="80"/>
                </a:cxn>
                <a:cxn ang="0">
                  <a:pos x="42" y="86"/>
                </a:cxn>
                <a:cxn ang="0">
                  <a:pos x="46" y="101"/>
                </a:cxn>
              </a:cxnLst>
              <a:rect l="0" t="0" r="r" b="b"/>
              <a:pathLst>
                <a:path w="129" h="101">
                  <a:moveTo>
                    <a:pt x="46" y="101"/>
                  </a:moveTo>
                  <a:cubicBezTo>
                    <a:pt x="44" y="99"/>
                    <a:pt x="42" y="98"/>
                    <a:pt x="41" y="97"/>
                  </a:cubicBezTo>
                  <a:cubicBezTo>
                    <a:pt x="38" y="95"/>
                    <a:pt x="37" y="94"/>
                    <a:pt x="35" y="93"/>
                  </a:cubicBezTo>
                  <a:cubicBezTo>
                    <a:pt x="32" y="92"/>
                    <a:pt x="29" y="93"/>
                    <a:pt x="28" y="92"/>
                  </a:cubicBezTo>
                  <a:cubicBezTo>
                    <a:pt x="26" y="91"/>
                    <a:pt x="28" y="89"/>
                    <a:pt x="26" y="87"/>
                  </a:cubicBezTo>
                  <a:cubicBezTo>
                    <a:pt x="25" y="85"/>
                    <a:pt x="21" y="82"/>
                    <a:pt x="19" y="80"/>
                  </a:cubicBezTo>
                  <a:cubicBezTo>
                    <a:pt x="16" y="79"/>
                    <a:pt x="12" y="79"/>
                    <a:pt x="10" y="78"/>
                  </a:cubicBezTo>
                  <a:cubicBezTo>
                    <a:pt x="9" y="76"/>
                    <a:pt x="12" y="74"/>
                    <a:pt x="10" y="73"/>
                  </a:cubicBezTo>
                  <a:cubicBezTo>
                    <a:pt x="9" y="71"/>
                    <a:pt x="6" y="72"/>
                    <a:pt x="4" y="70"/>
                  </a:cubicBezTo>
                  <a:cubicBezTo>
                    <a:pt x="3" y="68"/>
                    <a:pt x="0" y="65"/>
                    <a:pt x="0" y="61"/>
                  </a:cubicBezTo>
                  <a:cubicBezTo>
                    <a:pt x="0" y="60"/>
                    <a:pt x="1" y="58"/>
                    <a:pt x="1" y="57"/>
                  </a:cubicBezTo>
                  <a:cubicBezTo>
                    <a:pt x="5" y="54"/>
                    <a:pt x="8" y="51"/>
                    <a:pt x="10" y="49"/>
                  </a:cubicBezTo>
                  <a:cubicBezTo>
                    <a:pt x="13" y="49"/>
                    <a:pt x="16" y="49"/>
                    <a:pt x="19" y="49"/>
                  </a:cubicBezTo>
                  <a:cubicBezTo>
                    <a:pt x="24" y="49"/>
                    <a:pt x="31" y="51"/>
                    <a:pt x="35" y="49"/>
                  </a:cubicBezTo>
                  <a:cubicBezTo>
                    <a:pt x="38" y="48"/>
                    <a:pt x="34" y="44"/>
                    <a:pt x="36" y="43"/>
                  </a:cubicBezTo>
                  <a:cubicBezTo>
                    <a:pt x="38" y="42"/>
                    <a:pt x="42" y="44"/>
                    <a:pt x="44" y="43"/>
                  </a:cubicBezTo>
                  <a:cubicBezTo>
                    <a:pt x="47" y="43"/>
                    <a:pt x="48" y="41"/>
                    <a:pt x="50" y="39"/>
                  </a:cubicBezTo>
                  <a:cubicBezTo>
                    <a:pt x="52" y="37"/>
                    <a:pt x="54" y="32"/>
                    <a:pt x="57" y="32"/>
                  </a:cubicBezTo>
                  <a:cubicBezTo>
                    <a:pt x="60" y="32"/>
                    <a:pt x="63" y="38"/>
                    <a:pt x="66" y="37"/>
                  </a:cubicBezTo>
                  <a:cubicBezTo>
                    <a:pt x="68" y="37"/>
                    <a:pt x="64" y="32"/>
                    <a:pt x="66" y="31"/>
                  </a:cubicBezTo>
                  <a:cubicBezTo>
                    <a:pt x="68" y="29"/>
                    <a:pt x="72" y="33"/>
                    <a:pt x="74" y="31"/>
                  </a:cubicBezTo>
                  <a:cubicBezTo>
                    <a:pt x="76" y="30"/>
                    <a:pt x="74" y="26"/>
                    <a:pt x="76" y="25"/>
                  </a:cubicBezTo>
                  <a:cubicBezTo>
                    <a:pt x="78" y="23"/>
                    <a:pt x="81" y="25"/>
                    <a:pt x="84" y="24"/>
                  </a:cubicBezTo>
                  <a:cubicBezTo>
                    <a:pt x="86" y="22"/>
                    <a:pt x="86" y="19"/>
                    <a:pt x="87" y="17"/>
                  </a:cubicBezTo>
                  <a:cubicBezTo>
                    <a:pt x="89" y="16"/>
                    <a:pt x="91" y="17"/>
                    <a:pt x="93" y="15"/>
                  </a:cubicBezTo>
                  <a:cubicBezTo>
                    <a:pt x="96" y="14"/>
                    <a:pt x="98" y="11"/>
                    <a:pt x="101" y="9"/>
                  </a:cubicBezTo>
                  <a:cubicBezTo>
                    <a:pt x="103" y="7"/>
                    <a:pt x="107" y="7"/>
                    <a:pt x="109" y="5"/>
                  </a:cubicBezTo>
                  <a:cubicBezTo>
                    <a:pt x="110" y="4"/>
                    <a:pt x="109" y="2"/>
                    <a:pt x="109" y="0"/>
                  </a:cubicBezTo>
                  <a:cubicBezTo>
                    <a:pt x="111" y="4"/>
                    <a:pt x="112" y="8"/>
                    <a:pt x="114" y="9"/>
                  </a:cubicBezTo>
                  <a:cubicBezTo>
                    <a:pt x="118" y="12"/>
                    <a:pt x="118" y="9"/>
                    <a:pt x="120" y="9"/>
                  </a:cubicBezTo>
                  <a:cubicBezTo>
                    <a:pt x="121" y="10"/>
                    <a:pt x="123" y="11"/>
                    <a:pt x="123" y="13"/>
                  </a:cubicBezTo>
                  <a:cubicBezTo>
                    <a:pt x="122" y="14"/>
                    <a:pt x="118" y="15"/>
                    <a:pt x="118" y="17"/>
                  </a:cubicBezTo>
                  <a:cubicBezTo>
                    <a:pt x="118" y="19"/>
                    <a:pt x="120" y="19"/>
                    <a:pt x="122" y="20"/>
                  </a:cubicBezTo>
                  <a:cubicBezTo>
                    <a:pt x="123" y="21"/>
                    <a:pt x="126" y="21"/>
                    <a:pt x="127" y="22"/>
                  </a:cubicBezTo>
                  <a:cubicBezTo>
                    <a:pt x="128" y="24"/>
                    <a:pt x="129" y="26"/>
                    <a:pt x="128" y="28"/>
                  </a:cubicBezTo>
                  <a:cubicBezTo>
                    <a:pt x="128" y="30"/>
                    <a:pt x="128" y="34"/>
                    <a:pt x="126" y="36"/>
                  </a:cubicBezTo>
                  <a:cubicBezTo>
                    <a:pt x="124" y="38"/>
                    <a:pt x="120" y="36"/>
                    <a:pt x="119" y="38"/>
                  </a:cubicBezTo>
                  <a:cubicBezTo>
                    <a:pt x="118" y="40"/>
                    <a:pt x="121" y="44"/>
                    <a:pt x="119" y="46"/>
                  </a:cubicBezTo>
                  <a:cubicBezTo>
                    <a:pt x="117" y="47"/>
                    <a:pt x="114" y="43"/>
                    <a:pt x="112" y="43"/>
                  </a:cubicBezTo>
                  <a:cubicBezTo>
                    <a:pt x="110" y="44"/>
                    <a:pt x="113" y="48"/>
                    <a:pt x="110" y="49"/>
                  </a:cubicBezTo>
                  <a:cubicBezTo>
                    <a:pt x="107" y="49"/>
                    <a:pt x="100" y="45"/>
                    <a:pt x="97" y="48"/>
                  </a:cubicBezTo>
                  <a:cubicBezTo>
                    <a:pt x="94" y="50"/>
                    <a:pt x="102" y="56"/>
                    <a:pt x="99" y="59"/>
                  </a:cubicBezTo>
                  <a:cubicBezTo>
                    <a:pt x="96" y="62"/>
                    <a:pt x="90" y="55"/>
                    <a:pt x="87" y="58"/>
                  </a:cubicBezTo>
                  <a:cubicBezTo>
                    <a:pt x="84" y="62"/>
                    <a:pt x="90" y="69"/>
                    <a:pt x="88" y="73"/>
                  </a:cubicBezTo>
                  <a:cubicBezTo>
                    <a:pt x="86" y="76"/>
                    <a:pt x="82" y="72"/>
                    <a:pt x="78" y="72"/>
                  </a:cubicBezTo>
                  <a:cubicBezTo>
                    <a:pt x="75" y="72"/>
                    <a:pt x="69" y="70"/>
                    <a:pt x="66" y="70"/>
                  </a:cubicBezTo>
                  <a:cubicBezTo>
                    <a:pt x="62" y="70"/>
                    <a:pt x="62" y="70"/>
                    <a:pt x="59" y="72"/>
                  </a:cubicBezTo>
                  <a:cubicBezTo>
                    <a:pt x="56" y="74"/>
                    <a:pt x="52" y="77"/>
                    <a:pt x="49" y="80"/>
                  </a:cubicBezTo>
                  <a:cubicBezTo>
                    <a:pt x="46" y="82"/>
                    <a:pt x="43" y="80"/>
                    <a:pt x="42" y="86"/>
                  </a:cubicBezTo>
                  <a:cubicBezTo>
                    <a:pt x="41" y="89"/>
                    <a:pt x="44" y="95"/>
                    <a:pt x="46" y="10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3" name="Freeform 15"/>
            <p:cNvSpPr>
              <a:spLocks/>
            </p:cNvSpPr>
            <p:nvPr/>
          </p:nvSpPr>
          <p:spPr bwMode="auto">
            <a:xfrm rot="21439583">
              <a:off x="3597639" y="5802540"/>
              <a:ext cx="702080" cy="461483"/>
            </a:xfrm>
            <a:custGeom>
              <a:avLst/>
              <a:gdLst/>
              <a:ahLst/>
              <a:cxnLst>
                <a:cxn ang="0">
                  <a:pos x="57" y="94"/>
                </a:cxn>
                <a:cxn ang="0">
                  <a:pos x="53" y="91"/>
                </a:cxn>
                <a:cxn ang="0">
                  <a:pos x="49" y="96"/>
                </a:cxn>
                <a:cxn ang="0">
                  <a:pos x="42" y="95"/>
                </a:cxn>
                <a:cxn ang="0">
                  <a:pos x="41" y="85"/>
                </a:cxn>
                <a:cxn ang="0">
                  <a:pos x="32" y="81"/>
                </a:cxn>
                <a:cxn ang="0">
                  <a:pos x="28" y="73"/>
                </a:cxn>
                <a:cxn ang="0">
                  <a:pos x="18" y="65"/>
                </a:cxn>
                <a:cxn ang="0">
                  <a:pos x="14" y="59"/>
                </a:cxn>
                <a:cxn ang="0">
                  <a:pos x="2" y="49"/>
                </a:cxn>
                <a:cxn ang="0">
                  <a:pos x="5" y="52"/>
                </a:cxn>
                <a:cxn ang="0">
                  <a:pos x="1" y="37"/>
                </a:cxn>
                <a:cxn ang="0">
                  <a:pos x="8" y="31"/>
                </a:cxn>
                <a:cxn ang="0">
                  <a:pos x="18" y="23"/>
                </a:cxn>
                <a:cxn ang="0">
                  <a:pos x="25" y="21"/>
                </a:cxn>
                <a:cxn ang="0">
                  <a:pos x="37" y="23"/>
                </a:cxn>
                <a:cxn ang="0">
                  <a:pos x="47" y="24"/>
                </a:cxn>
                <a:cxn ang="0">
                  <a:pos x="46" y="9"/>
                </a:cxn>
                <a:cxn ang="0">
                  <a:pos x="58" y="10"/>
                </a:cxn>
                <a:cxn ang="0">
                  <a:pos x="68" y="15"/>
                </a:cxn>
                <a:cxn ang="0">
                  <a:pos x="76" y="26"/>
                </a:cxn>
                <a:cxn ang="0">
                  <a:pos x="87" y="25"/>
                </a:cxn>
                <a:cxn ang="0">
                  <a:pos x="93" y="16"/>
                </a:cxn>
                <a:cxn ang="0">
                  <a:pos x="96" y="5"/>
                </a:cxn>
                <a:cxn ang="0">
                  <a:pos x="106" y="9"/>
                </a:cxn>
                <a:cxn ang="0">
                  <a:pos x="110" y="3"/>
                </a:cxn>
                <a:cxn ang="0">
                  <a:pos x="123" y="0"/>
                </a:cxn>
                <a:cxn ang="0">
                  <a:pos x="125" y="6"/>
                </a:cxn>
                <a:cxn ang="0">
                  <a:pos x="120" y="11"/>
                </a:cxn>
                <a:cxn ang="0">
                  <a:pos x="123" y="32"/>
                </a:cxn>
                <a:cxn ang="0">
                  <a:pos x="116" y="39"/>
                </a:cxn>
                <a:cxn ang="0">
                  <a:pos x="107" y="39"/>
                </a:cxn>
                <a:cxn ang="0">
                  <a:pos x="101" y="45"/>
                </a:cxn>
                <a:cxn ang="0">
                  <a:pos x="99" y="56"/>
                </a:cxn>
                <a:cxn ang="0">
                  <a:pos x="93" y="56"/>
                </a:cxn>
                <a:cxn ang="0">
                  <a:pos x="94" y="66"/>
                </a:cxn>
                <a:cxn ang="0">
                  <a:pos x="88" y="68"/>
                </a:cxn>
                <a:cxn ang="0">
                  <a:pos x="86" y="80"/>
                </a:cxn>
                <a:cxn ang="0">
                  <a:pos x="72" y="85"/>
                </a:cxn>
                <a:cxn ang="0">
                  <a:pos x="70" y="91"/>
                </a:cxn>
                <a:cxn ang="0">
                  <a:pos x="57" y="94"/>
                </a:cxn>
              </a:cxnLst>
              <a:rect l="0" t="0" r="r" b="b"/>
              <a:pathLst>
                <a:path w="126" h="97">
                  <a:moveTo>
                    <a:pt x="57" y="94"/>
                  </a:moveTo>
                  <a:cubicBezTo>
                    <a:pt x="54" y="90"/>
                    <a:pt x="55" y="91"/>
                    <a:pt x="53" y="91"/>
                  </a:cubicBezTo>
                  <a:cubicBezTo>
                    <a:pt x="51" y="92"/>
                    <a:pt x="51" y="95"/>
                    <a:pt x="49" y="96"/>
                  </a:cubicBezTo>
                  <a:cubicBezTo>
                    <a:pt x="46" y="97"/>
                    <a:pt x="43" y="97"/>
                    <a:pt x="42" y="95"/>
                  </a:cubicBezTo>
                  <a:cubicBezTo>
                    <a:pt x="40" y="93"/>
                    <a:pt x="43" y="88"/>
                    <a:pt x="41" y="85"/>
                  </a:cubicBezTo>
                  <a:cubicBezTo>
                    <a:pt x="39" y="82"/>
                    <a:pt x="35" y="83"/>
                    <a:pt x="32" y="81"/>
                  </a:cubicBezTo>
                  <a:cubicBezTo>
                    <a:pt x="30" y="79"/>
                    <a:pt x="30" y="76"/>
                    <a:pt x="28" y="73"/>
                  </a:cubicBezTo>
                  <a:cubicBezTo>
                    <a:pt x="25" y="71"/>
                    <a:pt x="20" y="68"/>
                    <a:pt x="18" y="65"/>
                  </a:cubicBezTo>
                  <a:cubicBezTo>
                    <a:pt x="16" y="63"/>
                    <a:pt x="17" y="62"/>
                    <a:pt x="14" y="59"/>
                  </a:cubicBezTo>
                  <a:cubicBezTo>
                    <a:pt x="12" y="57"/>
                    <a:pt x="5" y="52"/>
                    <a:pt x="2" y="49"/>
                  </a:cubicBezTo>
                  <a:cubicBezTo>
                    <a:pt x="3" y="50"/>
                    <a:pt x="4" y="51"/>
                    <a:pt x="5" y="52"/>
                  </a:cubicBezTo>
                  <a:cubicBezTo>
                    <a:pt x="3" y="46"/>
                    <a:pt x="0" y="40"/>
                    <a:pt x="1" y="37"/>
                  </a:cubicBezTo>
                  <a:cubicBezTo>
                    <a:pt x="2" y="31"/>
                    <a:pt x="5" y="33"/>
                    <a:pt x="8" y="31"/>
                  </a:cubicBezTo>
                  <a:cubicBezTo>
                    <a:pt x="11" y="28"/>
                    <a:pt x="15" y="25"/>
                    <a:pt x="18" y="23"/>
                  </a:cubicBezTo>
                  <a:cubicBezTo>
                    <a:pt x="21" y="21"/>
                    <a:pt x="21" y="21"/>
                    <a:pt x="25" y="21"/>
                  </a:cubicBezTo>
                  <a:cubicBezTo>
                    <a:pt x="28" y="21"/>
                    <a:pt x="34" y="23"/>
                    <a:pt x="37" y="23"/>
                  </a:cubicBezTo>
                  <a:cubicBezTo>
                    <a:pt x="41" y="23"/>
                    <a:pt x="45" y="27"/>
                    <a:pt x="47" y="24"/>
                  </a:cubicBezTo>
                  <a:cubicBezTo>
                    <a:pt x="49" y="20"/>
                    <a:pt x="43" y="13"/>
                    <a:pt x="46" y="9"/>
                  </a:cubicBezTo>
                  <a:cubicBezTo>
                    <a:pt x="49" y="6"/>
                    <a:pt x="55" y="13"/>
                    <a:pt x="58" y="10"/>
                  </a:cubicBezTo>
                  <a:cubicBezTo>
                    <a:pt x="62" y="12"/>
                    <a:pt x="65" y="13"/>
                    <a:pt x="68" y="15"/>
                  </a:cubicBezTo>
                  <a:cubicBezTo>
                    <a:pt x="71" y="18"/>
                    <a:pt x="73" y="24"/>
                    <a:pt x="76" y="26"/>
                  </a:cubicBezTo>
                  <a:cubicBezTo>
                    <a:pt x="80" y="27"/>
                    <a:pt x="84" y="27"/>
                    <a:pt x="87" y="25"/>
                  </a:cubicBezTo>
                  <a:cubicBezTo>
                    <a:pt x="91" y="23"/>
                    <a:pt x="92" y="19"/>
                    <a:pt x="93" y="16"/>
                  </a:cubicBezTo>
                  <a:cubicBezTo>
                    <a:pt x="95" y="12"/>
                    <a:pt x="93" y="7"/>
                    <a:pt x="96" y="5"/>
                  </a:cubicBezTo>
                  <a:cubicBezTo>
                    <a:pt x="100" y="3"/>
                    <a:pt x="103" y="10"/>
                    <a:pt x="106" y="9"/>
                  </a:cubicBezTo>
                  <a:cubicBezTo>
                    <a:pt x="109" y="9"/>
                    <a:pt x="107" y="5"/>
                    <a:pt x="110" y="3"/>
                  </a:cubicBezTo>
                  <a:cubicBezTo>
                    <a:pt x="114" y="1"/>
                    <a:pt x="120" y="0"/>
                    <a:pt x="123" y="0"/>
                  </a:cubicBezTo>
                  <a:cubicBezTo>
                    <a:pt x="126" y="1"/>
                    <a:pt x="126" y="4"/>
                    <a:pt x="125" y="6"/>
                  </a:cubicBezTo>
                  <a:cubicBezTo>
                    <a:pt x="124" y="8"/>
                    <a:pt x="120" y="7"/>
                    <a:pt x="120" y="11"/>
                  </a:cubicBezTo>
                  <a:cubicBezTo>
                    <a:pt x="120" y="16"/>
                    <a:pt x="124" y="27"/>
                    <a:pt x="123" y="32"/>
                  </a:cubicBezTo>
                  <a:cubicBezTo>
                    <a:pt x="122" y="37"/>
                    <a:pt x="119" y="38"/>
                    <a:pt x="116" y="39"/>
                  </a:cubicBezTo>
                  <a:cubicBezTo>
                    <a:pt x="113" y="40"/>
                    <a:pt x="109" y="38"/>
                    <a:pt x="107" y="39"/>
                  </a:cubicBezTo>
                  <a:cubicBezTo>
                    <a:pt x="104" y="40"/>
                    <a:pt x="102" y="42"/>
                    <a:pt x="101" y="45"/>
                  </a:cubicBezTo>
                  <a:cubicBezTo>
                    <a:pt x="99" y="48"/>
                    <a:pt x="101" y="53"/>
                    <a:pt x="99" y="56"/>
                  </a:cubicBezTo>
                  <a:cubicBezTo>
                    <a:pt x="98" y="58"/>
                    <a:pt x="94" y="53"/>
                    <a:pt x="93" y="56"/>
                  </a:cubicBezTo>
                  <a:cubicBezTo>
                    <a:pt x="91" y="58"/>
                    <a:pt x="95" y="64"/>
                    <a:pt x="94" y="66"/>
                  </a:cubicBezTo>
                  <a:cubicBezTo>
                    <a:pt x="93" y="69"/>
                    <a:pt x="90" y="66"/>
                    <a:pt x="88" y="68"/>
                  </a:cubicBezTo>
                  <a:cubicBezTo>
                    <a:pt x="87" y="71"/>
                    <a:pt x="89" y="77"/>
                    <a:pt x="86" y="80"/>
                  </a:cubicBezTo>
                  <a:cubicBezTo>
                    <a:pt x="83" y="83"/>
                    <a:pt x="75" y="83"/>
                    <a:pt x="72" y="85"/>
                  </a:cubicBezTo>
                  <a:cubicBezTo>
                    <a:pt x="69" y="87"/>
                    <a:pt x="73" y="89"/>
                    <a:pt x="70" y="91"/>
                  </a:cubicBezTo>
                  <a:cubicBezTo>
                    <a:pt x="67" y="92"/>
                    <a:pt x="65" y="89"/>
                    <a:pt x="57" y="9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4" name="Freeform 16"/>
            <p:cNvSpPr>
              <a:spLocks/>
            </p:cNvSpPr>
            <p:nvPr/>
          </p:nvSpPr>
          <p:spPr bwMode="auto">
            <a:xfrm rot="21439583">
              <a:off x="3921662" y="5939955"/>
              <a:ext cx="492055" cy="475105"/>
            </a:xfrm>
            <a:custGeom>
              <a:avLst/>
              <a:gdLst/>
              <a:ahLst/>
              <a:cxnLst>
                <a:cxn ang="0">
                  <a:pos x="18" y="84"/>
                </a:cxn>
                <a:cxn ang="0">
                  <a:pos x="15" y="82"/>
                </a:cxn>
                <a:cxn ang="0">
                  <a:pos x="0" y="64"/>
                </a:cxn>
                <a:cxn ang="0">
                  <a:pos x="13" y="61"/>
                </a:cxn>
                <a:cxn ang="0">
                  <a:pos x="15" y="55"/>
                </a:cxn>
                <a:cxn ang="0">
                  <a:pos x="29" y="50"/>
                </a:cxn>
                <a:cxn ang="0">
                  <a:pos x="31" y="38"/>
                </a:cxn>
                <a:cxn ang="0">
                  <a:pos x="37" y="36"/>
                </a:cxn>
                <a:cxn ang="0">
                  <a:pos x="36" y="26"/>
                </a:cxn>
                <a:cxn ang="0">
                  <a:pos x="42" y="26"/>
                </a:cxn>
                <a:cxn ang="0">
                  <a:pos x="44" y="15"/>
                </a:cxn>
                <a:cxn ang="0">
                  <a:pos x="50" y="9"/>
                </a:cxn>
                <a:cxn ang="0">
                  <a:pos x="59" y="9"/>
                </a:cxn>
                <a:cxn ang="0">
                  <a:pos x="66" y="2"/>
                </a:cxn>
                <a:cxn ang="0">
                  <a:pos x="66" y="0"/>
                </a:cxn>
                <a:cxn ang="0">
                  <a:pos x="73" y="2"/>
                </a:cxn>
                <a:cxn ang="0">
                  <a:pos x="80" y="7"/>
                </a:cxn>
                <a:cxn ang="0">
                  <a:pos x="81" y="18"/>
                </a:cxn>
                <a:cxn ang="0">
                  <a:pos x="86" y="24"/>
                </a:cxn>
                <a:cxn ang="0">
                  <a:pos x="88" y="30"/>
                </a:cxn>
                <a:cxn ang="0">
                  <a:pos x="86" y="37"/>
                </a:cxn>
                <a:cxn ang="0">
                  <a:pos x="80" y="47"/>
                </a:cxn>
                <a:cxn ang="0">
                  <a:pos x="73" y="49"/>
                </a:cxn>
                <a:cxn ang="0">
                  <a:pos x="64" y="52"/>
                </a:cxn>
                <a:cxn ang="0">
                  <a:pos x="55" y="56"/>
                </a:cxn>
                <a:cxn ang="0">
                  <a:pos x="53" y="62"/>
                </a:cxn>
                <a:cxn ang="0">
                  <a:pos x="70" y="62"/>
                </a:cxn>
                <a:cxn ang="0">
                  <a:pos x="71" y="68"/>
                </a:cxn>
                <a:cxn ang="0">
                  <a:pos x="78" y="70"/>
                </a:cxn>
                <a:cxn ang="0">
                  <a:pos x="74" y="77"/>
                </a:cxn>
                <a:cxn ang="0">
                  <a:pos x="67" y="84"/>
                </a:cxn>
                <a:cxn ang="0">
                  <a:pos x="66" y="90"/>
                </a:cxn>
                <a:cxn ang="0">
                  <a:pos x="65" y="98"/>
                </a:cxn>
                <a:cxn ang="0">
                  <a:pos x="57" y="96"/>
                </a:cxn>
                <a:cxn ang="0">
                  <a:pos x="50" y="92"/>
                </a:cxn>
                <a:cxn ang="0">
                  <a:pos x="42" y="90"/>
                </a:cxn>
                <a:cxn ang="0">
                  <a:pos x="35" y="89"/>
                </a:cxn>
                <a:cxn ang="0">
                  <a:pos x="29" y="82"/>
                </a:cxn>
                <a:cxn ang="0">
                  <a:pos x="18" y="84"/>
                </a:cxn>
              </a:cxnLst>
              <a:rect l="0" t="0" r="r" b="b"/>
              <a:pathLst>
                <a:path w="88" h="100">
                  <a:moveTo>
                    <a:pt x="18" y="84"/>
                  </a:moveTo>
                  <a:cubicBezTo>
                    <a:pt x="17" y="84"/>
                    <a:pt x="16" y="83"/>
                    <a:pt x="15" y="82"/>
                  </a:cubicBezTo>
                  <a:cubicBezTo>
                    <a:pt x="10" y="77"/>
                    <a:pt x="4" y="67"/>
                    <a:pt x="0" y="64"/>
                  </a:cubicBezTo>
                  <a:cubicBezTo>
                    <a:pt x="8" y="59"/>
                    <a:pt x="10" y="62"/>
                    <a:pt x="13" y="61"/>
                  </a:cubicBezTo>
                  <a:cubicBezTo>
                    <a:pt x="16" y="59"/>
                    <a:pt x="12" y="57"/>
                    <a:pt x="15" y="55"/>
                  </a:cubicBezTo>
                  <a:cubicBezTo>
                    <a:pt x="18" y="53"/>
                    <a:pt x="26" y="53"/>
                    <a:pt x="29" y="50"/>
                  </a:cubicBezTo>
                  <a:cubicBezTo>
                    <a:pt x="32" y="47"/>
                    <a:pt x="30" y="41"/>
                    <a:pt x="31" y="38"/>
                  </a:cubicBezTo>
                  <a:cubicBezTo>
                    <a:pt x="33" y="36"/>
                    <a:pt x="36" y="39"/>
                    <a:pt x="37" y="36"/>
                  </a:cubicBezTo>
                  <a:cubicBezTo>
                    <a:pt x="38" y="34"/>
                    <a:pt x="34" y="28"/>
                    <a:pt x="36" y="26"/>
                  </a:cubicBezTo>
                  <a:cubicBezTo>
                    <a:pt x="37" y="23"/>
                    <a:pt x="41" y="28"/>
                    <a:pt x="42" y="26"/>
                  </a:cubicBezTo>
                  <a:cubicBezTo>
                    <a:pt x="44" y="23"/>
                    <a:pt x="42" y="18"/>
                    <a:pt x="44" y="15"/>
                  </a:cubicBezTo>
                  <a:cubicBezTo>
                    <a:pt x="45" y="12"/>
                    <a:pt x="47" y="10"/>
                    <a:pt x="50" y="9"/>
                  </a:cubicBezTo>
                  <a:cubicBezTo>
                    <a:pt x="52" y="8"/>
                    <a:pt x="56" y="10"/>
                    <a:pt x="59" y="9"/>
                  </a:cubicBezTo>
                  <a:cubicBezTo>
                    <a:pt x="62" y="8"/>
                    <a:pt x="65" y="7"/>
                    <a:pt x="66" y="2"/>
                  </a:cubicBezTo>
                  <a:cubicBezTo>
                    <a:pt x="66" y="1"/>
                    <a:pt x="66" y="1"/>
                    <a:pt x="66" y="0"/>
                  </a:cubicBezTo>
                  <a:cubicBezTo>
                    <a:pt x="70" y="0"/>
                    <a:pt x="71" y="1"/>
                    <a:pt x="73" y="2"/>
                  </a:cubicBezTo>
                  <a:cubicBezTo>
                    <a:pt x="76" y="3"/>
                    <a:pt x="78" y="4"/>
                    <a:pt x="80" y="7"/>
                  </a:cubicBezTo>
                  <a:cubicBezTo>
                    <a:pt x="81" y="10"/>
                    <a:pt x="80" y="15"/>
                    <a:pt x="81" y="18"/>
                  </a:cubicBezTo>
                  <a:cubicBezTo>
                    <a:pt x="82" y="21"/>
                    <a:pt x="84" y="22"/>
                    <a:pt x="86" y="24"/>
                  </a:cubicBezTo>
                  <a:cubicBezTo>
                    <a:pt x="87" y="26"/>
                    <a:pt x="88" y="27"/>
                    <a:pt x="88" y="30"/>
                  </a:cubicBezTo>
                  <a:cubicBezTo>
                    <a:pt x="88" y="32"/>
                    <a:pt x="87" y="35"/>
                    <a:pt x="86" y="37"/>
                  </a:cubicBezTo>
                  <a:cubicBezTo>
                    <a:pt x="85" y="40"/>
                    <a:pt x="83" y="45"/>
                    <a:pt x="80" y="47"/>
                  </a:cubicBezTo>
                  <a:cubicBezTo>
                    <a:pt x="78" y="49"/>
                    <a:pt x="75" y="48"/>
                    <a:pt x="73" y="49"/>
                  </a:cubicBezTo>
                  <a:cubicBezTo>
                    <a:pt x="70" y="50"/>
                    <a:pt x="67" y="50"/>
                    <a:pt x="64" y="52"/>
                  </a:cubicBezTo>
                  <a:cubicBezTo>
                    <a:pt x="61" y="53"/>
                    <a:pt x="57" y="54"/>
                    <a:pt x="55" y="56"/>
                  </a:cubicBezTo>
                  <a:cubicBezTo>
                    <a:pt x="53" y="58"/>
                    <a:pt x="50" y="60"/>
                    <a:pt x="53" y="62"/>
                  </a:cubicBezTo>
                  <a:cubicBezTo>
                    <a:pt x="57" y="63"/>
                    <a:pt x="67" y="61"/>
                    <a:pt x="70" y="62"/>
                  </a:cubicBezTo>
                  <a:cubicBezTo>
                    <a:pt x="74" y="64"/>
                    <a:pt x="69" y="67"/>
                    <a:pt x="71" y="68"/>
                  </a:cubicBezTo>
                  <a:cubicBezTo>
                    <a:pt x="72" y="70"/>
                    <a:pt x="77" y="68"/>
                    <a:pt x="78" y="70"/>
                  </a:cubicBezTo>
                  <a:cubicBezTo>
                    <a:pt x="79" y="73"/>
                    <a:pt x="75" y="75"/>
                    <a:pt x="74" y="77"/>
                  </a:cubicBezTo>
                  <a:cubicBezTo>
                    <a:pt x="72" y="79"/>
                    <a:pt x="68" y="82"/>
                    <a:pt x="67" y="84"/>
                  </a:cubicBezTo>
                  <a:cubicBezTo>
                    <a:pt x="66" y="86"/>
                    <a:pt x="67" y="88"/>
                    <a:pt x="66" y="90"/>
                  </a:cubicBezTo>
                  <a:cubicBezTo>
                    <a:pt x="66" y="92"/>
                    <a:pt x="67" y="97"/>
                    <a:pt x="65" y="98"/>
                  </a:cubicBezTo>
                  <a:cubicBezTo>
                    <a:pt x="63" y="100"/>
                    <a:pt x="60" y="97"/>
                    <a:pt x="57" y="96"/>
                  </a:cubicBezTo>
                  <a:cubicBezTo>
                    <a:pt x="55" y="95"/>
                    <a:pt x="53" y="93"/>
                    <a:pt x="50" y="92"/>
                  </a:cubicBezTo>
                  <a:cubicBezTo>
                    <a:pt x="48" y="91"/>
                    <a:pt x="45" y="91"/>
                    <a:pt x="42" y="90"/>
                  </a:cubicBezTo>
                  <a:cubicBezTo>
                    <a:pt x="40" y="90"/>
                    <a:pt x="37" y="90"/>
                    <a:pt x="35" y="89"/>
                  </a:cubicBezTo>
                  <a:cubicBezTo>
                    <a:pt x="32" y="87"/>
                    <a:pt x="36" y="83"/>
                    <a:pt x="29" y="82"/>
                  </a:cubicBezTo>
                  <a:cubicBezTo>
                    <a:pt x="26" y="82"/>
                    <a:pt x="22" y="83"/>
                    <a:pt x="18" y="8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5" name="Freeform 18"/>
            <p:cNvSpPr>
              <a:spLocks/>
            </p:cNvSpPr>
            <p:nvPr/>
          </p:nvSpPr>
          <p:spPr bwMode="auto">
            <a:xfrm rot="21439583">
              <a:off x="4291160" y="6194790"/>
              <a:ext cx="252028" cy="231592"/>
            </a:xfrm>
            <a:custGeom>
              <a:avLst/>
              <a:gdLst/>
              <a:ahLst/>
              <a:cxnLst>
                <a:cxn ang="0">
                  <a:pos x="5" y="11"/>
                </a:cxn>
                <a:cxn ang="0">
                  <a:pos x="12" y="8"/>
                </a:cxn>
                <a:cxn ang="0">
                  <a:pos x="19" y="1"/>
                </a:cxn>
                <a:cxn ang="0">
                  <a:pos x="21" y="0"/>
                </a:cxn>
                <a:cxn ang="0">
                  <a:pos x="25" y="5"/>
                </a:cxn>
                <a:cxn ang="0">
                  <a:pos x="33" y="8"/>
                </a:cxn>
                <a:cxn ang="0">
                  <a:pos x="35" y="16"/>
                </a:cxn>
                <a:cxn ang="0">
                  <a:pos x="44" y="21"/>
                </a:cxn>
                <a:cxn ang="0">
                  <a:pos x="42" y="34"/>
                </a:cxn>
                <a:cxn ang="0">
                  <a:pos x="35" y="37"/>
                </a:cxn>
                <a:cxn ang="0">
                  <a:pos x="37" y="49"/>
                </a:cxn>
                <a:cxn ang="0">
                  <a:pos x="34" y="48"/>
                </a:cxn>
                <a:cxn ang="0">
                  <a:pos x="19" y="48"/>
                </a:cxn>
                <a:cxn ang="0">
                  <a:pos x="8" y="47"/>
                </a:cxn>
                <a:cxn ang="0">
                  <a:pos x="0" y="41"/>
                </a:cxn>
                <a:cxn ang="0">
                  <a:pos x="1" y="33"/>
                </a:cxn>
                <a:cxn ang="0">
                  <a:pos x="2" y="27"/>
                </a:cxn>
                <a:cxn ang="0">
                  <a:pos x="9" y="20"/>
                </a:cxn>
                <a:cxn ang="0">
                  <a:pos x="13" y="13"/>
                </a:cxn>
                <a:cxn ang="0">
                  <a:pos x="6" y="11"/>
                </a:cxn>
                <a:cxn ang="0">
                  <a:pos x="5" y="11"/>
                </a:cxn>
              </a:cxnLst>
              <a:rect l="0" t="0" r="r" b="b"/>
              <a:pathLst>
                <a:path w="45" h="49">
                  <a:moveTo>
                    <a:pt x="5" y="11"/>
                  </a:moveTo>
                  <a:cubicBezTo>
                    <a:pt x="8" y="10"/>
                    <a:pt x="10" y="9"/>
                    <a:pt x="12" y="8"/>
                  </a:cubicBezTo>
                  <a:cubicBezTo>
                    <a:pt x="17" y="5"/>
                    <a:pt x="15" y="3"/>
                    <a:pt x="19" y="1"/>
                  </a:cubicBezTo>
                  <a:cubicBezTo>
                    <a:pt x="19" y="1"/>
                    <a:pt x="20" y="1"/>
                    <a:pt x="21" y="0"/>
                  </a:cubicBezTo>
                  <a:cubicBezTo>
                    <a:pt x="22" y="2"/>
                    <a:pt x="23" y="4"/>
                    <a:pt x="25" y="5"/>
                  </a:cubicBezTo>
                  <a:cubicBezTo>
                    <a:pt x="28" y="7"/>
                    <a:pt x="31" y="6"/>
                    <a:pt x="33" y="8"/>
                  </a:cubicBezTo>
                  <a:cubicBezTo>
                    <a:pt x="35" y="10"/>
                    <a:pt x="34" y="14"/>
                    <a:pt x="35" y="16"/>
                  </a:cubicBezTo>
                  <a:cubicBezTo>
                    <a:pt x="37" y="19"/>
                    <a:pt x="42" y="18"/>
                    <a:pt x="44" y="21"/>
                  </a:cubicBezTo>
                  <a:cubicBezTo>
                    <a:pt x="45" y="25"/>
                    <a:pt x="44" y="31"/>
                    <a:pt x="42" y="34"/>
                  </a:cubicBezTo>
                  <a:cubicBezTo>
                    <a:pt x="41" y="37"/>
                    <a:pt x="37" y="33"/>
                    <a:pt x="35" y="37"/>
                  </a:cubicBezTo>
                  <a:cubicBezTo>
                    <a:pt x="34" y="39"/>
                    <a:pt x="38" y="45"/>
                    <a:pt x="37" y="49"/>
                  </a:cubicBezTo>
                  <a:cubicBezTo>
                    <a:pt x="36" y="49"/>
                    <a:pt x="35" y="48"/>
                    <a:pt x="34" y="48"/>
                  </a:cubicBezTo>
                  <a:cubicBezTo>
                    <a:pt x="20" y="47"/>
                    <a:pt x="24" y="48"/>
                    <a:pt x="19" y="48"/>
                  </a:cubicBezTo>
                  <a:cubicBezTo>
                    <a:pt x="15" y="47"/>
                    <a:pt x="11" y="48"/>
                    <a:pt x="8" y="47"/>
                  </a:cubicBezTo>
                  <a:cubicBezTo>
                    <a:pt x="4" y="46"/>
                    <a:pt x="4" y="45"/>
                    <a:pt x="0" y="41"/>
                  </a:cubicBezTo>
                  <a:cubicBezTo>
                    <a:pt x="2" y="40"/>
                    <a:pt x="1" y="35"/>
                    <a:pt x="1" y="33"/>
                  </a:cubicBezTo>
                  <a:cubicBezTo>
                    <a:pt x="2" y="31"/>
                    <a:pt x="1" y="29"/>
                    <a:pt x="2" y="27"/>
                  </a:cubicBezTo>
                  <a:cubicBezTo>
                    <a:pt x="3" y="25"/>
                    <a:pt x="7" y="22"/>
                    <a:pt x="9" y="20"/>
                  </a:cubicBezTo>
                  <a:cubicBezTo>
                    <a:pt x="10" y="18"/>
                    <a:pt x="14" y="16"/>
                    <a:pt x="13" y="13"/>
                  </a:cubicBezTo>
                  <a:cubicBezTo>
                    <a:pt x="12" y="11"/>
                    <a:pt x="7" y="13"/>
                    <a:pt x="6" y="11"/>
                  </a:cubicBezTo>
                  <a:cubicBezTo>
                    <a:pt x="5" y="11"/>
                    <a:pt x="5" y="11"/>
                    <a:pt x="5" y="1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6" name="Freeform 19"/>
            <p:cNvSpPr>
              <a:spLocks/>
            </p:cNvSpPr>
            <p:nvPr/>
          </p:nvSpPr>
          <p:spPr bwMode="auto">
            <a:xfrm rot="21439583">
              <a:off x="4037849" y="6311047"/>
              <a:ext cx="860096" cy="405286"/>
            </a:xfrm>
            <a:custGeom>
              <a:avLst/>
              <a:gdLst/>
              <a:ahLst/>
              <a:cxnLst>
                <a:cxn ang="0">
                  <a:pos x="154" y="30"/>
                </a:cxn>
                <a:cxn ang="0">
                  <a:pos x="142" y="32"/>
                </a:cxn>
                <a:cxn ang="0">
                  <a:pos x="126" y="33"/>
                </a:cxn>
                <a:cxn ang="0">
                  <a:pos x="58" y="32"/>
                </a:cxn>
                <a:cxn ang="0">
                  <a:pos x="114" y="58"/>
                </a:cxn>
                <a:cxn ang="0">
                  <a:pos x="116" y="64"/>
                </a:cxn>
                <a:cxn ang="0">
                  <a:pos x="113" y="72"/>
                </a:cxn>
                <a:cxn ang="0">
                  <a:pos x="88" y="72"/>
                </a:cxn>
                <a:cxn ang="0">
                  <a:pos x="87" y="78"/>
                </a:cxn>
                <a:cxn ang="0">
                  <a:pos x="80" y="78"/>
                </a:cxn>
                <a:cxn ang="0">
                  <a:pos x="76" y="84"/>
                </a:cxn>
                <a:cxn ang="0">
                  <a:pos x="67" y="82"/>
                </a:cxn>
                <a:cxn ang="0">
                  <a:pos x="65" y="74"/>
                </a:cxn>
                <a:cxn ang="0">
                  <a:pos x="63" y="55"/>
                </a:cxn>
                <a:cxn ang="0">
                  <a:pos x="43" y="57"/>
                </a:cxn>
                <a:cxn ang="0">
                  <a:pos x="33" y="49"/>
                </a:cxn>
                <a:cxn ang="0">
                  <a:pos x="34" y="26"/>
                </a:cxn>
                <a:cxn ang="0">
                  <a:pos x="29" y="17"/>
                </a:cxn>
                <a:cxn ang="0">
                  <a:pos x="18" y="15"/>
                </a:cxn>
                <a:cxn ang="0">
                  <a:pos x="0" y="2"/>
                </a:cxn>
                <a:cxn ang="0">
                  <a:pos x="1" y="2"/>
                </a:cxn>
                <a:cxn ang="0">
                  <a:pos x="12" y="0"/>
                </a:cxn>
                <a:cxn ang="0">
                  <a:pos x="18" y="7"/>
                </a:cxn>
                <a:cxn ang="0">
                  <a:pos x="25" y="8"/>
                </a:cxn>
                <a:cxn ang="0">
                  <a:pos x="33" y="10"/>
                </a:cxn>
                <a:cxn ang="0">
                  <a:pos x="40" y="14"/>
                </a:cxn>
                <a:cxn ang="0">
                  <a:pos x="48" y="16"/>
                </a:cxn>
                <a:cxn ang="0">
                  <a:pos x="56" y="22"/>
                </a:cxn>
                <a:cxn ang="0">
                  <a:pos x="67" y="23"/>
                </a:cxn>
                <a:cxn ang="0">
                  <a:pos x="82" y="23"/>
                </a:cxn>
                <a:cxn ang="0">
                  <a:pos x="154" y="30"/>
                </a:cxn>
              </a:cxnLst>
              <a:rect l="0" t="0" r="r" b="b"/>
              <a:pathLst>
                <a:path w="154" h="85">
                  <a:moveTo>
                    <a:pt x="154" y="30"/>
                  </a:moveTo>
                  <a:cubicBezTo>
                    <a:pt x="150" y="31"/>
                    <a:pt x="147" y="31"/>
                    <a:pt x="142" y="32"/>
                  </a:cubicBezTo>
                  <a:cubicBezTo>
                    <a:pt x="138" y="34"/>
                    <a:pt x="131" y="32"/>
                    <a:pt x="126" y="33"/>
                  </a:cubicBezTo>
                  <a:cubicBezTo>
                    <a:pt x="122" y="34"/>
                    <a:pt x="69" y="32"/>
                    <a:pt x="58" y="32"/>
                  </a:cubicBezTo>
                  <a:cubicBezTo>
                    <a:pt x="60" y="49"/>
                    <a:pt x="114" y="54"/>
                    <a:pt x="114" y="58"/>
                  </a:cubicBezTo>
                  <a:cubicBezTo>
                    <a:pt x="114" y="62"/>
                    <a:pt x="116" y="62"/>
                    <a:pt x="116" y="64"/>
                  </a:cubicBezTo>
                  <a:cubicBezTo>
                    <a:pt x="116" y="67"/>
                    <a:pt x="119" y="70"/>
                    <a:pt x="113" y="72"/>
                  </a:cubicBezTo>
                  <a:cubicBezTo>
                    <a:pt x="108" y="73"/>
                    <a:pt x="93" y="71"/>
                    <a:pt x="88" y="72"/>
                  </a:cubicBezTo>
                  <a:cubicBezTo>
                    <a:pt x="83" y="73"/>
                    <a:pt x="89" y="76"/>
                    <a:pt x="87" y="78"/>
                  </a:cubicBezTo>
                  <a:cubicBezTo>
                    <a:pt x="85" y="79"/>
                    <a:pt x="82" y="76"/>
                    <a:pt x="80" y="78"/>
                  </a:cubicBezTo>
                  <a:cubicBezTo>
                    <a:pt x="77" y="79"/>
                    <a:pt x="79" y="83"/>
                    <a:pt x="76" y="84"/>
                  </a:cubicBezTo>
                  <a:cubicBezTo>
                    <a:pt x="74" y="85"/>
                    <a:pt x="69" y="84"/>
                    <a:pt x="67" y="82"/>
                  </a:cubicBezTo>
                  <a:cubicBezTo>
                    <a:pt x="65" y="80"/>
                    <a:pt x="65" y="79"/>
                    <a:pt x="65" y="74"/>
                  </a:cubicBezTo>
                  <a:cubicBezTo>
                    <a:pt x="64" y="70"/>
                    <a:pt x="69" y="60"/>
                    <a:pt x="63" y="55"/>
                  </a:cubicBezTo>
                  <a:cubicBezTo>
                    <a:pt x="58" y="51"/>
                    <a:pt x="48" y="58"/>
                    <a:pt x="43" y="57"/>
                  </a:cubicBezTo>
                  <a:cubicBezTo>
                    <a:pt x="38" y="56"/>
                    <a:pt x="35" y="54"/>
                    <a:pt x="33" y="49"/>
                  </a:cubicBezTo>
                  <a:cubicBezTo>
                    <a:pt x="32" y="43"/>
                    <a:pt x="35" y="31"/>
                    <a:pt x="34" y="26"/>
                  </a:cubicBezTo>
                  <a:cubicBezTo>
                    <a:pt x="34" y="20"/>
                    <a:pt x="32" y="19"/>
                    <a:pt x="29" y="17"/>
                  </a:cubicBezTo>
                  <a:cubicBezTo>
                    <a:pt x="26" y="15"/>
                    <a:pt x="23" y="18"/>
                    <a:pt x="18" y="15"/>
                  </a:cubicBezTo>
                  <a:cubicBezTo>
                    <a:pt x="13" y="12"/>
                    <a:pt x="5" y="7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5" y="1"/>
                    <a:pt x="9" y="0"/>
                    <a:pt x="12" y="0"/>
                  </a:cubicBezTo>
                  <a:cubicBezTo>
                    <a:pt x="19" y="1"/>
                    <a:pt x="15" y="5"/>
                    <a:pt x="18" y="7"/>
                  </a:cubicBezTo>
                  <a:cubicBezTo>
                    <a:pt x="20" y="8"/>
                    <a:pt x="23" y="8"/>
                    <a:pt x="25" y="8"/>
                  </a:cubicBezTo>
                  <a:cubicBezTo>
                    <a:pt x="28" y="9"/>
                    <a:pt x="31" y="9"/>
                    <a:pt x="33" y="10"/>
                  </a:cubicBezTo>
                  <a:cubicBezTo>
                    <a:pt x="36" y="11"/>
                    <a:pt x="38" y="13"/>
                    <a:pt x="40" y="14"/>
                  </a:cubicBezTo>
                  <a:cubicBezTo>
                    <a:pt x="43" y="15"/>
                    <a:pt x="46" y="18"/>
                    <a:pt x="48" y="16"/>
                  </a:cubicBezTo>
                  <a:cubicBezTo>
                    <a:pt x="52" y="20"/>
                    <a:pt x="52" y="21"/>
                    <a:pt x="56" y="22"/>
                  </a:cubicBezTo>
                  <a:cubicBezTo>
                    <a:pt x="59" y="23"/>
                    <a:pt x="63" y="22"/>
                    <a:pt x="67" y="23"/>
                  </a:cubicBezTo>
                  <a:cubicBezTo>
                    <a:pt x="72" y="23"/>
                    <a:pt x="68" y="22"/>
                    <a:pt x="82" y="23"/>
                  </a:cubicBezTo>
                  <a:cubicBezTo>
                    <a:pt x="97" y="25"/>
                    <a:pt x="140" y="25"/>
                    <a:pt x="154" y="3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7" name="Freeform 20"/>
            <p:cNvSpPr>
              <a:spLocks/>
            </p:cNvSpPr>
            <p:nvPr/>
          </p:nvSpPr>
          <p:spPr bwMode="auto">
            <a:xfrm rot="21439583">
              <a:off x="3440681" y="5018483"/>
              <a:ext cx="586066" cy="618146"/>
            </a:xfrm>
            <a:custGeom>
              <a:avLst/>
              <a:gdLst/>
              <a:ahLst/>
              <a:cxnLst>
                <a:cxn ang="0">
                  <a:pos x="16" y="130"/>
                </a:cxn>
                <a:cxn ang="0">
                  <a:pos x="24" y="128"/>
                </a:cxn>
                <a:cxn ang="0">
                  <a:pos x="24" y="122"/>
                </a:cxn>
                <a:cxn ang="0">
                  <a:pos x="28" y="120"/>
                </a:cxn>
                <a:cxn ang="0">
                  <a:pos x="28" y="109"/>
                </a:cxn>
                <a:cxn ang="0">
                  <a:pos x="44" y="106"/>
                </a:cxn>
                <a:cxn ang="0">
                  <a:pos x="49" y="102"/>
                </a:cxn>
                <a:cxn ang="0">
                  <a:pos x="61" y="102"/>
                </a:cxn>
                <a:cxn ang="0">
                  <a:pos x="69" y="95"/>
                </a:cxn>
                <a:cxn ang="0">
                  <a:pos x="73" y="86"/>
                </a:cxn>
                <a:cxn ang="0">
                  <a:pos x="81" y="84"/>
                </a:cxn>
                <a:cxn ang="0">
                  <a:pos x="84" y="78"/>
                </a:cxn>
                <a:cxn ang="0">
                  <a:pos x="83" y="71"/>
                </a:cxn>
                <a:cxn ang="0">
                  <a:pos x="89" y="65"/>
                </a:cxn>
                <a:cxn ang="0">
                  <a:pos x="101" y="65"/>
                </a:cxn>
                <a:cxn ang="0">
                  <a:pos x="100" y="53"/>
                </a:cxn>
                <a:cxn ang="0">
                  <a:pos x="101" y="46"/>
                </a:cxn>
                <a:cxn ang="0">
                  <a:pos x="104" y="39"/>
                </a:cxn>
                <a:cxn ang="0">
                  <a:pos x="105" y="23"/>
                </a:cxn>
                <a:cxn ang="0">
                  <a:pos x="103" y="22"/>
                </a:cxn>
                <a:cxn ang="0">
                  <a:pos x="98" y="13"/>
                </a:cxn>
                <a:cxn ang="0">
                  <a:pos x="88" y="13"/>
                </a:cxn>
                <a:cxn ang="0">
                  <a:pos x="82" y="1"/>
                </a:cxn>
                <a:cxn ang="0">
                  <a:pos x="75" y="6"/>
                </a:cxn>
                <a:cxn ang="0">
                  <a:pos x="58" y="3"/>
                </a:cxn>
                <a:cxn ang="0">
                  <a:pos x="53" y="11"/>
                </a:cxn>
                <a:cxn ang="0">
                  <a:pos x="44" y="13"/>
                </a:cxn>
                <a:cxn ang="0">
                  <a:pos x="40" y="22"/>
                </a:cxn>
                <a:cxn ang="0">
                  <a:pos x="32" y="15"/>
                </a:cxn>
                <a:cxn ang="0">
                  <a:pos x="32" y="15"/>
                </a:cxn>
                <a:cxn ang="0">
                  <a:pos x="28" y="20"/>
                </a:cxn>
                <a:cxn ang="0">
                  <a:pos x="30" y="26"/>
                </a:cxn>
                <a:cxn ang="0">
                  <a:pos x="22" y="27"/>
                </a:cxn>
                <a:cxn ang="0">
                  <a:pos x="12" y="32"/>
                </a:cxn>
                <a:cxn ang="0">
                  <a:pos x="13" y="40"/>
                </a:cxn>
                <a:cxn ang="0">
                  <a:pos x="22" y="40"/>
                </a:cxn>
                <a:cxn ang="0">
                  <a:pos x="23" y="47"/>
                </a:cxn>
                <a:cxn ang="0">
                  <a:pos x="30" y="50"/>
                </a:cxn>
                <a:cxn ang="0">
                  <a:pos x="32" y="61"/>
                </a:cxn>
                <a:cxn ang="0">
                  <a:pos x="29" y="68"/>
                </a:cxn>
                <a:cxn ang="0">
                  <a:pos x="25" y="69"/>
                </a:cxn>
                <a:cxn ang="0">
                  <a:pos x="26" y="79"/>
                </a:cxn>
                <a:cxn ang="0">
                  <a:pos x="22" y="83"/>
                </a:cxn>
                <a:cxn ang="0">
                  <a:pos x="7" y="86"/>
                </a:cxn>
                <a:cxn ang="0">
                  <a:pos x="6" y="92"/>
                </a:cxn>
                <a:cxn ang="0">
                  <a:pos x="16" y="95"/>
                </a:cxn>
                <a:cxn ang="0">
                  <a:pos x="19" y="100"/>
                </a:cxn>
                <a:cxn ang="0">
                  <a:pos x="12" y="101"/>
                </a:cxn>
                <a:cxn ang="0">
                  <a:pos x="10" y="109"/>
                </a:cxn>
                <a:cxn ang="0">
                  <a:pos x="2" y="112"/>
                </a:cxn>
                <a:cxn ang="0">
                  <a:pos x="2" y="121"/>
                </a:cxn>
                <a:cxn ang="0">
                  <a:pos x="10" y="121"/>
                </a:cxn>
                <a:cxn ang="0">
                  <a:pos x="16" y="125"/>
                </a:cxn>
                <a:cxn ang="0">
                  <a:pos x="16" y="130"/>
                </a:cxn>
              </a:cxnLst>
              <a:rect l="0" t="0" r="r" b="b"/>
              <a:pathLst>
                <a:path w="105" h="130">
                  <a:moveTo>
                    <a:pt x="16" y="130"/>
                  </a:moveTo>
                  <a:cubicBezTo>
                    <a:pt x="20" y="129"/>
                    <a:pt x="22" y="128"/>
                    <a:pt x="24" y="128"/>
                  </a:cubicBezTo>
                  <a:cubicBezTo>
                    <a:pt x="33" y="127"/>
                    <a:pt x="23" y="123"/>
                    <a:pt x="24" y="122"/>
                  </a:cubicBezTo>
                  <a:cubicBezTo>
                    <a:pt x="25" y="120"/>
                    <a:pt x="27" y="122"/>
                    <a:pt x="28" y="120"/>
                  </a:cubicBezTo>
                  <a:cubicBezTo>
                    <a:pt x="29" y="117"/>
                    <a:pt x="25" y="111"/>
                    <a:pt x="28" y="109"/>
                  </a:cubicBezTo>
                  <a:cubicBezTo>
                    <a:pt x="32" y="106"/>
                    <a:pt x="41" y="107"/>
                    <a:pt x="44" y="106"/>
                  </a:cubicBezTo>
                  <a:cubicBezTo>
                    <a:pt x="48" y="105"/>
                    <a:pt x="46" y="103"/>
                    <a:pt x="49" y="102"/>
                  </a:cubicBezTo>
                  <a:cubicBezTo>
                    <a:pt x="52" y="102"/>
                    <a:pt x="58" y="103"/>
                    <a:pt x="61" y="102"/>
                  </a:cubicBezTo>
                  <a:cubicBezTo>
                    <a:pt x="65" y="101"/>
                    <a:pt x="67" y="98"/>
                    <a:pt x="69" y="95"/>
                  </a:cubicBezTo>
                  <a:cubicBezTo>
                    <a:pt x="70" y="92"/>
                    <a:pt x="71" y="88"/>
                    <a:pt x="73" y="86"/>
                  </a:cubicBezTo>
                  <a:cubicBezTo>
                    <a:pt x="75" y="84"/>
                    <a:pt x="79" y="86"/>
                    <a:pt x="81" y="84"/>
                  </a:cubicBezTo>
                  <a:cubicBezTo>
                    <a:pt x="83" y="83"/>
                    <a:pt x="84" y="80"/>
                    <a:pt x="84" y="78"/>
                  </a:cubicBezTo>
                  <a:cubicBezTo>
                    <a:pt x="85" y="76"/>
                    <a:pt x="82" y="73"/>
                    <a:pt x="83" y="71"/>
                  </a:cubicBezTo>
                  <a:cubicBezTo>
                    <a:pt x="84" y="68"/>
                    <a:pt x="86" y="66"/>
                    <a:pt x="89" y="65"/>
                  </a:cubicBezTo>
                  <a:cubicBezTo>
                    <a:pt x="92" y="64"/>
                    <a:pt x="98" y="68"/>
                    <a:pt x="101" y="65"/>
                  </a:cubicBezTo>
                  <a:cubicBezTo>
                    <a:pt x="104" y="62"/>
                    <a:pt x="100" y="56"/>
                    <a:pt x="100" y="53"/>
                  </a:cubicBezTo>
                  <a:cubicBezTo>
                    <a:pt x="100" y="50"/>
                    <a:pt x="100" y="49"/>
                    <a:pt x="101" y="46"/>
                  </a:cubicBezTo>
                  <a:cubicBezTo>
                    <a:pt x="101" y="44"/>
                    <a:pt x="103" y="43"/>
                    <a:pt x="104" y="39"/>
                  </a:cubicBezTo>
                  <a:cubicBezTo>
                    <a:pt x="105" y="35"/>
                    <a:pt x="105" y="29"/>
                    <a:pt x="105" y="23"/>
                  </a:cubicBezTo>
                  <a:cubicBezTo>
                    <a:pt x="104" y="23"/>
                    <a:pt x="104" y="23"/>
                    <a:pt x="103" y="22"/>
                  </a:cubicBezTo>
                  <a:cubicBezTo>
                    <a:pt x="101" y="21"/>
                    <a:pt x="101" y="15"/>
                    <a:pt x="98" y="13"/>
                  </a:cubicBezTo>
                  <a:cubicBezTo>
                    <a:pt x="95" y="11"/>
                    <a:pt x="91" y="15"/>
                    <a:pt x="88" y="13"/>
                  </a:cubicBezTo>
                  <a:cubicBezTo>
                    <a:pt x="85" y="11"/>
                    <a:pt x="85" y="3"/>
                    <a:pt x="82" y="1"/>
                  </a:cubicBezTo>
                  <a:cubicBezTo>
                    <a:pt x="79" y="0"/>
                    <a:pt x="79" y="6"/>
                    <a:pt x="75" y="6"/>
                  </a:cubicBezTo>
                  <a:cubicBezTo>
                    <a:pt x="71" y="6"/>
                    <a:pt x="63" y="5"/>
                    <a:pt x="58" y="3"/>
                  </a:cubicBezTo>
                  <a:cubicBezTo>
                    <a:pt x="57" y="3"/>
                    <a:pt x="56" y="9"/>
                    <a:pt x="53" y="11"/>
                  </a:cubicBezTo>
                  <a:cubicBezTo>
                    <a:pt x="51" y="12"/>
                    <a:pt x="46" y="10"/>
                    <a:pt x="44" y="13"/>
                  </a:cubicBezTo>
                  <a:cubicBezTo>
                    <a:pt x="41" y="16"/>
                    <a:pt x="43" y="20"/>
                    <a:pt x="40" y="22"/>
                  </a:cubicBezTo>
                  <a:cubicBezTo>
                    <a:pt x="37" y="24"/>
                    <a:pt x="33" y="17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0" y="17"/>
                    <a:pt x="28" y="18"/>
                    <a:pt x="28" y="20"/>
                  </a:cubicBezTo>
                  <a:cubicBezTo>
                    <a:pt x="28" y="24"/>
                    <a:pt x="31" y="24"/>
                    <a:pt x="30" y="26"/>
                  </a:cubicBezTo>
                  <a:cubicBezTo>
                    <a:pt x="28" y="28"/>
                    <a:pt x="25" y="26"/>
                    <a:pt x="22" y="27"/>
                  </a:cubicBezTo>
                  <a:cubicBezTo>
                    <a:pt x="19" y="28"/>
                    <a:pt x="14" y="29"/>
                    <a:pt x="12" y="32"/>
                  </a:cubicBezTo>
                  <a:cubicBezTo>
                    <a:pt x="10" y="34"/>
                    <a:pt x="11" y="38"/>
                    <a:pt x="13" y="40"/>
                  </a:cubicBezTo>
                  <a:cubicBezTo>
                    <a:pt x="15" y="42"/>
                    <a:pt x="20" y="39"/>
                    <a:pt x="22" y="40"/>
                  </a:cubicBezTo>
                  <a:cubicBezTo>
                    <a:pt x="24" y="42"/>
                    <a:pt x="22" y="45"/>
                    <a:pt x="23" y="47"/>
                  </a:cubicBezTo>
                  <a:cubicBezTo>
                    <a:pt x="25" y="49"/>
                    <a:pt x="29" y="47"/>
                    <a:pt x="30" y="50"/>
                  </a:cubicBezTo>
                  <a:cubicBezTo>
                    <a:pt x="32" y="53"/>
                    <a:pt x="32" y="58"/>
                    <a:pt x="32" y="61"/>
                  </a:cubicBezTo>
                  <a:cubicBezTo>
                    <a:pt x="32" y="64"/>
                    <a:pt x="30" y="66"/>
                    <a:pt x="29" y="68"/>
                  </a:cubicBezTo>
                  <a:cubicBezTo>
                    <a:pt x="28" y="69"/>
                    <a:pt x="26" y="66"/>
                    <a:pt x="25" y="69"/>
                  </a:cubicBezTo>
                  <a:cubicBezTo>
                    <a:pt x="24" y="71"/>
                    <a:pt x="26" y="76"/>
                    <a:pt x="26" y="79"/>
                  </a:cubicBezTo>
                  <a:cubicBezTo>
                    <a:pt x="25" y="81"/>
                    <a:pt x="25" y="82"/>
                    <a:pt x="22" y="83"/>
                  </a:cubicBezTo>
                  <a:cubicBezTo>
                    <a:pt x="19" y="84"/>
                    <a:pt x="10" y="84"/>
                    <a:pt x="7" y="86"/>
                  </a:cubicBezTo>
                  <a:cubicBezTo>
                    <a:pt x="4" y="88"/>
                    <a:pt x="4" y="90"/>
                    <a:pt x="6" y="92"/>
                  </a:cubicBezTo>
                  <a:cubicBezTo>
                    <a:pt x="8" y="94"/>
                    <a:pt x="14" y="93"/>
                    <a:pt x="16" y="95"/>
                  </a:cubicBezTo>
                  <a:cubicBezTo>
                    <a:pt x="19" y="96"/>
                    <a:pt x="20" y="98"/>
                    <a:pt x="19" y="100"/>
                  </a:cubicBezTo>
                  <a:cubicBezTo>
                    <a:pt x="17" y="101"/>
                    <a:pt x="13" y="99"/>
                    <a:pt x="12" y="101"/>
                  </a:cubicBezTo>
                  <a:cubicBezTo>
                    <a:pt x="10" y="103"/>
                    <a:pt x="12" y="107"/>
                    <a:pt x="10" y="109"/>
                  </a:cubicBezTo>
                  <a:cubicBezTo>
                    <a:pt x="8" y="111"/>
                    <a:pt x="3" y="109"/>
                    <a:pt x="2" y="112"/>
                  </a:cubicBezTo>
                  <a:cubicBezTo>
                    <a:pt x="0" y="114"/>
                    <a:pt x="1" y="119"/>
                    <a:pt x="2" y="121"/>
                  </a:cubicBezTo>
                  <a:cubicBezTo>
                    <a:pt x="4" y="123"/>
                    <a:pt x="8" y="120"/>
                    <a:pt x="10" y="121"/>
                  </a:cubicBezTo>
                  <a:cubicBezTo>
                    <a:pt x="13" y="122"/>
                    <a:pt x="15" y="123"/>
                    <a:pt x="16" y="125"/>
                  </a:cubicBezTo>
                  <a:cubicBezTo>
                    <a:pt x="17" y="127"/>
                    <a:pt x="17" y="128"/>
                    <a:pt x="16" y="13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8" name="Freeform 21"/>
            <p:cNvSpPr>
              <a:spLocks/>
            </p:cNvSpPr>
            <p:nvPr/>
          </p:nvSpPr>
          <p:spPr bwMode="auto">
            <a:xfrm rot="21439583">
              <a:off x="3372991" y="5323442"/>
              <a:ext cx="688076" cy="502351"/>
            </a:xfrm>
            <a:custGeom>
              <a:avLst/>
              <a:gdLst/>
              <a:ahLst/>
              <a:cxnLst>
                <a:cxn ang="0">
                  <a:pos x="29" y="66"/>
                </a:cxn>
                <a:cxn ang="0">
                  <a:pos x="37" y="64"/>
                </a:cxn>
                <a:cxn ang="0">
                  <a:pos x="37" y="58"/>
                </a:cxn>
                <a:cxn ang="0">
                  <a:pos x="41" y="56"/>
                </a:cxn>
                <a:cxn ang="0">
                  <a:pos x="41" y="45"/>
                </a:cxn>
                <a:cxn ang="0">
                  <a:pos x="57" y="42"/>
                </a:cxn>
                <a:cxn ang="0">
                  <a:pos x="62" y="38"/>
                </a:cxn>
                <a:cxn ang="0">
                  <a:pos x="74" y="38"/>
                </a:cxn>
                <a:cxn ang="0">
                  <a:pos x="82" y="31"/>
                </a:cxn>
                <a:cxn ang="0">
                  <a:pos x="86" y="22"/>
                </a:cxn>
                <a:cxn ang="0">
                  <a:pos x="94" y="20"/>
                </a:cxn>
                <a:cxn ang="0">
                  <a:pos x="97" y="14"/>
                </a:cxn>
                <a:cxn ang="0">
                  <a:pos x="96" y="7"/>
                </a:cxn>
                <a:cxn ang="0">
                  <a:pos x="102" y="1"/>
                </a:cxn>
                <a:cxn ang="0">
                  <a:pos x="112" y="2"/>
                </a:cxn>
                <a:cxn ang="0">
                  <a:pos x="114" y="8"/>
                </a:cxn>
                <a:cxn ang="0">
                  <a:pos x="119" y="13"/>
                </a:cxn>
                <a:cxn ang="0">
                  <a:pos x="123" y="20"/>
                </a:cxn>
                <a:cxn ang="0">
                  <a:pos x="118" y="28"/>
                </a:cxn>
                <a:cxn ang="0">
                  <a:pos x="111" y="33"/>
                </a:cxn>
                <a:cxn ang="0">
                  <a:pos x="115" y="40"/>
                </a:cxn>
                <a:cxn ang="0">
                  <a:pos x="116" y="48"/>
                </a:cxn>
                <a:cxn ang="0">
                  <a:pos x="112" y="55"/>
                </a:cxn>
                <a:cxn ang="0">
                  <a:pos x="104" y="54"/>
                </a:cxn>
                <a:cxn ang="0">
                  <a:pos x="104" y="60"/>
                </a:cxn>
                <a:cxn ang="0">
                  <a:pos x="96" y="64"/>
                </a:cxn>
                <a:cxn ang="0">
                  <a:pos x="88" y="70"/>
                </a:cxn>
                <a:cxn ang="0">
                  <a:pos x="82" y="72"/>
                </a:cxn>
                <a:cxn ang="0">
                  <a:pos x="79" y="79"/>
                </a:cxn>
                <a:cxn ang="0">
                  <a:pos x="71" y="80"/>
                </a:cxn>
                <a:cxn ang="0">
                  <a:pos x="69" y="86"/>
                </a:cxn>
                <a:cxn ang="0">
                  <a:pos x="61" y="86"/>
                </a:cxn>
                <a:cxn ang="0">
                  <a:pos x="61" y="92"/>
                </a:cxn>
                <a:cxn ang="0">
                  <a:pos x="52" y="87"/>
                </a:cxn>
                <a:cxn ang="0">
                  <a:pos x="45" y="94"/>
                </a:cxn>
                <a:cxn ang="0">
                  <a:pos x="39" y="98"/>
                </a:cxn>
                <a:cxn ang="0">
                  <a:pos x="31" y="98"/>
                </a:cxn>
                <a:cxn ang="0">
                  <a:pos x="30" y="104"/>
                </a:cxn>
                <a:cxn ang="0">
                  <a:pos x="14" y="104"/>
                </a:cxn>
                <a:cxn ang="0">
                  <a:pos x="5" y="104"/>
                </a:cxn>
                <a:cxn ang="0">
                  <a:pos x="7" y="102"/>
                </a:cxn>
                <a:cxn ang="0">
                  <a:pos x="4" y="96"/>
                </a:cxn>
                <a:cxn ang="0">
                  <a:pos x="0" y="93"/>
                </a:cxn>
                <a:cxn ang="0">
                  <a:pos x="3" y="89"/>
                </a:cxn>
                <a:cxn ang="0">
                  <a:pos x="14" y="90"/>
                </a:cxn>
                <a:cxn ang="0">
                  <a:pos x="15" y="80"/>
                </a:cxn>
                <a:cxn ang="0">
                  <a:pos x="21" y="72"/>
                </a:cxn>
                <a:cxn ang="0">
                  <a:pos x="28" y="68"/>
                </a:cxn>
                <a:cxn ang="0">
                  <a:pos x="29" y="66"/>
                </a:cxn>
              </a:cxnLst>
              <a:rect l="0" t="0" r="r" b="b"/>
              <a:pathLst>
                <a:path w="123" h="106">
                  <a:moveTo>
                    <a:pt x="29" y="66"/>
                  </a:moveTo>
                  <a:cubicBezTo>
                    <a:pt x="33" y="65"/>
                    <a:pt x="35" y="64"/>
                    <a:pt x="37" y="64"/>
                  </a:cubicBezTo>
                  <a:cubicBezTo>
                    <a:pt x="46" y="63"/>
                    <a:pt x="36" y="59"/>
                    <a:pt x="37" y="58"/>
                  </a:cubicBezTo>
                  <a:cubicBezTo>
                    <a:pt x="38" y="56"/>
                    <a:pt x="40" y="58"/>
                    <a:pt x="41" y="56"/>
                  </a:cubicBezTo>
                  <a:cubicBezTo>
                    <a:pt x="42" y="53"/>
                    <a:pt x="38" y="47"/>
                    <a:pt x="41" y="45"/>
                  </a:cubicBezTo>
                  <a:cubicBezTo>
                    <a:pt x="45" y="42"/>
                    <a:pt x="54" y="43"/>
                    <a:pt x="57" y="42"/>
                  </a:cubicBezTo>
                  <a:cubicBezTo>
                    <a:pt x="61" y="41"/>
                    <a:pt x="59" y="39"/>
                    <a:pt x="62" y="38"/>
                  </a:cubicBezTo>
                  <a:cubicBezTo>
                    <a:pt x="65" y="38"/>
                    <a:pt x="71" y="39"/>
                    <a:pt x="74" y="38"/>
                  </a:cubicBezTo>
                  <a:cubicBezTo>
                    <a:pt x="78" y="37"/>
                    <a:pt x="80" y="34"/>
                    <a:pt x="82" y="31"/>
                  </a:cubicBezTo>
                  <a:cubicBezTo>
                    <a:pt x="83" y="28"/>
                    <a:pt x="84" y="24"/>
                    <a:pt x="86" y="22"/>
                  </a:cubicBezTo>
                  <a:cubicBezTo>
                    <a:pt x="88" y="20"/>
                    <a:pt x="92" y="22"/>
                    <a:pt x="94" y="20"/>
                  </a:cubicBezTo>
                  <a:cubicBezTo>
                    <a:pt x="96" y="19"/>
                    <a:pt x="97" y="16"/>
                    <a:pt x="97" y="14"/>
                  </a:cubicBezTo>
                  <a:cubicBezTo>
                    <a:pt x="98" y="12"/>
                    <a:pt x="95" y="9"/>
                    <a:pt x="96" y="7"/>
                  </a:cubicBezTo>
                  <a:cubicBezTo>
                    <a:pt x="97" y="4"/>
                    <a:pt x="99" y="2"/>
                    <a:pt x="102" y="1"/>
                  </a:cubicBezTo>
                  <a:cubicBezTo>
                    <a:pt x="105" y="0"/>
                    <a:pt x="109" y="2"/>
                    <a:pt x="112" y="2"/>
                  </a:cubicBezTo>
                  <a:cubicBezTo>
                    <a:pt x="113" y="4"/>
                    <a:pt x="113" y="7"/>
                    <a:pt x="114" y="8"/>
                  </a:cubicBezTo>
                  <a:cubicBezTo>
                    <a:pt x="116" y="12"/>
                    <a:pt x="118" y="10"/>
                    <a:pt x="119" y="13"/>
                  </a:cubicBezTo>
                  <a:cubicBezTo>
                    <a:pt x="121" y="15"/>
                    <a:pt x="123" y="17"/>
                    <a:pt x="123" y="20"/>
                  </a:cubicBezTo>
                  <a:cubicBezTo>
                    <a:pt x="122" y="23"/>
                    <a:pt x="120" y="26"/>
                    <a:pt x="118" y="28"/>
                  </a:cubicBezTo>
                  <a:cubicBezTo>
                    <a:pt x="116" y="30"/>
                    <a:pt x="112" y="30"/>
                    <a:pt x="111" y="33"/>
                  </a:cubicBezTo>
                  <a:cubicBezTo>
                    <a:pt x="110" y="35"/>
                    <a:pt x="114" y="37"/>
                    <a:pt x="115" y="40"/>
                  </a:cubicBezTo>
                  <a:cubicBezTo>
                    <a:pt x="116" y="42"/>
                    <a:pt x="116" y="45"/>
                    <a:pt x="116" y="48"/>
                  </a:cubicBezTo>
                  <a:cubicBezTo>
                    <a:pt x="115" y="51"/>
                    <a:pt x="114" y="54"/>
                    <a:pt x="112" y="55"/>
                  </a:cubicBezTo>
                  <a:cubicBezTo>
                    <a:pt x="110" y="56"/>
                    <a:pt x="106" y="53"/>
                    <a:pt x="104" y="54"/>
                  </a:cubicBezTo>
                  <a:cubicBezTo>
                    <a:pt x="102" y="55"/>
                    <a:pt x="105" y="58"/>
                    <a:pt x="104" y="60"/>
                  </a:cubicBezTo>
                  <a:cubicBezTo>
                    <a:pt x="102" y="62"/>
                    <a:pt x="98" y="62"/>
                    <a:pt x="96" y="64"/>
                  </a:cubicBezTo>
                  <a:cubicBezTo>
                    <a:pt x="93" y="66"/>
                    <a:pt x="91" y="69"/>
                    <a:pt x="88" y="70"/>
                  </a:cubicBezTo>
                  <a:cubicBezTo>
                    <a:pt x="86" y="72"/>
                    <a:pt x="84" y="71"/>
                    <a:pt x="82" y="72"/>
                  </a:cubicBezTo>
                  <a:cubicBezTo>
                    <a:pt x="81" y="74"/>
                    <a:pt x="81" y="77"/>
                    <a:pt x="79" y="79"/>
                  </a:cubicBezTo>
                  <a:cubicBezTo>
                    <a:pt x="76" y="80"/>
                    <a:pt x="73" y="78"/>
                    <a:pt x="71" y="80"/>
                  </a:cubicBezTo>
                  <a:cubicBezTo>
                    <a:pt x="69" y="81"/>
                    <a:pt x="71" y="85"/>
                    <a:pt x="69" y="86"/>
                  </a:cubicBezTo>
                  <a:cubicBezTo>
                    <a:pt x="67" y="88"/>
                    <a:pt x="63" y="84"/>
                    <a:pt x="61" y="86"/>
                  </a:cubicBezTo>
                  <a:cubicBezTo>
                    <a:pt x="59" y="87"/>
                    <a:pt x="63" y="92"/>
                    <a:pt x="61" y="92"/>
                  </a:cubicBezTo>
                  <a:cubicBezTo>
                    <a:pt x="58" y="93"/>
                    <a:pt x="55" y="87"/>
                    <a:pt x="52" y="87"/>
                  </a:cubicBezTo>
                  <a:cubicBezTo>
                    <a:pt x="49" y="87"/>
                    <a:pt x="47" y="92"/>
                    <a:pt x="45" y="94"/>
                  </a:cubicBezTo>
                  <a:cubicBezTo>
                    <a:pt x="43" y="96"/>
                    <a:pt x="42" y="98"/>
                    <a:pt x="39" y="98"/>
                  </a:cubicBezTo>
                  <a:cubicBezTo>
                    <a:pt x="37" y="99"/>
                    <a:pt x="33" y="97"/>
                    <a:pt x="31" y="98"/>
                  </a:cubicBezTo>
                  <a:cubicBezTo>
                    <a:pt x="29" y="99"/>
                    <a:pt x="33" y="103"/>
                    <a:pt x="30" y="104"/>
                  </a:cubicBezTo>
                  <a:cubicBezTo>
                    <a:pt x="26" y="106"/>
                    <a:pt x="19" y="104"/>
                    <a:pt x="14" y="104"/>
                  </a:cubicBezTo>
                  <a:cubicBezTo>
                    <a:pt x="11" y="104"/>
                    <a:pt x="8" y="104"/>
                    <a:pt x="5" y="104"/>
                  </a:cubicBezTo>
                  <a:cubicBezTo>
                    <a:pt x="6" y="103"/>
                    <a:pt x="7" y="103"/>
                    <a:pt x="7" y="102"/>
                  </a:cubicBezTo>
                  <a:cubicBezTo>
                    <a:pt x="11" y="99"/>
                    <a:pt x="5" y="98"/>
                    <a:pt x="4" y="96"/>
                  </a:cubicBezTo>
                  <a:cubicBezTo>
                    <a:pt x="2" y="95"/>
                    <a:pt x="0" y="95"/>
                    <a:pt x="0" y="93"/>
                  </a:cubicBezTo>
                  <a:cubicBezTo>
                    <a:pt x="0" y="91"/>
                    <a:pt x="0" y="90"/>
                    <a:pt x="3" y="89"/>
                  </a:cubicBezTo>
                  <a:cubicBezTo>
                    <a:pt x="6" y="89"/>
                    <a:pt x="11" y="92"/>
                    <a:pt x="14" y="90"/>
                  </a:cubicBezTo>
                  <a:cubicBezTo>
                    <a:pt x="17" y="88"/>
                    <a:pt x="14" y="83"/>
                    <a:pt x="15" y="80"/>
                  </a:cubicBezTo>
                  <a:cubicBezTo>
                    <a:pt x="16" y="77"/>
                    <a:pt x="19" y="74"/>
                    <a:pt x="21" y="72"/>
                  </a:cubicBezTo>
                  <a:cubicBezTo>
                    <a:pt x="23" y="70"/>
                    <a:pt x="27" y="70"/>
                    <a:pt x="28" y="68"/>
                  </a:cubicBezTo>
                  <a:cubicBezTo>
                    <a:pt x="29" y="67"/>
                    <a:pt x="29" y="67"/>
                    <a:pt x="29" y="6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89" name="Freeform 24"/>
            <p:cNvSpPr>
              <a:spLocks noEditPoints="1"/>
            </p:cNvSpPr>
            <p:nvPr/>
          </p:nvSpPr>
          <p:spPr bwMode="auto">
            <a:xfrm rot="21439583">
              <a:off x="3976641" y="4919451"/>
              <a:ext cx="296033" cy="664125"/>
            </a:xfrm>
            <a:custGeom>
              <a:avLst/>
              <a:gdLst/>
              <a:ahLst/>
              <a:cxnLst>
                <a:cxn ang="0">
                  <a:pos x="45" y="7"/>
                </a:cxn>
                <a:cxn ang="0">
                  <a:pos x="49" y="13"/>
                </a:cxn>
                <a:cxn ang="0">
                  <a:pos x="51" y="21"/>
                </a:cxn>
                <a:cxn ang="0">
                  <a:pos x="52" y="30"/>
                </a:cxn>
                <a:cxn ang="0">
                  <a:pos x="45" y="33"/>
                </a:cxn>
                <a:cxn ang="0">
                  <a:pos x="38" y="43"/>
                </a:cxn>
                <a:cxn ang="0">
                  <a:pos x="35" y="53"/>
                </a:cxn>
                <a:cxn ang="0">
                  <a:pos x="37" y="64"/>
                </a:cxn>
                <a:cxn ang="0">
                  <a:pos x="43" y="74"/>
                </a:cxn>
                <a:cxn ang="0">
                  <a:pos x="45" y="84"/>
                </a:cxn>
                <a:cxn ang="0">
                  <a:pos x="39" y="97"/>
                </a:cxn>
                <a:cxn ang="0">
                  <a:pos x="33" y="105"/>
                </a:cxn>
                <a:cxn ang="0">
                  <a:pos x="28" y="113"/>
                </a:cxn>
                <a:cxn ang="0">
                  <a:pos x="38" y="124"/>
                </a:cxn>
                <a:cxn ang="0">
                  <a:pos x="38" y="139"/>
                </a:cxn>
                <a:cxn ang="0">
                  <a:pos x="35" y="139"/>
                </a:cxn>
                <a:cxn ang="0">
                  <a:pos x="29" y="139"/>
                </a:cxn>
                <a:cxn ang="0">
                  <a:pos x="24" y="136"/>
                </a:cxn>
                <a:cxn ang="0">
                  <a:pos x="25" y="124"/>
                </a:cxn>
                <a:cxn ang="0">
                  <a:pos x="16" y="122"/>
                </a:cxn>
                <a:cxn ang="0">
                  <a:pos x="5" y="124"/>
                </a:cxn>
                <a:cxn ang="0">
                  <a:pos x="5" y="122"/>
                </a:cxn>
                <a:cxn ang="0">
                  <a:pos x="1" y="115"/>
                </a:cxn>
                <a:cxn ang="0">
                  <a:pos x="8" y="110"/>
                </a:cxn>
                <a:cxn ang="0">
                  <a:pos x="13" y="102"/>
                </a:cxn>
                <a:cxn ang="0">
                  <a:pos x="9" y="95"/>
                </a:cxn>
                <a:cxn ang="0">
                  <a:pos x="4" y="90"/>
                </a:cxn>
                <a:cxn ang="0">
                  <a:pos x="2" y="84"/>
                </a:cxn>
                <a:cxn ang="0">
                  <a:pos x="2" y="84"/>
                </a:cxn>
                <a:cxn ang="0">
                  <a:pos x="4" y="83"/>
                </a:cxn>
                <a:cxn ang="0">
                  <a:pos x="3" y="71"/>
                </a:cxn>
                <a:cxn ang="0">
                  <a:pos x="4" y="64"/>
                </a:cxn>
                <a:cxn ang="0">
                  <a:pos x="7" y="57"/>
                </a:cxn>
                <a:cxn ang="0">
                  <a:pos x="8" y="41"/>
                </a:cxn>
                <a:cxn ang="0">
                  <a:pos x="13" y="38"/>
                </a:cxn>
                <a:cxn ang="0">
                  <a:pos x="18" y="27"/>
                </a:cxn>
                <a:cxn ang="0">
                  <a:pos x="18" y="13"/>
                </a:cxn>
                <a:cxn ang="0">
                  <a:pos x="16" y="2"/>
                </a:cxn>
                <a:cxn ang="0">
                  <a:pos x="22" y="2"/>
                </a:cxn>
                <a:cxn ang="0">
                  <a:pos x="26" y="11"/>
                </a:cxn>
                <a:cxn ang="0">
                  <a:pos x="38" y="10"/>
                </a:cxn>
                <a:cxn ang="0">
                  <a:pos x="45" y="7"/>
                </a:cxn>
                <a:cxn ang="0">
                  <a:pos x="6" y="128"/>
                </a:cxn>
                <a:cxn ang="0">
                  <a:pos x="6" y="127"/>
                </a:cxn>
                <a:cxn ang="0">
                  <a:pos x="6" y="128"/>
                </a:cxn>
                <a:cxn ang="0">
                  <a:pos x="6" y="127"/>
                </a:cxn>
                <a:cxn ang="0">
                  <a:pos x="5" y="124"/>
                </a:cxn>
                <a:cxn ang="0">
                  <a:pos x="6" y="127"/>
                </a:cxn>
                <a:cxn ang="0">
                  <a:pos x="2" y="84"/>
                </a:cxn>
                <a:cxn ang="0">
                  <a:pos x="2" y="84"/>
                </a:cxn>
                <a:cxn ang="0">
                  <a:pos x="2" y="84"/>
                </a:cxn>
                <a:cxn ang="0">
                  <a:pos x="7" y="41"/>
                </a:cxn>
                <a:cxn ang="0">
                  <a:pos x="7" y="41"/>
                </a:cxn>
                <a:cxn ang="0">
                  <a:pos x="7" y="41"/>
                </a:cxn>
              </a:cxnLst>
              <a:rect l="0" t="0" r="r" b="b"/>
              <a:pathLst>
                <a:path w="53" h="140">
                  <a:moveTo>
                    <a:pt x="45" y="7"/>
                  </a:moveTo>
                  <a:cubicBezTo>
                    <a:pt x="47" y="9"/>
                    <a:pt x="48" y="12"/>
                    <a:pt x="49" y="13"/>
                  </a:cubicBezTo>
                  <a:cubicBezTo>
                    <a:pt x="53" y="20"/>
                    <a:pt x="51" y="19"/>
                    <a:pt x="51" y="21"/>
                  </a:cubicBezTo>
                  <a:cubicBezTo>
                    <a:pt x="52" y="24"/>
                    <a:pt x="53" y="28"/>
                    <a:pt x="52" y="30"/>
                  </a:cubicBezTo>
                  <a:cubicBezTo>
                    <a:pt x="50" y="33"/>
                    <a:pt x="47" y="30"/>
                    <a:pt x="45" y="33"/>
                  </a:cubicBezTo>
                  <a:cubicBezTo>
                    <a:pt x="42" y="35"/>
                    <a:pt x="39" y="41"/>
                    <a:pt x="38" y="43"/>
                  </a:cubicBezTo>
                  <a:cubicBezTo>
                    <a:pt x="37" y="45"/>
                    <a:pt x="35" y="51"/>
                    <a:pt x="35" y="53"/>
                  </a:cubicBezTo>
                  <a:cubicBezTo>
                    <a:pt x="35" y="55"/>
                    <a:pt x="36" y="63"/>
                    <a:pt x="37" y="64"/>
                  </a:cubicBezTo>
                  <a:cubicBezTo>
                    <a:pt x="38" y="66"/>
                    <a:pt x="42" y="70"/>
                    <a:pt x="43" y="74"/>
                  </a:cubicBezTo>
                  <a:cubicBezTo>
                    <a:pt x="45" y="77"/>
                    <a:pt x="45" y="80"/>
                    <a:pt x="45" y="84"/>
                  </a:cubicBezTo>
                  <a:cubicBezTo>
                    <a:pt x="44" y="88"/>
                    <a:pt x="41" y="94"/>
                    <a:pt x="39" y="97"/>
                  </a:cubicBezTo>
                  <a:cubicBezTo>
                    <a:pt x="37" y="101"/>
                    <a:pt x="35" y="102"/>
                    <a:pt x="33" y="105"/>
                  </a:cubicBezTo>
                  <a:cubicBezTo>
                    <a:pt x="31" y="107"/>
                    <a:pt x="27" y="109"/>
                    <a:pt x="28" y="113"/>
                  </a:cubicBezTo>
                  <a:cubicBezTo>
                    <a:pt x="29" y="117"/>
                    <a:pt x="36" y="119"/>
                    <a:pt x="38" y="124"/>
                  </a:cubicBezTo>
                  <a:cubicBezTo>
                    <a:pt x="40" y="129"/>
                    <a:pt x="39" y="135"/>
                    <a:pt x="38" y="139"/>
                  </a:cubicBezTo>
                  <a:cubicBezTo>
                    <a:pt x="37" y="139"/>
                    <a:pt x="36" y="139"/>
                    <a:pt x="35" y="139"/>
                  </a:cubicBezTo>
                  <a:cubicBezTo>
                    <a:pt x="33" y="139"/>
                    <a:pt x="31" y="140"/>
                    <a:pt x="29" y="139"/>
                  </a:cubicBezTo>
                  <a:cubicBezTo>
                    <a:pt x="27" y="139"/>
                    <a:pt x="25" y="138"/>
                    <a:pt x="24" y="136"/>
                  </a:cubicBezTo>
                  <a:cubicBezTo>
                    <a:pt x="23" y="133"/>
                    <a:pt x="27" y="127"/>
                    <a:pt x="25" y="124"/>
                  </a:cubicBezTo>
                  <a:cubicBezTo>
                    <a:pt x="23" y="121"/>
                    <a:pt x="21" y="121"/>
                    <a:pt x="16" y="122"/>
                  </a:cubicBezTo>
                  <a:cubicBezTo>
                    <a:pt x="13" y="123"/>
                    <a:pt x="9" y="123"/>
                    <a:pt x="5" y="124"/>
                  </a:cubicBezTo>
                  <a:cubicBezTo>
                    <a:pt x="5" y="123"/>
                    <a:pt x="5" y="123"/>
                    <a:pt x="5" y="122"/>
                  </a:cubicBezTo>
                  <a:cubicBezTo>
                    <a:pt x="4" y="119"/>
                    <a:pt x="0" y="117"/>
                    <a:pt x="1" y="115"/>
                  </a:cubicBezTo>
                  <a:cubicBezTo>
                    <a:pt x="2" y="112"/>
                    <a:pt x="6" y="112"/>
                    <a:pt x="8" y="110"/>
                  </a:cubicBezTo>
                  <a:cubicBezTo>
                    <a:pt x="10" y="108"/>
                    <a:pt x="12" y="105"/>
                    <a:pt x="13" y="102"/>
                  </a:cubicBezTo>
                  <a:cubicBezTo>
                    <a:pt x="13" y="99"/>
                    <a:pt x="11" y="97"/>
                    <a:pt x="9" y="95"/>
                  </a:cubicBezTo>
                  <a:cubicBezTo>
                    <a:pt x="8" y="92"/>
                    <a:pt x="6" y="94"/>
                    <a:pt x="4" y="90"/>
                  </a:cubicBezTo>
                  <a:cubicBezTo>
                    <a:pt x="3" y="89"/>
                    <a:pt x="3" y="86"/>
                    <a:pt x="2" y="84"/>
                  </a:cubicBezTo>
                  <a:lnTo>
                    <a:pt x="2" y="84"/>
                  </a:lnTo>
                  <a:cubicBezTo>
                    <a:pt x="3" y="84"/>
                    <a:pt x="3" y="83"/>
                    <a:pt x="4" y="83"/>
                  </a:cubicBezTo>
                  <a:cubicBezTo>
                    <a:pt x="7" y="80"/>
                    <a:pt x="3" y="74"/>
                    <a:pt x="3" y="71"/>
                  </a:cubicBezTo>
                  <a:cubicBezTo>
                    <a:pt x="3" y="68"/>
                    <a:pt x="3" y="67"/>
                    <a:pt x="4" y="64"/>
                  </a:cubicBezTo>
                  <a:cubicBezTo>
                    <a:pt x="4" y="62"/>
                    <a:pt x="6" y="61"/>
                    <a:pt x="7" y="57"/>
                  </a:cubicBezTo>
                  <a:cubicBezTo>
                    <a:pt x="8" y="53"/>
                    <a:pt x="8" y="47"/>
                    <a:pt x="8" y="41"/>
                  </a:cubicBezTo>
                  <a:cubicBezTo>
                    <a:pt x="8" y="41"/>
                    <a:pt x="11" y="40"/>
                    <a:pt x="13" y="38"/>
                  </a:cubicBezTo>
                  <a:cubicBezTo>
                    <a:pt x="15" y="35"/>
                    <a:pt x="17" y="32"/>
                    <a:pt x="18" y="27"/>
                  </a:cubicBezTo>
                  <a:cubicBezTo>
                    <a:pt x="19" y="23"/>
                    <a:pt x="18" y="18"/>
                    <a:pt x="18" y="13"/>
                  </a:cubicBezTo>
                  <a:cubicBezTo>
                    <a:pt x="18" y="9"/>
                    <a:pt x="15" y="5"/>
                    <a:pt x="16" y="2"/>
                  </a:cubicBezTo>
                  <a:cubicBezTo>
                    <a:pt x="17" y="0"/>
                    <a:pt x="20" y="1"/>
                    <a:pt x="22" y="2"/>
                  </a:cubicBezTo>
                  <a:cubicBezTo>
                    <a:pt x="24" y="4"/>
                    <a:pt x="23" y="9"/>
                    <a:pt x="26" y="11"/>
                  </a:cubicBezTo>
                  <a:cubicBezTo>
                    <a:pt x="29" y="12"/>
                    <a:pt x="36" y="10"/>
                    <a:pt x="38" y="10"/>
                  </a:cubicBezTo>
                  <a:cubicBezTo>
                    <a:pt x="39" y="10"/>
                    <a:pt x="42" y="8"/>
                    <a:pt x="45" y="7"/>
                  </a:cubicBezTo>
                  <a:close/>
                  <a:moveTo>
                    <a:pt x="6" y="128"/>
                  </a:moveTo>
                  <a:cubicBezTo>
                    <a:pt x="6" y="128"/>
                    <a:pt x="6" y="128"/>
                    <a:pt x="6" y="127"/>
                  </a:cubicBezTo>
                  <a:cubicBezTo>
                    <a:pt x="6" y="128"/>
                    <a:pt x="6" y="128"/>
                    <a:pt x="6" y="128"/>
                  </a:cubicBezTo>
                  <a:close/>
                  <a:moveTo>
                    <a:pt x="6" y="127"/>
                  </a:moveTo>
                  <a:cubicBezTo>
                    <a:pt x="6" y="126"/>
                    <a:pt x="6" y="125"/>
                    <a:pt x="5" y="124"/>
                  </a:cubicBezTo>
                  <a:cubicBezTo>
                    <a:pt x="6" y="125"/>
                    <a:pt x="6" y="126"/>
                    <a:pt x="6" y="127"/>
                  </a:cubicBezTo>
                  <a:close/>
                  <a:moveTo>
                    <a:pt x="2" y="84"/>
                  </a:moveTo>
                  <a:cubicBezTo>
                    <a:pt x="2" y="84"/>
                    <a:pt x="2" y="84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lose/>
                  <a:moveTo>
                    <a:pt x="7" y="41"/>
                  </a:moveTo>
                  <a:cubicBezTo>
                    <a:pt x="7" y="41"/>
                    <a:pt x="7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0" name="Freeform 25"/>
            <p:cNvSpPr>
              <a:spLocks noEditPoints="1"/>
            </p:cNvSpPr>
            <p:nvPr/>
          </p:nvSpPr>
          <p:spPr bwMode="auto">
            <a:xfrm rot="21439583">
              <a:off x="4380245" y="5896378"/>
              <a:ext cx="786088" cy="556842"/>
            </a:xfrm>
            <a:custGeom>
              <a:avLst/>
              <a:gdLst/>
              <a:ahLst/>
              <a:cxnLst>
                <a:cxn ang="0">
                  <a:pos x="141" y="53"/>
                </a:cxn>
                <a:cxn ang="0">
                  <a:pos x="131" y="59"/>
                </a:cxn>
                <a:cxn ang="0">
                  <a:pos x="128" y="68"/>
                </a:cxn>
                <a:cxn ang="0">
                  <a:pos x="125" y="78"/>
                </a:cxn>
                <a:cxn ang="0">
                  <a:pos x="117" y="88"/>
                </a:cxn>
                <a:cxn ang="0">
                  <a:pos x="114" y="96"/>
                </a:cxn>
                <a:cxn ang="0">
                  <a:pos x="104" y="105"/>
                </a:cxn>
                <a:cxn ang="0">
                  <a:pos x="91" y="114"/>
                </a:cxn>
                <a:cxn ang="0">
                  <a:pos x="89" y="115"/>
                </a:cxn>
                <a:cxn ang="0">
                  <a:pos x="17" y="108"/>
                </a:cxn>
                <a:cxn ang="0">
                  <a:pos x="20" y="109"/>
                </a:cxn>
                <a:cxn ang="0">
                  <a:pos x="18" y="97"/>
                </a:cxn>
                <a:cxn ang="0">
                  <a:pos x="25" y="94"/>
                </a:cxn>
                <a:cxn ang="0">
                  <a:pos x="27" y="81"/>
                </a:cxn>
                <a:cxn ang="0">
                  <a:pos x="18" y="76"/>
                </a:cxn>
                <a:cxn ang="0">
                  <a:pos x="16" y="68"/>
                </a:cxn>
                <a:cxn ang="0">
                  <a:pos x="8" y="65"/>
                </a:cxn>
                <a:cxn ang="0">
                  <a:pos x="4" y="60"/>
                </a:cxn>
                <a:cxn ang="0">
                  <a:pos x="19" y="56"/>
                </a:cxn>
                <a:cxn ang="0">
                  <a:pos x="4" y="40"/>
                </a:cxn>
                <a:cxn ang="0">
                  <a:pos x="6" y="33"/>
                </a:cxn>
                <a:cxn ang="0">
                  <a:pos x="11" y="27"/>
                </a:cxn>
                <a:cxn ang="0">
                  <a:pos x="12" y="9"/>
                </a:cxn>
                <a:cxn ang="0">
                  <a:pos x="18" y="2"/>
                </a:cxn>
                <a:cxn ang="0">
                  <a:pos x="39" y="1"/>
                </a:cxn>
                <a:cxn ang="0">
                  <a:pos x="40" y="6"/>
                </a:cxn>
                <a:cxn ang="0">
                  <a:pos x="34" y="11"/>
                </a:cxn>
                <a:cxn ang="0">
                  <a:pos x="35" y="20"/>
                </a:cxn>
                <a:cxn ang="0">
                  <a:pos x="41" y="20"/>
                </a:cxn>
                <a:cxn ang="0">
                  <a:pos x="45" y="26"/>
                </a:cxn>
                <a:cxn ang="0">
                  <a:pos x="44" y="32"/>
                </a:cxn>
                <a:cxn ang="0">
                  <a:pos x="53" y="45"/>
                </a:cxn>
                <a:cxn ang="0">
                  <a:pos x="59" y="51"/>
                </a:cxn>
                <a:cxn ang="0">
                  <a:pos x="63" y="57"/>
                </a:cxn>
                <a:cxn ang="0">
                  <a:pos x="71" y="58"/>
                </a:cxn>
                <a:cxn ang="0">
                  <a:pos x="79" y="51"/>
                </a:cxn>
                <a:cxn ang="0">
                  <a:pos x="80" y="44"/>
                </a:cxn>
                <a:cxn ang="0">
                  <a:pos x="86" y="39"/>
                </a:cxn>
                <a:cxn ang="0">
                  <a:pos x="91" y="43"/>
                </a:cxn>
                <a:cxn ang="0">
                  <a:pos x="107" y="40"/>
                </a:cxn>
                <a:cxn ang="0">
                  <a:pos x="111" y="47"/>
                </a:cxn>
                <a:cxn ang="0">
                  <a:pos x="118" y="56"/>
                </a:cxn>
                <a:cxn ang="0">
                  <a:pos x="128" y="53"/>
                </a:cxn>
                <a:cxn ang="0">
                  <a:pos x="141" y="53"/>
                </a:cxn>
                <a:cxn ang="0">
                  <a:pos x="1" y="62"/>
                </a:cxn>
                <a:cxn ang="0">
                  <a:pos x="1" y="62"/>
                </a:cxn>
              </a:cxnLst>
              <a:rect l="0" t="0" r="r" b="b"/>
              <a:pathLst>
                <a:path w="141" h="117">
                  <a:moveTo>
                    <a:pt x="141" y="53"/>
                  </a:moveTo>
                  <a:cubicBezTo>
                    <a:pt x="138" y="55"/>
                    <a:pt x="134" y="57"/>
                    <a:pt x="131" y="59"/>
                  </a:cubicBezTo>
                  <a:cubicBezTo>
                    <a:pt x="129" y="62"/>
                    <a:pt x="129" y="65"/>
                    <a:pt x="128" y="68"/>
                  </a:cubicBezTo>
                  <a:cubicBezTo>
                    <a:pt x="127" y="71"/>
                    <a:pt x="127" y="75"/>
                    <a:pt x="125" y="78"/>
                  </a:cubicBezTo>
                  <a:cubicBezTo>
                    <a:pt x="123" y="81"/>
                    <a:pt x="119" y="85"/>
                    <a:pt x="117" y="88"/>
                  </a:cubicBezTo>
                  <a:cubicBezTo>
                    <a:pt x="115" y="91"/>
                    <a:pt x="116" y="93"/>
                    <a:pt x="114" y="96"/>
                  </a:cubicBezTo>
                  <a:cubicBezTo>
                    <a:pt x="112" y="99"/>
                    <a:pt x="108" y="102"/>
                    <a:pt x="104" y="105"/>
                  </a:cubicBezTo>
                  <a:cubicBezTo>
                    <a:pt x="101" y="108"/>
                    <a:pt x="95" y="112"/>
                    <a:pt x="91" y="114"/>
                  </a:cubicBezTo>
                  <a:cubicBezTo>
                    <a:pt x="88" y="115"/>
                    <a:pt x="83" y="117"/>
                    <a:pt x="89" y="115"/>
                  </a:cubicBezTo>
                  <a:cubicBezTo>
                    <a:pt x="75" y="110"/>
                    <a:pt x="32" y="110"/>
                    <a:pt x="17" y="108"/>
                  </a:cubicBezTo>
                  <a:cubicBezTo>
                    <a:pt x="18" y="108"/>
                    <a:pt x="19" y="109"/>
                    <a:pt x="20" y="109"/>
                  </a:cubicBezTo>
                  <a:cubicBezTo>
                    <a:pt x="21" y="105"/>
                    <a:pt x="17" y="99"/>
                    <a:pt x="18" y="97"/>
                  </a:cubicBezTo>
                  <a:cubicBezTo>
                    <a:pt x="20" y="93"/>
                    <a:pt x="24" y="97"/>
                    <a:pt x="25" y="94"/>
                  </a:cubicBezTo>
                  <a:cubicBezTo>
                    <a:pt x="27" y="91"/>
                    <a:pt x="28" y="85"/>
                    <a:pt x="27" y="81"/>
                  </a:cubicBezTo>
                  <a:cubicBezTo>
                    <a:pt x="25" y="78"/>
                    <a:pt x="20" y="79"/>
                    <a:pt x="18" y="76"/>
                  </a:cubicBezTo>
                  <a:cubicBezTo>
                    <a:pt x="17" y="74"/>
                    <a:pt x="18" y="70"/>
                    <a:pt x="16" y="68"/>
                  </a:cubicBezTo>
                  <a:cubicBezTo>
                    <a:pt x="14" y="66"/>
                    <a:pt x="11" y="67"/>
                    <a:pt x="8" y="65"/>
                  </a:cubicBezTo>
                  <a:cubicBezTo>
                    <a:pt x="6" y="64"/>
                    <a:pt x="5" y="62"/>
                    <a:pt x="4" y="60"/>
                  </a:cubicBezTo>
                  <a:cubicBezTo>
                    <a:pt x="4" y="60"/>
                    <a:pt x="18" y="62"/>
                    <a:pt x="19" y="56"/>
                  </a:cubicBezTo>
                  <a:cubicBezTo>
                    <a:pt x="20" y="49"/>
                    <a:pt x="14" y="41"/>
                    <a:pt x="4" y="40"/>
                  </a:cubicBezTo>
                  <a:cubicBezTo>
                    <a:pt x="5" y="38"/>
                    <a:pt x="6" y="35"/>
                    <a:pt x="6" y="33"/>
                  </a:cubicBezTo>
                  <a:cubicBezTo>
                    <a:pt x="6" y="27"/>
                    <a:pt x="6" y="31"/>
                    <a:pt x="11" y="27"/>
                  </a:cubicBezTo>
                  <a:cubicBezTo>
                    <a:pt x="16" y="23"/>
                    <a:pt x="10" y="14"/>
                    <a:pt x="12" y="9"/>
                  </a:cubicBezTo>
                  <a:cubicBezTo>
                    <a:pt x="13" y="5"/>
                    <a:pt x="14" y="3"/>
                    <a:pt x="18" y="2"/>
                  </a:cubicBezTo>
                  <a:cubicBezTo>
                    <a:pt x="23" y="0"/>
                    <a:pt x="35" y="0"/>
                    <a:pt x="39" y="1"/>
                  </a:cubicBezTo>
                  <a:cubicBezTo>
                    <a:pt x="43" y="2"/>
                    <a:pt x="41" y="4"/>
                    <a:pt x="40" y="6"/>
                  </a:cubicBezTo>
                  <a:cubicBezTo>
                    <a:pt x="39" y="8"/>
                    <a:pt x="35" y="9"/>
                    <a:pt x="34" y="11"/>
                  </a:cubicBezTo>
                  <a:cubicBezTo>
                    <a:pt x="33" y="14"/>
                    <a:pt x="33" y="18"/>
                    <a:pt x="35" y="20"/>
                  </a:cubicBezTo>
                  <a:cubicBezTo>
                    <a:pt x="36" y="21"/>
                    <a:pt x="39" y="19"/>
                    <a:pt x="41" y="20"/>
                  </a:cubicBezTo>
                  <a:cubicBezTo>
                    <a:pt x="43" y="21"/>
                    <a:pt x="44" y="24"/>
                    <a:pt x="45" y="26"/>
                  </a:cubicBezTo>
                  <a:cubicBezTo>
                    <a:pt x="45" y="28"/>
                    <a:pt x="42" y="29"/>
                    <a:pt x="44" y="32"/>
                  </a:cubicBezTo>
                  <a:cubicBezTo>
                    <a:pt x="45" y="35"/>
                    <a:pt x="51" y="42"/>
                    <a:pt x="53" y="45"/>
                  </a:cubicBezTo>
                  <a:cubicBezTo>
                    <a:pt x="56" y="48"/>
                    <a:pt x="57" y="49"/>
                    <a:pt x="59" y="51"/>
                  </a:cubicBezTo>
                  <a:cubicBezTo>
                    <a:pt x="61" y="53"/>
                    <a:pt x="61" y="55"/>
                    <a:pt x="63" y="57"/>
                  </a:cubicBezTo>
                  <a:cubicBezTo>
                    <a:pt x="66" y="58"/>
                    <a:pt x="69" y="59"/>
                    <a:pt x="71" y="58"/>
                  </a:cubicBezTo>
                  <a:cubicBezTo>
                    <a:pt x="74" y="56"/>
                    <a:pt x="77" y="53"/>
                    <a:pt x="79" y="51"/>
                  </a:cubicBezTo>
                  <a:cubicBezTo>
                    <a:pt x="80" y="48"/>
                    <a:pt x="79" y="46"/>
                    <a:pt x="80" y="44"/>
                  </a:cubicBezTo>
                  <a:cubicBezTo>
                    <a:pt x="82" y="42"/>
                    <a:pt x="84" y="40"/>
                    <a:pt x="86" y="39"/>
                  </a:cubicBezTo>
                  <a:cubicBezTo>
                    <a:pt x="87" y="40"/>
                    <a:pt x="89" y="42"/>
                    <a:pt x="91" y="43"/>
                  </a:cubicBezTo>
                  <a:cubicBezTo>
                    <a:pt x="96" y="44"/>
                    <a:pt x="103" y="39"/>
                    <a:pt x="107" y="40"/>
                  </a:cubicBezTo>
                  <a:cubicBezTo>
                    <a:pt x="111" y="41"/>
                    <a:pt x="109" y="45"/>
                    <a:pt x="111" y="47"/>
                  </a:cubicBezTo>
                  <a:cubicBezTo>
                    <a:pt x="113" y="50"/>
                    <a:pt x="115" y="55"/>
                    <a:pt x="118" y="56"/>
                  </a:cubicBezTo>
                  <a:cubicBezTo>
                    <a:pt x="122" y="57"/>
                    <a:pt x="124" y="52"/>
                    <a:pt x="128" y="53"/>
                  </a:cubicBezTo>
                  <a:cubicBezTo>
                    <a:pt x="131" y="54"/>
                    <a:pt x="138" y="51"/>
                    <a:pt x="141" y="53"/>
                  </a:cubicBezTo>
                  <a:close/>
                  <a:moveTo>
                    <a:pt x="1" y="62"/>
                  </a:moveTo>
                  <a:cubicBezTo>
                    <a:pt x="0" y="62"/>
                    <a:pt x="0" y="62"/>
                    <a:pt x="1" y="62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1" name="Freeform 26"/>
            <p:cNvSpPr>
              <a:spLocks noEditPoints="1"/>
            </p:cNvSpPr>
            <p:nvPr/>
          </p:nvSpPr>
          <p:spPr bwMode="auto">
            <a:xfrm rot="21439583">
              <a:off x="4440374" y="3717132"/>
              <a:ext cx="854096" cy="1064303"/>
            </a:xfrm>
            <a:custGeom>
              <a:avLst/>
              <a:gdLst/>
              <a:ahLst/>
              <a:cxnLst>
                <a:cxn ang="0">
                  <a:pos x="151" y="126"/>
                </a:cxn>
                <a:cxn ang="0">
                  <a:pos x="149" y="137"/>
                </a:cxn>
                <a:cxn ang="0">
                  <a:pos x="140" y="167"/>
                </a:cxn>
                <a:cxn ang="0">
                  <a:pos x="136" y="192"/>
                </a:cxn>
                <a:cxn ang="0">
                  <a:pos x="128" y="209"/>
                </a:cxn>
                <a:cxn ang="0">
                  <a:pos x="95" y="211"/>
                </a:cxn>
                <a:cxn ang="0">
                  <a:pos x="78" y="220"/>
                </a:cxn>
                <a:cxn ang="0">
                  <a:pos x="65" y="215"/>
                </a:cxn>
                <a:cxn ang="0">
                  <a:pos x="55" y="219"/>
                </a:cxn>
                <a:cxn ang="0">
                  <a:pos x="41" y="216"/>
                </a:cxn>
                <a:cxn ang="0">
                  <a:pos x="41" y="201"/>
                </a:cxn>
                <a:cxn ang="0">
                  <a:pos x="39" y="184"/>
                </a:cxn>
                <a:cxn ang="0">
                  <a:pos x="37" y="170"/>
                </a:cxn>
                <a:cxn ang="0">
                  <a:pos x="27" y="153"/>
                </a:cxn>
                <a:cxn ang="0">
                  <a:pos x="26" y="129"/>
                </a:cxn>
                <a:cxn ang="0">
                  <a:pos x="17" y="111"/>
                </a:cxn>
                <a:cxn ang="0">
                  <a:pos x="18" y="89"/>
                </a:cxn>
                <a:cxn ang="0">
                  <a:pos x="14" y="70"/>
                </a:cxn>
                <a:cxn ang="0">
                  <a:pos x="8" y="48"/>
                </a:cxn>
                <a:cxn ang="0">
                  <a:pos x="8" y="48"/>
                </a:cxn>
                <a:cxn ang="0">
                  <a:pos x="19" y="50"/>
                </a:cxn>
                <a:cxn ang="0">
                  <a:pos x="32" y="32"/>
                </a:cxn>
                <a:cxn ang="0">
                  <a:pos x="33" y="41"/>
                </a:cxn>
                <a:cxn ang="0">
                  <a:pos x="48" y="51"/>
                </a:cxn>
                <a:cxn ang="0">
                  <a:pos x="63" y="51"/>
                </a:cxn>
                <a:cxn ang="0">
                  <a:pos x="72" y="18"/>
                </a:cxn>
                <a:cxn ang="0">
                  <a:pos x="94" y="11"/>
                </a:cxn>
                <a:cxn ang="0">
                  <a:pos x="124" y="3"/>
                </a:cxn>
                <a:cxn ang="0">
                  <a:pos x="130" y="3"/>
                </a:cxn>
                <a:cxn ang="0">
                  <a:pos x="143" y="30"/>
                </a:cxn>
                <a:cxn ang="0">
                  <a:pos x="146" y="48"/>
                </a:cxn>
                <a:cxn ang="0">
                  <a:pos x="137" y="59"/>
                </a:cxn>
                <a:cxn ang="0">
                  <a:pos x="140" y="84"/>
                </a:cxn>
                <a:cxn ang="0">
                  <a:pos x="134" y="101"/>
                </a:cxn>
                <a:cxn ang="0">
                  <a:pos x="133" y="123"/>
                </a:cxn>
                <a:cxn ang="0">
                  <a:pos x="130" y="3"/>
                </a:cxn>
                <a:cxn ang="0">
                  <a:pos x="130" y="3"/>
                </a:cxn>
                <a:cxn ang="0">
                  <a:pos x="130" y="1"/>
                </a:cxn>
                <a:cxn ang="0">
                  <a:pos x="130" y="1"/>
                </a:cxn>
                <a:cxn ang="0">
                  <a:pos x="31" y="32"/>
                </a:cxn>
                <a:cxn ang="0">
                  <a:pos x="31" y="32"/>
                </a:cxn>
                <a:cxn ang="0">
                  <a:pos x="28" y="32"/>
                </a:cxn>
                <a:cxn ang="0">
                  <a:pos x="27" y="32"/>
                </a:cxn>
                <a:cxn ang="0">
                  <a:pos x="27" y="32"/>
                </a:cxn>
                <a:cxn ang="0">
                  <a:pos x="26" y="32"/>
                </a:cxn>
                <a:cxn ang="0">
                  <a:pos x="0" y="45"/>
                </a:cxn>
                <a:cxn ang="0">
                  <a:pos x="0" y="45"/>
                </a:cxn>
                <a:cxn ang="0">
                  <a:pos x="1" y="46"/>
                </a:cxn>
                <a:cxn ang="0">
                  <a:pos x="1" y="46"/>
                </a:cxn>
                <a:cxn ang="0">
                  <a:pos x="1" y="46"/>
                </a:cxn>
                <a:cxn ang="0">
                  <a:pos x="2" y="46"/>
                </a:cxn>
              </a:cxnLst>
              <a:rect l="0" t="0" r="r" b="b"/>
              <a:pathLst>
                <a:path w="153" h="224">
                  <a:moveTo>
                    <a:pt x="145" y="122"/>
                  </a:moveTo>
                  <a:cubicBezTo>
                    <a:pt x="147" y="123"/>
                    <a:pt x="150" y="124"/>
                    <a:pt x="151" y="126"/>
                  </a:cubicBezTo>
                  <a:cubicBezTo>
                    <a:pt x="153" y="129"/>
                    <a:pt x="153" y="131"/>
                    <a:pt x="152" y="134"/>
                  </a:cubicBezTo>
                  <a:cubicBezTo>
                    <a:pt x="152" y="136"/>
                    <a:pt x="150" y="133"/>
                    <a:pt x="149" y="137"/>
                  </a:cubicBezTo>
                  <a:cubicBezTo>
                    <a:pt x="148" y="141"/>
                    <a:pt x="151" y="153"/>
                    <a:pt x="149" y="158"/>
                  </a:cubicBezTo>
                  <a:cubicBezTo>
                    <a:pt x="147" y="164"/>
                    <a:pt x="142" y="163"/>
                    <a:pt x="140" y="167"/>
                  </a:cubicBezTo>
                  <a:cubicBezTo>
                    <a:pt x="138" y="172"/>
                    <a:pt x="139" y="179"/>
                    <a:pt x="139" y="184"/>
                  </a:cubicBezTo>
                  <a:cubicBezTo>
                    <a:pt x="138" y="188"/>
                    <a:pt x="138" y="189"/>
                    <a:pt x="136" y="192"/>
                  </a:cubicBezTo>
                  <a:cubicBezTo>
                    <a:pt x="134" y="195"/>
                    <a:pt x="129" y="197"/>
                    <a:pt x="128" y="200"/>
                  </a:cubicBezTo>
                  <a:cubicBezTo>
                    <a:pt x="126" y="203"/>
                    <a:pt x="132" y="207"/>
                    <a:pt x="128" y="209"/>
                  </a:cubicBezTo>
                  <a:cubicBezTo>
                    <a:pt x="123" y="211"/>
                    <a:pt x="110" y="209"/>
                    <a:pt x="105" y="210"/>
                  </a:cubicBezTo>
                  <a:cubicBezTo>
                    <a:pt x="100" y="210"/>
                    <a:pt x="97" y="209"/>
                    <a:pt x="95" y="211"/>
                  </a:cubicBezTo>
                  <a:cubicBezTo>
                    <a:pt x="92" y="213"/>
                    <a:pt x="95" y="218"/>
                    <a:pt x="92" y="220"/>
                  </a:cubicBezTo>
                  <a:cubicBezTo>
                    <a:pt x="88" y="222"/>
                    <a:pt x="82" y="221"/>
                    <a:pt x="78" y="220"/>
                  </a:cubicBezTo>
                  <a:cubicBezTo>
                    <a:pt x="74" y="219"/>
                    <a:pt x="74" y="216"/>
                    <a:pt x="71" y="215"/>
                  </a:cubicBezTo>
                  <a:cubicBezTo>
                    <a:pt x="69" y="214"/>
                    <a:pt x="67" y="214"/>
                    <a:pt x="65" y="215"/>
                  </a:cubicBezTo>
                  <a:cubicBezTo>
                    <a:pt x="63" y="217"/>
                    <a:pt x="64" y="222"/>
                    <a:pt x="62" y="223"/>
                  </a:cubicBezTo>
                  <a:cubicBezTo>
                    <a:pt x="59" y="224"/>
                    <a:pt x="58" y="220"/>
                    <a:pt x="55" y="219"/>
                  </a:cubicBezTo>
                  <a:cubicBezTo>
                    <a:pt x="51" y="218"/>
                    <a:pt x="44" y="218"/>
                    <a:pt x="41" y="216"/>
                  </a:cubicBezTo>
                  <a:lnTo>
                    <a:pt x="41" y="216"/>
                  </a:lnTo>
                  <a:cubicBezTo>
                    <a:pt x="41" y="216"/>
                    <a:pt x="42" y="215"/>
                    <a:pt x="42" y="215"/>
                  </a:cubicBezTo>
                  <a:cubicBezTo>
                    <a:pt x="44" y="212"/>
                    <a:pt x="42" y="204"/>
                    <a:pt x="41" y="201"/>
                  </a:cubicBezTo>
                  <a:cubicBezTo>
                    <a:pt x="40" y="197"/>
                    <a:pt x="37" y="197"/>
                    <a:pt x="37" y="194"/>
                  </a:cubicBezTo>
                  <a:cubicBezTo>
                    <a:pt x="36" y="191"/>
                    <a:pt x="39" y="187"/>
                    <a:pt x="39" y="184"/>
                  </a:cubicBezTo>
                  <a:cubicBezTo>
                    <a:pt x="38" y="181"/>
                    <a:pt x="34" y="181"/>
                    <a:pt x="34" y="178"/>
                  </a:cubicBezTo>
                  <a:cubicBezTo>
                    <a:pt x="34" y="176"/>
                    <a:pt x="37" y="173"/>
                    <a:pt x="37" y="170"/>
                  </a:cubicBezTo>
                  <a:cubicBezTo>
                    <a:pt x="37" y="167"/>
                    <a:pt x="34" y="165"/>
                    <a:pt x="33" y="162"/>
                  </a:cubicBezTo>
                  <a:cubicBezTo>
                    <a:pt x="31" y="159"/>
                    <a:pt x="28" y="154"/>
                    <a:pt x="27" y="153"/>
                  </a:cubicBezTo>
                  <a:cubicBezTo>
                    <a:pt x="26" y="151"/>
                    <a:pt x="29" y="144"/>
                    <a:pt x="29" y="140"/>
                  </a:cubicBezTo>
                  <a:cubicBezTo>
                    <a:pt x="29" y="136"/>
                    <a:pt x="28" y="131"/>
                    <a:pt x="26" y="129"/>
                  </a:cubicBezTo>
                  <a:cubicBezTo>
                    <a:pt x="23" y="127"/>
                    <a:pt x="18" y="122"/>
                    <a:pt x="18" y="120"/>
                  </a:cubicBezTo>
                  <a:cubicBezTo>
                    <a:pt x="18" y="119"/>
                    <a:pt x="18" y="115"/>
                    <a:pt x="17" y="111"/>
                  </a:cubicBezTo>
                  <a:cubicBezTo>
                    <a:pt x="17" y="108"/>
                    <a:pt x="15" y="104"/>
                    <a:pt x="15" y="100"/>
                  </a:cubicBezTo>
                  <a:cubicBezTo>
                    <a:pt x="15" y="96"/>
                    <a:pt x="18" y="91"/>
                    <a:pt x="18" y="89"/>
                  </a:cubicBezTo>
                  <a:cubicBezTo>
                    <a:pt x="19" y="87"/>
                    <a:pt x="20" y="81"/>
                    <a:pt x="17" y="78"/>
                  </a:cubicBezTo>
                  <a:cubicBezTo>
                    <a:pt x="14" y="75"/>
                    <a:pt x="15" y="71"/>
                    <a:pt x="14" y="70"/>
                  </a:cubicBezTo>
                  <a:cubicBezTo>
                    <a:pt x="13" y="68"/>
                    <a:pt x="8" y="67"/>
                    <a:pt x="8" y="61"/>
                  </a:cubicBezTo>
                  <a:cubicBezTo>
                    <a:pt x="7" y="58"/>
                    <a:pt x="8" y="53"/>
                    <a:pt x="8" y="48"/>
                  </a:cubicBezTo>
                  <a:lnTo>
                    <a:pt x="8" y="48"/>
                  </a:lnTo>
                  <a:cubicBezTo>
                    <a:pt x="8" y="48"/>
                    <a:pt x="8" y="48"/>
                    <a:pt x="8" y="48"/>
                  </a:cubicBezTo>
                  <a:cubicBezTo>
                    <a:pt x="11" y="49"/>
                    <a:pt x="10" y="50"/>
                    <a:pt x="12" y="51"/>
                  </a:cubicBezTo>
                  <a:cubicBezTo>
                    <a:pt x="14" y="51"/>
                    <a:pt x="18" y="53"/>
                    <a:pt x="19" y="50"/>
                  </a:cubicBezTo>
                  <a:cubicBezTo>
                    <a:pt x="21" y="47"/>
                    <a:pt x="15" y="41"/>
                    <a:pt x="19" y="36"/>
                  </a:cubicBezTo>
                  <a:cubicBezTo>
                    <a:pt x="22" y="33"/>
                    <a:pt x="26" y="36"/>
                    <a:pt x="32" y="32"/>
                  </a:cubicBezTo>
                  <a:cubicBezTo>
                    <a:pt x="33" y="32"/>
                    <a:pt x="33" y="32"/>
                    <a:pt x="34" y="33"/>
                  </a:cubicBezTo>
                  <a:cubicBezTo>
                    <a:pt x="35" y="35"/>
                    <a:pt x="30" y="39"/>
                    <a:pt x="33" y="41"/>
                  </a:cubicBezTo>
                  <a:cubicBezTo>
                    <a:pt x="36" y="42"/>
                    <a:pt x="43" y="37"/>
                    <a:pt x="47" y="40"/>
                  </a:cubicBezTo>
                  <a:cubicBezTo>
                    <a:pt x="50" y="42"/>
                    <a:pt x="47" y="48"/>
                    <a:pt x="48" y="51"/>
                  </a:cubicBezTo>
                  <a:cubicBezTo>
                    <a:pt x="50" y="54"/>
                    <a:pt x="53" y="53"/>
                    <a:pt x="56" y="53"/>
                  </a:cubicBezTo>
                  <a:cubicBezTo>
                    <a:pt x="58" y="53"/>
                    <a:pt x="60" y="53"/>
                    <a:pt x="63" y="51"/>
                  </a:cubicBezTo>
                  <a:cubicBezTo>
                    <a:pt x="65" y="50"/>
                    <a:pt x="69" y="50"/>
                    <a:pt x="71" y="44"/>
                  </a:cubicBezTo>
                  <a:cubicBezTo>
                    <a:pt x="73" y="38"/>
                    <a:pt x="70" y="23"/>
                    <a:pt x="72" y="18"/>
                  </a:cubicBezTo>
                  <a:cubicBezTo>
                    <a:pt x="74" y="12"/>
                    <a:pt x="78" y="17"/>
                    <a:pt x="82" y="16"/>
                  </a:cubicBezTo>
                  <a:cubicBezTo>
                    <a:pt x="86" y="15"/>
                    <a:pt x="88" y="12"/>
                    <a:pt x="94" y="11"/>
                  </a:cubicBezTo>
                  <a:cubicBezTo>
                    <a:pt x="99" y="10"/>
                    <a:pt x="107" y="11"/>
                    <a:pt x="112" y="10"/>
                  </a:cubicBezTo>
                  <a:cubicBezTo>
                    <a:pt x="118" y="8"/>
                    <a:pt x="120" y="3"/>
                    <a:pt x="124" y="3"/>
                  </a:cubicBezTo>
                  <a:cubicBezTo>
                    <a:pt x="127" y="2"/>
                    <a:pt x="128" y="2"/>
                    <a:pt x="130" y="3"/>
                  </a:cubicBezTo>
                  <a:lnTo>
                    <a:pt x="130" y="3"/>
                  </a:lnTo>
                  <a:cubicBezTo>
                    <a:pt x="130" y="8"/>
                    <a:pt x="131" y="17"/>
                    <a:pt x="133" y="22"/>
                  </a:cubicBezTo>
                  <a:cubicBezTo>
                    <a:pt x="136" y="27"/>
                    <a:pt x="141" y="27"/>
                    <a:pt x="143" y="30"/>
                  </a:cubicBezTo>
                  <a:cubicBezTo>
                    <a:pt x="146" y="33"/>
                    <a:pt x="148" y="36"/>
                    <a:pt x="149" y="39"/>
                  </a:cubicBezTo>
                  <a:cubicBezTo>
                    <a:pt x="149" y="43"/>
                    <a:pt x="148" y="46"/>
                    <a:pt x="146" y="48"/>
                  </a:cubicBezTo>
                  <a:cubicBezTo>
                    <a:pt x="143" y="49"/>
                    <a:pt x="138" y="44"/>
                    <a:pt x="136" y="47"/>
                  </a:cubicBezTo>
                  <a:cubicBezTo>
                    <a:pt x="134" y="50"/>
                    <a:pt x="137" y="55"/>
                    <a:pt x="137" y="59"/>
                  </a:cubicBezTo>
                  <a:cubicBezTo>
                    <a:pt x="138" y="64"/>
                    <a:pt x="140" y="69"/>
                    <a:pt x="141" y="73"/>
                  </a:cubicBezTo>
                  <a:cubicBezTo>
                    <a:pt x="141" y="77"/>
                    <a:pt x="141" y="81"/>
                    <a:pt x="140" y="84"/>
                  </a:cubicBezTo>
                  <a:cubicBezTo>
                    <a:pt x="139" y="87"/>
                    <a:pt x="135" y="89"/>
                    <a:pt x="134" y="92"/>
                  </a:cubicBezTo>
                  <a:cubicBezTo>
                    <a:pt x="133" y="95"/>
                    <a:pt x="136" y="99"/>
                    <a:pt x="134" y="101"/>
                  </a:cubicBezTo>
                  <a:cubicBezTo>
                    <a:pt x="132" y="104"/>
                    <a:pt x="124" y="101"/>
                    <a:pt x="123" y="106"/>
                  </a:cubicBezTo>
                  <a:cubicBezTo>
                    <a:pt x="123" y="111"/>
                    <a:pt x="126" y="120"/>
                    <a:pt x="133" y="123"/>
                  </a:cubicBezTo>
                  <a:cubicBezTo>
                    <a:pt x="139" y="125"/>
                    <a:pt x="142" y="123"/>
                    <a:pt x="145" y="122"/>
                  </a:cubicBezTo>
                  <a:close/>
                  <a:moveTo>
                    <a:pt x="130" y="3"/>
                  </a:moveTo>
                  <a:cubicBezTo>
                    <a:pt x="130" y="2"/>
                    <a:pt x="130" y="2"/>
                    <a:pt x="130" y="2"/>
                  </a:cubicBezTo>
                  <a:cubicBezTo>
                    <a:pt x="130" y="2"/>
                    <a:pt x="130" y="2"/>
                    <a:pt x="130" y="3"/>
                  </a:cubicBezTo>
                  <a:close/>
                  <a:moveTo>
                    <a:pt x="130" y="2"/>
                  </a:moveTo>
                  <a:cubicBezTo>
                    <a:pt x="130" y="1"/>
                    <a:pt x="130" y="1"/>
                    <a:pt x="130" y="1"/>
                  </a:cubicBezTo>
                  <a:cubicBezTo>
                    <a:pt x="130" y="1"/>
                    <a:pt x="130" y="1"/>
                    <a:pt x="130" y="2"/>
                  </a:cubicBezTo>
                  <a:close/>
                  <a:moveTo>
                    <a:pt x="130" y="1"/>
                  </a:moveTo>
                  <a:cubicBezTo>
                    <a:pt x="130" y="0"/>
                    <a:pt x="130" y="0"/>
                    <a:pt x="130" y="1"/>
                  </a:cubicBezTo>
                  <a:close/>
                  <a:moveTo>
                    <a:pt x="31" y="32"/>
                  </a:moveTo>
                  <a:cubicBezTo>
                    <a:pt x="31" y="32"/>
                    <a:pt x="31" y="32"/>
                    <a:pt x="31" y="32"/>
                  </a:cubicBezTo>
                  <a:cubicBezTo>
                    <a:pt x="31" y="32"/>
                    <a:pt x="31" y="32"/>
                    <a:pt x="31" y="32"/>
                  </a:cubicBezTo>
                  <a:close/>
                  <a:moveTo>
                    <a:pt x="28" y="32"/>
                  </a:moveTo>
                  <a:cubicBezTo>
                    <a:pt x="28" y="32"/>
                    <a:pt x="28" y="32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lose/>
                  <a:moveTo>
                    <a:pt x="27" y="32"/>
                  </a:move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lose/>
                  <a:moveTo>
                    <a:pt x="26" y="32"/>
                  </a:moveTo>
                  <a:cubicBezTo>
                    <a:pt x="26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lose/>
                  <a:moveTo>
                    <a:pt x="0" y="45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5"/>
                  </a:cubicBezTo>
                  <a:close/>
                  <a:moveTo>
                    <a:pt x="1" y="46"/>
                  </a:moveTo>
                  <a:cubicBezTo>
                    <a:pt x="1" y="46"/>
                    <a:pt x="1" y="46"/>
                    <a:pt x="1" y="46"/>
                  </a:cubicBezTo>
                  <a:cubicBezTo>
                    <a:pt x="1" y="46"/>
                    <a:pt x="1" y="46"/>
                    <a:pt x="1" y="46"/>
                  </a:cubicBezTo>
                  <a:close/>
                  <a:moveTo>
                    <a:pt x="1" y="46"/>
                  </a:moveTo>
                  <a:cubicBezTo>
                    <a:pt x="1" y="46"/>
                    <a:pt x="1" y="46"/>
                    <a:pt x="1" y="46"/>
                  </a:cubicBezTo>
                  <a:cubicBezTo>
                    <a:pt x="1" y="46"/>
                    <a:pt x="1" y="46"/>
                    <a:pt x="1" y="46"/>
                  </a:cubicBezTo>
                  <a:close/>
                  <a:moveTo>
                    <a:pt x="1" y="46"/>
                  </a:moveTo>
                  <a:cubicBezTo>
                    <a:pt x="1" y="46"/>
                    <a:pt x="2" y="46"/>
                    <a:pt x="2" y="46"/>
                  </a:cubicBezTo>
                  <a:cubicBezTo>
                    <a:pt x="2" y="46"/>
                    <a:pt x="1" y="46"/>
                    <a:pt x="1" y="4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2" name="Freeform 27"/>
            <p:cNvSpPr>
              <a:spLocks noEditPoints="1"/>
            </p:cNvSpPr>
            <p:nvPr/>
          </p:nvSpPr>
          <p:spPr bwMode="auto">
            <a:xfrm rot="21439583">
              <a:off x="4121881" y="4514991"/>
              <a:ext cx="620069" cy="1168179"/>
            </a:xfrm>
            <a:custGeom>
              <a:avLst/>
              <a:gdLst/>
              <a:ahLst/>
              <a:cxnLst>
                <a:cxn ang="0">
                  <a:pos x="29" y="37"/>
                </a:cxn>
                <a:cxn ang="0">
                  <a:pos x="29" y="57"/>
                </a:cxn>
                <a:cxn ang="0">
                  <a:pos x="29" y="84"/>
                </a:cxn>
                <a:cxn ang="0">
                  <a:pos x="22" y="95"/>
                </a:cxn>
                <a:cxn ang="0">
                  <a:pos x="25" y="112"/>
                </a:cxn>
                <a:cxn ang="0">
                  <a:pos x="11" y="125"/>
                </a:cxn>
                <a:cxn ang="0">
                  <a:pos x="10" y="146"/>
                </a:cxn>
                <a:cxn ang="0">
                  <a:pos x="18" y="166"/>
                </a:cxn>
                <a:cxn ang="0">
                  <a:pos x="6" y="187"/>
                </a:cxn>
                <a:cxn ang="0">
                  <a:pos x="11" y="206"/>
                </a:cxn>
                <a:cxn ang="0">
                  <a:pos x="17" y="223"/>
                </a:cxn>
                <a:cxn ang="0">
                  <a:pos x="21" y="239"/>
                </a:cxn>
                <a:cxn ang="0">
                  <a:pos x="30" y="236"/>
                </a:cxn>
                <a:cxn ang="0">
                  <a:pos x="45" y="226"/>
                </a:cxn>
                <a:cxn ang="0">
                  <a:pos x="60" y="215"/>
                </a:cxn>
                <a:cxn ang="0">
                  <a:pos x="69" y="204"/>
                </a:cxn>
                <a:cxn ang="0">
                  <a:pos x="68" y="195"/>
                </a:cxn>
                <a:cxn ang="0">
                  <a:pos x="57" y="176"/>
                </a:cxn>
                <a:cxn ang="0">
                  <a:pos x="60" y="153"/>
                </a:cxn>
                <a:cxn ang="0">
                  <a:pos x="58" y="127"/>
                </a:cxn>
                <a:cxn ang="0">
                  <a:pos x="76" y="116"/>
                </a:cxn>
                <a:cxn ang="0">
                  <a:pos x="76" y="100"/>
                </a:cxn>
                <a:cxn ang="0">
                  <a:pos x="95" y="96"/>
                </a:cxn>
                <a:cxn ang="0">
                  <a:pos x="109" y="85"/>
                </a:cxn>
                <a:cxn ang="0">
                  <a:pos x="109" y="58"/>
                </a:cxn>
                <a:cxn ang="0">
                  <a:pos x="102" y="47"/>
                </a:cxn>
                <a:cxn ang="0">
                  <a:pos x="92" y="39"/>
                </a:cxn>
                <a:cxn ang="0">
                  <a:pos x="89" y="30"/>
                </a:cxn>
                <a:cxn ang="0">
                  <a:pos x="81" y="13"/>
                </a:cxn>
                <a:cxn ang="0">
                  <a:pos x="72" y="18"/>
                </a:cxn>
                <a:cxn ang="0">
                  <a:pos x="50" y="21"/>
                </a:cxn>
                <a:cxn ang="0">
                  <a:pos x="34" y="1"/>
                </a:cxn>
                <a:cxn ang="0">
                  <a:pos x="18" y="8"/>
                </a:cxn>
                <a:cxn ang="0">
                  <a:pos x="11" y="221"/>
                </a:cxn>
              </a:cxnLst>
              <a:rect l="0" t="0" r="r" b="b"/>
              <a:pathLst>
                <a:path w="111" h="246">
                  <a:moveTo>
                    <a:pt x="21" y="25"/>
                  </a:moveTo>
                  <a:cubicBezTo>
                    <a:pt x="24" y="28"/>
                    <a:pt x="28" y="32"/>
                    <a:pt x="29" y="37"/>
                  </a:cubicBezTo>
                  <a:cubicBezTo>
                    <a:pt x="29" y="42"/>
                    <a:pt x="25" y="49"/>
                    <a:pt x="25" y="52"/>
                  </a:cubicBezTo>
                  <a:cubicBezTo>
                    <a:pt x="25" y="56"/>
                    <a:pt x="28" y="54"/>
                    <a:pt x="29" y="57"/>
                  </a:cubicBezTo>
                  <a:cubicBezTo>
                    <a:pt x="29" y="60"/>
                    <a:pt x="29" y="68"/>
                    <a:pt x="29" y="71"/>
                  </a:cubicBezTo>
                  <a:cubicBezTo>
                    <a:pt x="29" y="73"/>
                    <a:pt x="31" y="83"/>
                    <a:pt x="29" y="84"/>
                  </a:cubicBezTo>
                  <a:cubicBezTo>
                    <a:pt x="28" y="84"/>
                    <a:pt x="23" y="87"/>
                    <a:pt x="18" y="89"/>
                  </a:cubicBezTo>
                  <a:cubicBezTo>
                    <a:pt x="20" y="91"/>
                    <a:pt x="21" y="94"/>
                    <a:pt x="22" y="95"/>
                  </a:cubicBezTo>
                  <a:cubicBezTo>
                    <a:pt x="26" y="102"/>
                    <a:pt x="24" y="101"/>
                    <a:pt x="24" y="103"/>
                  </a:cubicBezTo>
                  <a:cubicBezTo>
                    <a:pt x="25" y="106"/>
                    <a:pt x="26" y="110"/>
                    <a:pt x="25" y="112"/>
                  </a:cubicBezTo>
                  <a:cubicBezTo>
                    <a:pt x="23" y="115"/>
                    <a:pt x="20" y="112"/>
                    <a:pt x="18" y="115"/>
                  </a:cubicBezTo>
                  <a:cubicBezTo>
                    <a:pt x="15" y="117"/>
                    <a:pt x="12" y="123"/>
                    <a:pt x="11" y="125"/>
                  </a:cubicBezTo>
                  <a:cubicBezTo>
                    <a:pt x="10" y="127"/>
                    <a:pt x="8" y="133"/>
                    <a:pt x="8" y="135"/>
                  </a:cubicBezTo>
                  <a:cubicBezTo>
                    <a:pt x="8" y="137"/>
                    <a:pt x="9" y="145"/>
                    <a:pt x="10" y="146"/>
                  </a:cubicBezTo>
                  <a:cubicBezTo>
                    <a:pt x="11" y="148"/>
                    <a:pt x="15" y="152"/>
                    <a:pt x="16" y="156"/>
                  </a:cubicBezTo>
                  <a:cubicBezTo>
                    <a:pt x="18" y="159"/>
                    <a:pt x="18" y="162"/>
                    <a:pt x="18" y="166"/>
                  </a:cubicBezTo>
                  <a:cubicBezTo>
                    <a:pt x="17" y="170"/>
                    <a:pt x="14" y="176"/>
                    <a:pt x="12" y="179"/>
                  </a:cubicBezTo>
                  <a:cubicBezTo>
                    <a:pt x="10" y="183"/>
                    <a:pt x="8" y="184"/>
                    <a:pt x="6" y="187"/>
                  </a:cubicBezTo>
                  <a:cubicBezTo>
                    <a:pt x="4" y="189"/>
                    <a:pt x="0" y="191"/>
                    <a:pt x="1" y="195"/>
                  </a:cubicBezTo>
                  <a:cubicBezTo>
                    <a:pt x="2" y="199"/>
                    <a:pt x="9" y="201"/>
                    <a:pt x="11" y="206"/>
                  </a:cubicBezTo>
                  <a:cubicBezTo>
                    <a:pt x="13" y="211"/>
                    <a:pt x="12" y="217"/>
                    <a:pt x="11" y="221"/>
                  </a:cubicBezTo>
                  <a:cubicBezTo>
                    <a:pt x="13" y="221"/>
                    <a:pt x="16" y="221"/>
                    <a:pt x="17" y="223"/>
                  </a:cubicBezTo>
                  <a:cubicBezTo>
                    <a:pt x="19" y="224"/>
                    <a:pt x="18" y="227"/>
                    <a:pt x="19" y="230"/>
                  </a:cubicBezTo>
                  <a:cubicBezTo>
                    <a:pt x="19" y="233"/>
                    <a:pt x="19" y="237"/>
                    <a:pt x="21" y="239"/>
                  </a:cubicBezTo>
                  <a:cubicBezTo>
                    <a:pt x="22" y="242"/>
                    <a:pt x="24" y="246"/>
                    <a:pt x="27" y="245"/>
                  </a:cubicBezTo>
                  <a:cubicBezTo>
                    <a:pt x="29" y="244"/>
                    <a:pt x="29" y="239"/>
                    <a:pt x="30" y="236"/>
                  </a:cubicBezTo>
                  <a:cubicBezTo>
                    <a:pt x="32" y="233"/>
                    <a:pt x="33" y="229"/>
                    <a:pt x="36" y="227"/>
                  </a:cubicBezTo>
                  <a:cubicBezTo>
                    <a:pt x="38" y="225"/>
                    <a:pt x="42" y="228"/>
                    <a:pt x="45" y="226"/>
                  </a:cubicBezTo>
                  <a:cubicBezTo>
                    <a:pt x="48" y="224"/>
                    <a:pt x="46" y="218"/>
                    <a:pt x="49" y="215"/>
                  </a:cubicBezTo>
                  <a:cubicBezTo>
                    <a:pt x="52" y="213"/>
                    <a:pt x="57" y="216"/>
                    <a:pt x="60" y="215"/>
                  </a:cubicBezTo>
                  <a:cubicBezTo>
                    <a:pt x="63" y="213"/>
                    <a:pt x="63" y="208"/>
                    <a:pt x="64" y="206"/>
                  </a:cubicBezTo>
                  <a:cubicBezTo>
                    <a:pt x="66" y="205"/>
                    <a:pt x="66" y="201"/>
                    <a:pt x="69" y="204"/>
                  </a:cubicBezTo>
                  <a:cubicBezTo>
                    <a:pt x="70" y="205"/>
                    <a:pt x="70" y="206"/>
                    <a:pt x="71" y="206"/>
                  </a:cubicBezTo>
                  <a:cubicBezTo>
                    <a:pt x="70" y="202"/>
                    <a:pt x="68" y="198"/>
                    <a:pt x="68" y="195"/>
                  </a:cubicBezTo>
                  <a:cubicBezTo>
                    <a:pt x="67" y="187"/>
                    <a:pt x="65" y="189"/>
                    <a:pt x="63" y="186"/>
                  </a:cubicBezTo>
                  <a:cubicBezTo>
                    <a:pt x="61" y="183"/>
                    <a:pt x="59" y="180"/>
                    <a:pt x="57" y="176"/>
                  </a:cubicBezTo>
                  <a:cubicBezTo>
                    <a:pt x="56" y="172"/>
                    <a:pt x="52" y="165"/>
                    <a:pt x="53" y="161"/>
                  </a:cubicBezTo>
                  <a:cubicBezTo>
                    <a:pt x="54" y="157"/>
                    <a:pt x="59" y="156"/>
                    <a:pt x="60" y="153"/>
                  </a:cubicBezTo>
                  <a:cubicBezTo>
                    <a:pt x="61" y="149"/>
                    <a:pt x="58" y="146"/>
                    <a:pt x="58" y="141"/>
                  </a:cubicBezTo>
                  <a:cubicBezTo>
                    <a:pt x="57" y="137"/>
                    <a:pt x="56" y="130"/>
                    <a:pt x="58" y="127"/>
                  </a:cubicBezTo>
                  <a:cubicBezTo>
                    <a:pt x="59" y="123"/>
                    <a:pt x="62" y="127"/>
                    <a:pt x="65" y="125"/>
                  </a:cubicBezTo>
                  <a:cubicBezTo>
                    <a:pt x="69" y="123"/>
                    <a:pt x="74" y="119"/>
                    <a:pt x="76" y="116"/>
                  </a:cubicBezTo>
                  <a:cubicBezTo>
                    <a:pt x="78" y="113"/>
                    <a:pt x="76" y="112"/>
                    <a:pt x="76" y="109"/>
                  </a:cubicBezTo>
                  <a:cubicBezTo>
                    <a:pt x="76" y="106"/>
                    <a:pt x="75" y="102"/>
                    <a:pt x="76" y="100"/>
                  </a:cubicBezTo>
                  <a:cubicBezTo>
                    <a:pt x="77" y="98"/>
                    <a:pt x="79" y="97"/>
                    <a:pt x="82" y="96"/>
                  </a:cubicBezTo>
                  <a:cubicBezTo>
                    <a:pt x="85" y="96"/>
                    <a:pt x="91" y="97"/>
                    <a:pt x="95" y="96"/>
                  </a:cubicBezTo>
                  <a:cubicBezTo>
                    <a:pt x="98" y="96"/>
                    <a:pt x="99" y="95"/>
                    <a:pt x="101" y="93"/>
                  </a:cubicBezTo>
                  <a:cubicBezTo>
                    <a:pt x="104" y="91"/>
                    <a:pt x="107" y="89"/>
                    <a:pt x="109" y="85"/>
                  </a:cubicBezTo>
                  <a:cubicBezTo>
                    <a:pt x="110" y="80"/>
                    <a:pt x="108" y="73"/>
                    <a:pt x="108" y="68"/>
                  </a:cubicBezTo>
                  <a:cubicBezTo>
                    <a:pt x="108" y="64"/>
                    <a:pt x="111" y="66"/>
                    <a:pt x="109" y="58"/>
                  </a:cubicBezTo>
                  <a:cubicBezTo>
                    <a:pt x="109" y="57"/>
                    <a:pt x="108" y="55"/>
                    <a:pt x="108" y="52"/>
                  </a:cubicBezTo>
                  <a:cubicBezTo>
                    <a:pt x="106" y="54"/>
                    <a:pt x="105" y="48"/>
                    <a:pt x="102" y="47"/>
                  </a:cubicBezTo>
                  <a:cubicBezTo>
                    <a:pt x="99" y="46"/>
                    <a:pt x="94" y="49"/>
                    <a:pt x="92" y="47"/>
                  </a:cubicBezTo>
                  <a:cubicBezTo>
                    <a:pt x="89" y="45"/>
                    <a:pt x="91" y="42"/>
                    <a:pt x="92" y="39"/>
                  </a:cubicBezTo>
                  <a:cubicBezTo>
                    <a:pt x="93" y="37"/>
                    <a:pt x="97" y="37"/>
                    <a:pt x="97" y="34"/>
                  </a:cubicBezTo>
                  <a:cubicBezTo>
                    <a:pt x="96" y="32"/>
                    <a:pt x="91" y="31"/>
                    <a:pt x="89" y="30"/>
                  </a:cubicBezTo>
                  <a:cubicBezTo>
                    <a:pt x="88" y="29"/>
                    <a:pt x="85" y="26"/>
                    <a:pt x="85" y="24"/>
                  </a:cubicBezTo>
                  <a:cubicBezTo>
                    <a:pt x="85" y="22"/>
                    <a:pt x="82" y="13"/>
                    <a:pt x="81" y="13"/>
                  </a:cubicBezTo>
                  <a:cubicBezTo>
                    <a:pt x="80" y="13"/>
                    <a:pt x="78" y="13"/>
                    <a:pt x="76" y="14"/>
                  </a:cubicBezTo>
                  <a:cubicBezTo>
                    <a:pt x="75" y="15"/>
                    <a:pt x="74" y="17"/>
                    <a:pt x="72" y="18"/>
                  </a:cubicBezTo>
                  <a:cubicBezTo>
                    <a:pt x="70" y="20"/>
                    <a:pt x="68" y="22"/>
                    <a:pt x="65" y="22"/>
                  </a:cubicBezTo>
                  <a:cubicBezTo>
                    <a:pt x="61" y="23"/>
                    <a:pt x="54" y="23"/>
                    <a:pt x="50" y="21"/>
                  </a:cubicBezTo>
                  <a:cubicBezTo>
                    <a:pt x="45" y="18"/>
                    <a:pt x="40" y="11"/>
                    <a:pt x="37" y="8"/>
                  </a:cubicBezTo>
                  <a:cubicBezTo>
                    <a:pt x="35" y="4"/>
                    <a:pt x="36" y="2"/>
                    <a:pt x="34" y="1"/>
                  </a:cubicBezTo>
                  <a:cubicBezTo>
                    <a:pt x="31" y="0"/>
                    <a:pt x="28" y="1"/>
                    <a:pt x="25" y="2"/>
                  </a:cubicBezTo>
                  <a:cubicBezTo>
                    <a:pt x="23" y="3"/>
                    <a:pt x="20" y="5"/>
                    <a:pt x="18" y="8"/>
                  </a:cubicBezTo>
                  <a:cubicBezTo>
                    <a:pt x="12" y="16"/>
                    <a:pt x="17" y="18"/>
                    <a:pt x="21" y="25"/>
                  </a:cubicBezTo>
                  <a:close/>
                  <a:moveTo>
                    <a:pt x="11" y="221"/>
                  </a:moveTo>
                  <a:cubicBezTo>
                    <a:pt x="9" y="221"/>
                    <a:pt x="9" y="221"/>
                    <a:pt x="11" y="22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3" name="Freeform 29"/>
            <p:cNvSpPr>
              <a:spLocks noEditPoints="1"/>
            </p:cNvSpPr>
            <p:nvPr/>
          </p:nvSpPr>
          <p:spPr bwMode="auto">
            <a:xfrm rot="21439583">
              <a:off x="4791550" y="5206512"/>
              <a:ext cx="1122126" cy="941695"/>
            </a:xfrm>
            <a:custGeom>
              <a:avLst/>
              <a:gdLst/>
              <a:ahLst/>
              <a:cxnLst>
                <a:cxn ang="0">
                  <a:pos x="178" y="1"/>
                </a:cxn>
                <a:cxn ang="0">
                  <a:pos x="197" y="22"/>
                </a:cxn>
                <a:cxn ang="0">
                  <a:pos x="183" y="36"/>
                </a:cxn>
                <a:cxn ang="0">
                  <a:pos x="178" y="55"/>
                </a:cxn>
                <a:cxn ang="0">
                  <a:pos x="170" y="69"/>
                </a:cxn>
                <a:cxn ang="0">
                  <a:pos x="159" y="90"/>
                </a:cxn>
                <a:cxn ang="0">
                  <a:pos x="152" y="106"/>
                </a:cxn>
                <a:cxn ang="0">
                  <a:pos x="145" y="123"/>
                </a:cxn>
                <a:cxn ang="0">
                  <a:pos x="129" y="138"/>
                </a:cxn>
                <a:cxn ang="0">
                  <a:pos x="104" y="164"/>
                </a:cxn>
                <a:cxn ang="0">
                  <a:pos x="82" y="180"/>
                </a:cxn>
                <a:cxn ang="0">
                  <a:pos x="73" y="185"/>
                </a:cxn>
                <a:cxn ang="0">
                  <a:pos x="63" y="193"/>
                </a:cxn>
                <a:cxn ang="0">
                  <a:pos x="62" y="193"/>
                </a:cxn>
                <a:cxn ang="0">
                  <a:pos x="39" y="196"/>
                </a:cxn>
                <a:cxn ang="0">
                  <a:pos x="28" y="180"/>
                </a:cxn>
                <a:cxn ang="0">
                  <a:pos x="7" y="179"/>
                </a:cxn>
                <a:cxn ang="0">
                  <a:pos x="18" y="174"/>
                </a:cxn>
                <a:cxn ang="0">
                  <a:pos x="27" y="162"/>
                </a:cxn>
                <a:cxn ang="0">
                  <a:pos x="31" y="145"/>
                </a:cxn>
                <a:cxn ang="0">
                  <a:pos x="41" y="130"/>
                </a:cxn>
                <a:cxn ang="0">
                  <a:pos x="52" y="121"/>
                </a:cxn>
                <a:cxn ang="0">
                  <a:pos x="65" y="114"/>
                </a:cxn>
                <a:cxn ang="0">
                  <a:pos x="78" y="110"/>
                </a:cxn>
                <a:cxn ang="0">
                  <a:pos x="95" y="104"/>
                </a:cxn>
                <a:cxn ang="0">
                  <a:pos x="106" y="112"/>
                </a:cxn>
                <a:cxn ang="0">
                  <a:pos x="111" y="100"/>
                </a:cxn>
                <a:cxn ang="0">
                  <a:pos x="116" y="85"/>
                </a:cxn>
                <a:cxn ang="0">
                  <a:pos x="129" y="72"/>
                </a:cxn>
                <a:cxn ang="0">
                  <a:pos x="143" y="57"/>
                </a:cxn>
                <a:cxn ang="0">
                  <a:pos x="153" y="47"/>
                </a:cxn>
                <a:cxn ang="0">
                  <a:pos x="157" y="31"/>
                </a:cxn>
                <a:cxn ang="0">
                  <a:pos x="167" y="14"/>
                </a:cxn>
                <a:cxn ang="0">
                  <a:pos x="177" y="0"/>
                </a:cxn>
                <a:cxn ang="0">
                  <a:pos x="55" y="197"/>
                </a:cxn>
                <a:cxn ang="0">
                  <a:pos x="55" y="197"/>
                </a:cxn>
                <a:cxn ang="0">
                  <a:pos x="55" y="197"/>
                </a:cxn>
              </a:cxnLst>
              <a:rect l="0" t="0" r="r" b="b"/>
              <a:pathLst>
                <a:path w="201" h="198">
                  <a:moveTo>
                    <a:pt x="177" y="0"/>
                  </a:moveTo>
                  <a:cubicBezTo>
                    <a:pt x="178" y="0"/>
                    <a:pt x="178" y="0"/>
                    <a:pt x="178" y="1"/>
                  </a:cubicBezTo>
                  <a:cubicBezTo>
                    <a:pt x="182" y="5"/>
                    <a:pt x="194" y="9"/>
                    <a:pt x="198" y="13"/>
                  </a:cubicBezTo>
                  <a:cubicBezTo>
                    <a:pt x="201" y="17"/>
                    <a:pt x="198" y="19"/>
                    <a:pt x="197" y="22"/>
                  </a:cubicBezTo>
                  <a:cubicBezTo>
                    <a:pt x="196" y="26"/>
                    <a:pt x="193" y="31"/>
                    <a:pt x="190" y="33"/>
                  </a:cubicBezTo>
                  <a:cubicBezTo>
                    <a:pt x="188" y="36"/>
                    <a:pt x="185" y="34"/>
                    <a:pt x="183" y="36"/>
                  </a:cubicBezTo>
                  <a:cubicBezTo>
                    <a:pt x="182" y="39"/>
                    <a:pt x="183" y="42"/>
                    <a:pt x="182" y="45"/>
                  </a:cubicBezTo>
                  <a:cubicBezTo>
                    <a:pt x="181" y="49"/>
                    <a:pt x="180" y="53"/>
                    <a:pt x="178" y="55"/>
                  </a:cubicBezTo>
                  <a:cubicBezTo>
                    <a:pt x="176" y="58"/>
                    <a:pt x="172" y="59"/>
                    <a:pt x="171" y="61"/>
                  </a:cubicBezTo>
                  <a:cubicBezTo>
                    <a:pt x="169" y="64"/>
                    <a:pt x="172" y="66"/>
                    <a:pt x="170" y="69"/>
                  </a:cubicBezTo>
                  <a:cubicBezTo>
                    <a:pt x="169" y="72"/>
                    <a:pt x="165" y="72"/>
                    <a:pt x="163" y="76"/>
                  </a:cubicBezTo>
                  <a:cubicBezTo>
                    <a:pt x="161" y="79"/>
                    <a:pt x="160" y="85"/>
                    <a:pt x="159" y="90"/>
                  </a:cubicBezTo>
                  <a:cubicBezTo>
                    <a:pt x="158" y="95"/>
                    <a:pt x="159" y="102"/>
                    <a:pt x="157" y="105"/>
                  </a:cubicBezTo>
                  <a:cubicBezTo>
                    <a:pt x="156" y="108"/>
                    <a:pt x="153" y="103"/>
                    <a:pt x="152" y="106"/>
                  </a:cubicBezTo>
                  <a:cubicBezTo>
                    <a:pt x="151" y="110"/>
                    <a:pt x="153" y="119"/>
                    <a:pt x="152" y="122"/>
                  </a:cubicBezTo>
                  <a:cubicBezTo>
                    <a:pt x="150" y="126"/>
                    <a:pt x="148" y="121"/>
                    <a:pt x="145" y="123"/>
                  </a:cubicBezTo>
                  <a:cubicBezTo>
                    <a:pt x="143" y="125"/>
                    <a:pt x="139" y="133"/>
                    <a:pt x="136" y="135"/>
                  </a:cubicBezTo>
                  <a:cubicBezTo>
                    <a:pt x="133" y="138"/>
                    <a:pt x="133" y="135"/>
                    <a:pt x="129" y="138"/>
                  </a:cubicBezTo>
                  <a:cubicBezTo>
                    <a:pt x="126" y="141"/>
                    <a:pt x="121" y="147"/>
                    <a:pt x="116" y="151"/>
                  </a:cubicBezTo>
                  <a:cubicBezTo>
                    <a:pt x="112" y="156"/>
                    <a:pt x="108" y="161"/>
                    <a:pt x="104" y="164"/>
                  </a:cubicBezTo>
                  <a:cubicBezTo>
                    <a:pt x="100" y="168"/>
                    <a:pt x="95" y="171"/>
                    <a:pt x="91" y="174"/>
                  </a:cubicBezTo>
                  <a:cubicBezTo>
                    <a:pt x="88" y="176"/>
                    <a:pt x="84" y="178"/>
                    <a:pt x="82" y="180"/>
                  </a:cubicBezTo>
                  <a:cubicBezTo>
                    <a:pt x="80" y="182"/>
                    <a:pt x="80" y="183"/>
                    <a:pt x="78" y="184"/>
                  </a:cubicBezTo>
                  <a:cubicBezTo>
                    <a:pt x="77" y="185"/>
                    <a:pt x="75" y="184"/>
                    <a:pt x="73" y="185"/>
                  </a:cubicBezTo>
                  <a:cubicBezTo>
                    <a:pt x="71" y="187"/>
                    <a:pt x="70" y="191"/>
                    <a:pt x="68" y="192"/>
                  </a:cubicBezTo>
                  <a:cubicBezTo>
                    <a:pt x="66" y="193"/>
                    <a:pt x="65" y="192"/>
                    <a:pt x="63" y="193"/>
                  </a:cubicBezTo>
                  <a:cubicBezTo>
                    <a:pt x="61" y="194"/>
                    <a:pt x="59" y="195"/>
                    <a:pt x="56" y="196"/>
                  </a:cubicBezTo>
                  <a:cubicBezTo>
                    <a:pt x="58" y="195"/>
                    <a:pt x="61" y="194"/>
                    <a:pt x="62" y="193"/>
                  </a:cubicBezTo>
                  <a:cubicBezTo>
                    <a:pt x="59" y="191"/>
                    <a:pt x="52" y="194"/>
                    <a:pt x="49" y="193"/>
                  </a:cubicBezTo>
                  <a:cubicBezTo>
                    <a:pt x="45" y="192"/>
                    <a:pt x="43" y="197"/>
                    <a:pt x="39" y="196"/>
                  </a:cubicBezTo>
                  <a:cubicBezTo>
                    <a:pt x="36" y="195"/>
                    <a:pt x="34" y="190"/>
                    <a:pt x="32" y="187"/>
                  </a:cubicBezTo>
                  <a:cubicBezTo>
                    <a:pt x="30" y="185"/>
                    <a:pt x="32" y="181"/>
                    <a:pt x="28" y="180"/>
                  </a:cubicBezTo>
                  <a:cubicBezTo>
                    <a:pt x="24" y="179"/>
                    <a:pt x="17" y="184"/>
                    <a:pt x="12" y="183"/>
                  </a:cubicBezTo>
                  <a:cubicBezTo>
                    <a:pt x="10" y="182"/>
                    <a:pt x="8" y="180"/>
                    <a:pt x="7" y="179"/>
                  </a:cubicBezTo>
                  <a:cubicBezTo>
                    <a:pt x="0" y="184"/>
                    <a:pt x="7" y="178"/>
                    <a:pt x="10" y="176"/>
                  </a:cubicBezTo>
                  <a:cubicBezTo>
                    <a:pt x="13" y="174"/>
                    <a:pt x="16" y="175"/>
                    <a:pt x="18" y="174"/>
                  </a:cubicBezTo>
                  <a:cubicBezTo>
                    <a:pt x="20" y="172"/>
                    <a:pt x="19" y="169"/>
                    <a:pt x="20" y="167"/>
                  </a:cubicBezTo>
                  <a:cubicBezTo>
                    <a:pt x="22" y="165"/>
                    <a:pt x="25" y="165"/>
                    <a:pt x="27" y="162"/>
                  </a:cubicBezTo>
                  <a:cubicBezTo>
                    <a:pt x="29" y="159"/>
                    <a:pt x="31" y="153"/>
                    <a:pt x="31" y="150"/>
                  </a:cubicBezTo>
                  <a:cubicBezTo>
                    <a:pt x="32" y="147"/>
                    <a:pt x="30" y="147"/>
                    <a:pt x="31" y="145"/>
                  </a:cubicBezTo>
                  <a:cubicBezTo>
                    <a:pt x="33" y="143"/>
                    <a:pt x="36" y="145"/>
                    <a:pt x="37" y="142"/>
                  </a:cubicBezTo>
                  <a:cubicBezTo>
                    <a:pt x="39" y="140"/>
                    <a:pt x="38" y="132"/>
                    <a:pt x="41" y="130"/>
                  </a:cubicBezTo>
                  <a:cubicBezTo>
                    <a:pt x="44" y="127"/>
                    <a:pt x="49" y="131"/>
                    <a:pt x="51" y="129"/>
                  </a:cubicBezTo>
                  <a:cubicBezTo>
                    <a:pt x="53" y="127"/>
                    <a:pt x="53" y="123"/>
                    <a:pt x="52" y="121"/>
                  </a:cubicBezTo>
                  <a:cubicBezTo>
                    <a:pt x="55" y="121"/>
                    <a:pt x="58" y="121"/>
                    <a:pt x="60" y="121"/>
                  </a:cubicBezTo>
                  <a:cubicBezTo>
                    <a:pt x="69" y="119"/>
                    <a:pt x="62" y="115"/>
                    <a:pt x="65" y="114"/>
                  </a:cubicBezTo>
                  <a:cubicBezTo>
                    <a:pt x="67" y="113"/>
                    <a:pt x="71" y="117"/>
                    <a:pt x="73" y="116"/>
                  </a:cubicBezTo>
                  <a:cubicBezTo>
                    <a:pt x="76" y="116"/>
                    <a:pt x="75" y="113"/>
                    <a:pt x="78" y="110"/>
                  </a:cubicBezTo>
                  <a:cubicBezTo>
                    <a:pt x="80" y="108"/>
                    <a:pt x="86" y="104"/>
                    <a:pt x="89" y="103"/>
                  </a:cubicBezTo>
                  <a:cubicBezTo>
                    <a:pt x="92" y="101"/>
                    <a:pt x="93" y="102"/>
                    <a:pt x="95" y="104"/>
                  </a:cubicBezTo>
                  <a:cubicBezTo>
                    <a:pt x="97" y="105"/>
                    <a:pt x="97" y="108"/>
                    <a:pt x="99" y="110"/>
                  </a:cubicBezTo>
                  <a:cubicBezTo>
                    <a:pt x="101" y="111"/>
                    <a:pt x="104" y="113"/>
                    <a:pt x="106" y="112"/>
                  </a:cubicBezTo>
                  <a:cubicBezTo>
                    <a:pt x="108" y="110"/>
                    <a:pt x="106" y="106"/>
                    <a:pt x="107" y="104"/>
                  </a:cubicBezTo>
                  <a:cubicBezTo>
                    <a:pt x="107" y="102"/>
                    <a:pt x="109" y="101"/>
                    <a:pt x="111" y="100"/>
                  </a:cubicBezTo>
                  <a:cubicBezTo>
                    <a:pt x="113" y="99"/>
                    <a:pt x="115" y="103"/>
                    <a:pt x="116" y="100"/>
                  </a:cubicBezTo>
                  <a:cubicBezTo>
                    <a:pt x="118" y="97"/>
                    <a:pt x="115" y="89"/>
                    <a:pt x="116" y="85"/>
                  </a:cubicBezTo>
                  <a:cubicBezTo>
                    <a:pt x="117" y="81"/>
                    <a:pt x="120" y="79"/>
                    <a:pt x="122" y="77"/>
                  </a:cubicBezTo>
                  <a:cubicBezTo>
                    <a:pt x="124" y="75"/>
                    <a:pt x="126" y="74"/>
                    <a:pt x="129" y="72"/>
                  </a:cubicBezTo>
                  <a:cubicBezTo>
                    <a:pt x="132" y="70"/>
                    <a:pt x="136" y="68"/>
                    <a:pt x="139" y="65"/>
                  </a:cubicBezTo>
                  <a:cubicBezTo>
                    <a:pt x="141" y="63"/>
                    <a:pt x="141" y="59"/>
                    <a:pt x="143" y="57"/>
                  </a:cubicBezTo>
                  <a:cubicBezTo>
                    <a:pt x="145" y="56"/>
                    <a:pt x="149" y="58"/>
                    <a:pt x="151" y="56"/>
                  </a:cubicBezTo>
                  <a:cubicBezTo>
                    <a:pt x="153" y="54"/>
                    <a:pt x="152" y="49"/>
                    <a:pt x="153" y="47"/>
                  </a:cubicBezTo>
                  <a:cubicBezTo>
                    <a:pt x="154" y="45"/>
                    <a:pt x="157" y="47"/>
                    <a:pt x="158" y="44"/>
                  </a:cubicBezTo>
                  <a:cubicBezTo>
                    <a:pt x="159" y="41"/>
                    <a:pt x="156" y="34"/>
                    <a:pt x="157" y="31"/>
                  </a:cubicBezTo>
                  <a:cubicBezTo>
                    <a:pt x="159" y="27"/>
                    <a:pt x="165" y="29"/>
                    <a:pt x="167" y="26"/>
                  </a:cubicBezTo>
                  <a:cubicBezTo>
                    <a:pt x="169" y="23"/>
                    <a:pt x="167" y="18"/>
                    <a:pt x="167" y="14"/>
                  </a:cubicBezTo>
                  <a:cubicBezTo>
                    <a:pt x="168" y="11"/>
                    <a:pt x="167" y="7"/>
                    <a:pt x="170" y="4"/>
                  </a:cubicBezTo>
                  <a:cubicBezTo>
                    <a:pt x="172" y="2"/>
                    <a:pt x="174" y="1"/>
                    <a:pt x="177" y="0"/>
                  </a:cubicBezTo>
                  <a:close/>
                  <a:moveTo>
                    <a:pt x="56" y="196"/>
                  </a:moveTo>
                  <a:cubicBezTo>
                    <a:pt x="56" y="197"/>
                    <a:pt x="55" y="197"/>
                    <a:pt x="55" y="197"/>
                  </a:cubicBezTo>
                  <a:cubicBezTo>
                    <a:pt x="55" y="197"/>
                    <a:pt x="56" y="197"/>
                    <a:pt x="56" y="196"/>
                  </a:cubicBezTo>
                  <a:close/>
                  <a:moveTo>
                    <a:pt x="55" y="197"/>
                  </a:moveTo>
                  <a:cubicBezTo>
                    <a:pt x="54" y="197"/>
                    <a:pt x="54" y="198"/>
                    <a:pt x="54" y="198"/>
                  </a:cubicBezTo>
                  <a:cubicBezTo>
                    <a:pt x="54" y="198"/>
                    <a:pt x="54" y="197"/>
                    <a:pt x="55" y="197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 rot="21439583">
              <a:off x="3883640" y="5462978"/>
              <a:ext cx="1216136" cy="727131"/>
            </a:xfrm>
            <a:custGeom>
              <a:avLst/>
              <a:gdLst/>
              <a:ahLst/>
              <a:cxnLst>
                <a:cxn ang="0">
                  <a:pos x="97" y="121"/>
                </a:cxn>
                <a:cxn ang="0">
                  <a:pos x="104" y="96"/>
                </a:cxn>
                <a:cxn ang="0">
                  <a:pos x="126" y="100"/>
                </a:cxn>
                <a:cxn ang="0">
                  <a:pos x="121" y="114"/>
                </a:cxn>
                <a:cxn ang="0">
                  <a:pos x="131" y="120"/>
                </a:cxn>
                <a:cxn ang="0">
                  <a:pos x="139" y="139"/>
                </a:cxn>
                <a:cxn ang="0">
                  <a:pos x="149" y="151"/>
                </a:cxn>
                <a:cxn ang="0">
                  <a:pos x="165" y="145"/>
                </a:cxn>
                <a:cxn ang="0">
                  <a:pos x="175" y="130"/>
                </a:cxn>
                <a:cxn ang="0">
                  <a:pos x="185" y="121"/>
                </a:cxn>
                <a:cxn ang="0">
                  <a:pos x="196" y="104"/>
                </a:cxn>
                <a:cxn ang="0">
                  <a:pos x="202" y="96"/>
                </a:cxn>
                <a:cxn ang="0">
                  <a:pos x="216" y="83"/>
                </a:cxn>
                <a:cxn ang="0">
                  <a:pos x="209" y="70"/>
                </a:cxn>
                <a:cxn ang="0">
                  <a:pos x="205" y="60"/>
                </a:cxn>
                <a:cxn ang="0">
                  <a:pos x="196" y="63"/>
                </a:cxn>
                <a:cxn ang="0">
                  <a:pos x="198" y="50"/>
                </a:cxn>
                <a:cxn ang="0">
                  <a:pos x="189" y="43"/>
                </a:cxn>
                <a:cxn ang="0">
                  <a:pos x="190" y="53"/>
                </a:cxn>
                <a:cxn ang="0">
                  <a:pos x="184" y="63"/>
                </a:cxn>
                <a:cxn ang="0">
                  <a:pos x="170" y="56"/>
                </a:cxn>
                <a:cxn ang="0">
                  <a:pos x="157" y="63"/>
                </a:cxn>
                <a:cxn ang="0">
                  <a:pos x="142" y="53"/>
                </a:cxn>
                <a:cxn ang="0">
                  <a:pos x="125" y="38"/>
                </a:cxn>
                <a:cxn ang="0">
                  <a:pos x="117" y="3"/>
                </a:cxn>
                <a:cxn ang="0">
                  <a:pos x="108" y="14"/>
                </a:cxn>
                <a:cxn ang="0">
                  <a:pos x="93" y="25"/>
                </a:cxn>
                <a:cxn ang="0">
                  <a:pos x="78" y="35"/>
                </a:cxn>
                <a:cxn ang="0">
                  <a:pos x="69" y="38"/>
                </a:cxn>
                <a:cxn ang="0">
                  <a:pos x="65" y="22"/>
                </a:cxn>
                <a:cxn ang="0">
                  <a:pos x="50" y="20"/>
                </a:cxn>
                <a:cxn ang="0">
                  <a:pos x="46" y="5"/>
                </a:cxn>
                <a:cxn ang="0">
                  <a:pos x="26" y="5"/>
                </a:cxn>
                <a:cxn ang="0">
                  <a:pos x="23" y="18"/>
                </a:cxn>
                <a:cxn ang="0">
                  <a:pos x="15" y="18"/>
                </a:cxn>
                <a:cxn ang="0">
                  <a:pos x="26" y="27"/>
                </a:cxn>
                <a:cxn ang="0">
                  <a:pos x="24" y="35"/>
                </a:cxn>
                <a:cxn ang="0">
                  <a:pos x="33" y="40"/>
                </a:cxn>
                <a:cxn ang="0">
                  <a:pos x="32" y="54"/>
                </a:cxn>
                <a:cxn ang="0">
                  <a:pos x="25" y="64"/>
                </a:cxn>
                <a:cxn ang="0">
                  <a:pos x="16" y="67"/>
                </a:cxn>
                <a:cxn ang="0">
                  <a:pos x="5" y="77"/>
                </a:cxn>
                <a:cxn ang="0">
                  <a:pos x="23" y="93"/>
                </a:cxn>
                <a:cxn ang="0">
                  <a:pos x="40" y="83"/>
                </a:cxn>
                <a:cxn ang="0">
                  <a:pos x="53" y="76"/>
                </a:cxn>
                <a:cxn ang="0">
                  <a:pos x="70" y="67"/>
                </a:cxn>
                <a:cxn ang="0">
                  <a:pos x="67" y="78"/>
                </a:cxn>
                <a:cxn ang="0">
                  <a:pos x="77" y="99"/>
                </a:cxn>
                <a:cxn ang="0">
                  <a:pos x="85" y="115"/>
                </a:cxn>
                <a:cxn ang="0">
                  <a:pos x="91" y="123"/>
                </a:cxn>
                <a:cxn ang="0">
                  <a:pos x="70" y="99"/>
                </a:cxn>
                <a:cxn ang="0">
                  <a:pos x="70" y="99"/>
                </a:cxn>
                <a:cxn ang="0">
                  <a:pos x="70" y="99"/>
                </a:cxn>
              </a:cxnLst>
              <a:rect l="0" t="0" r="r" b="b"/>
              <a:pathLst>
                <a:path w="218" h="153">
                  <a:moveTo>
                    <a:pt x="91" y="123"/>
                  </a:moveTo>
                  <a:cubicBezTo>
                    <a:pt x="93" y="123"/>
                    <a:pt x="95" y="122"/>
                    <a:pt x="97" y="121"/>
                  </a:cubicBezTo>
                  <a:cubicBezTo>
                    <a:pt x="102" y="117"/>
                    <a:pt x="96" y="108"/>
                    <a:pt x="98" y="103"/>
                  </a:cubicBezTo>
                  <a:cubicBezTo>
                    <a:pt x="99" y="99"/>
                    <a:pt x="100" y="97"/>
                    <a:pt x="104" y="96"/>
                  </a:cubicBezTo>
                  <a:cubicBezTo>
                    <a:pt x="109" y="94"/>
                    <a:pt x="121" y="94"/>
                    <a:pt x="125" y="95"/>
                  </a:cubicBezTo>
                  <a:cubicBezTo>
                    <a:pt x="129" y="96"/>
                    <a:pt x="127" y="98"/>
                    <a:pt x="126" y="100"/>
                  </a:cubicBezTo>
                  <a:cubicBezTo>
                    <a:pt x="125" y="102"/>
                    <a:pt x="121" y="103"/>
                    <a:pt x="120" y="105"/>
                  </a:cubicBezTo>
                  <a:cubicBezTo>
                    <a:pt x="119" y="108"/>
                    <a:pt x="119" y="112"/>
                    <a:pt x="121" y="114"/>
                  </a:cubicBezTo>
                  <a:cubicBezTo>
                    <a:pt x="122" y="115"/>
                    <a:pt x="125" y="113"/>
                    <a:pt x="127" y="114"/>
                  </a:cubicBezTo>
                  <a:cubicBezTo>
                    <a:pt x="129" y="115"/>
                    <a:pt x="130" y="118"/>
                    <a:pt x="131" y="120"/>
                  </a:cubicBezTo>
                  <a:cubicBezTo>
                    <a:pt x="131" y="122"/>
                    <a:pt x="128" y="123"/>
                    <a:pt x="130" y="126"/>
                  </a:cubicBezTo>
                  <a:cubicBezTo>
                    <a:pt x="131" y="129"/>
                    <a:pt x="137" y="136"/>
                    <a:pt x="139" y="139"/>
                  </a:cubicBezTo>
                  <a:cubicBezTo>
                    <a:pt x="142" y="142"/>
                    <a:pt x="143" y="143"/>
                    <a:pt x="145" y="145"/>
                  </a:cubicBezTo>
                  <a:cubicBezTo>
                    <a:pt x="147" y="147"/>
                    <a:pt x="147" y="149"/>
                    <a:pt x="149" y="151"/>
                  </a:cubicBezTo>
                  <a:cubicBezTo>
                    <a:pt x="152" y="152"/>
                    <a:pt x="155" y="153"/>
                    <a:pt x="157" y="152"/>
                  </a:cubicBezTo>
                  <a:cubicBezTo>
                    <a:pt x="160" y="150"/>
                    <a:pt x="163" y="147"/>
                    <a:pt x="165" y="145"/>
                  </a:cubicBezTo>
                  <a:cubicBezTo>
                    <a:pt x="166" y="142"/>
                    <a:pt x="165" y="140"/>
                    <a:pt x="166" y="138"/>
                  </a:cubicBezTo>
                  <a:cubicBezTo>
                    <a:pt x="168" y="135"/>
                    <a:pt x="172" y="132"/>
                    <a:pt x="175" y="130"/>
                  </a:cubicBezTo>
                  <a:cubicBezTo>
                    <a:pt x="178" y="128"/>
                    <a:pt x="181" y="129"/>
                    <a:pt x="183" y="128"/>
                  </a:cubicBezTo>
                  <a:cubicBezTo>
                    <a:pt x="185" y="126"/>
                    <a:pt x="184" y="123"/>
                    <a:pt x="185" y="121"/>
                  </a:cubicBezTo>
                  <a:cubicBezTo>
                    <a:pt x="187" y="119"/>
                    <a:pt x="190" y="119"/>
                    <a:pt x="192" y="116"/>
                  </a:cubicBezTo>
                  <a:cubicBezTo>
                    <a:pt x="194" y="113"/>
                    <a:pt x="196" y="107"/>
                    <a:pt x="196" y="104"/>
                  </a:cubicBezTo>
                  <a:cubicBezTo>
                    <a:pt x="197" y="101"/>
                    <a:pt x="195" y="101"/>
                    <a:pt x="196" y="99"/>
                  </a:cubicBezTo>
                  <a:cubicBezTo>
                    <a:pt x="198" y="97"/>
                    <a:pt x="201" y="99"/>
                    <a:pt x="202" y="96"/>
                  </a:cubicBezTo>
                  <a:cubicBezTo>
                    <a:pt x="204" y="94"/>
                    <a:pt x="203" y="86"/>
                    <a:pt x="206" y="84"/>
                  </a:cubicBezTo>
                  <a:cubicBezTo>
                    <a:pt x="209" y="81"/>
                    <a:pt x="214" y="85"/>
                    <a:pt x="216" y="83"/>
                  </a:cubicBezTo>
                  <a:cubicBezTo>
                    <a:pt x="218" y="81"/>
                    <a:pt x="218" y="77"/>
                    <a:pt x="217" y="74"/>
                  </a:cubicBezTo>
                  <a:cubicBezTo>
                    <a:pt x="216" y="72"/>
                    <a:pt x="211" y="72"/>
                    <a:pt x="209" y="70"/>
                  </a:cubicBezTo>
                  <a:cubicBezTo>
                    <a:pt x="208" y="67"/>
                    <a:pt x="211" y="63"/>
                    <a:pt x="210" y="61"/>
                  </a:cubicBezTo>
                  <a:cubicBezTo>
                    <a:pt x="209" y="58"/>
                    <a:pt x="207" y="58"/>
                    <a:pt x="205" y="60"/>
                  </a:cubicBezTo>
                  <a:cubicBezTo>
                    <a:pt x="203" y="61"/>
                    <a:pt x="204" y="67"/>
                    <a:pt x="202" y="68"/>
                  </a:cubicBezTo>
                  <a:cubicBezTo>
                    <a:pt x="199" y="69"/>
                    <a:pt x="198" y="66"/>
                    <a:pt x="196" y="63"/>
                  </a:cubicBezTo>
                  <a:cubicBezTo>
                    <a:pt x="195" y="61"/>
                    <a:pt x="194" y="57"/>
                    <a:pt x="195" y="54"/>
                  </a:cubicBezTo>
                  <a:cubicBezTo>
                    <a:pt x="195" y="52"/>
                    <a:pt x="198" y="52"/>
                    <a:pt x="198" y="50"/>
                  </a:cubicBezTo>
                  <a:cubicBezTo>
                    <a:pt x="198" y="48"/>
                    <a:pt x="198" y="45"/>
                    <a:pt x="196" y="44"/>
                  </a:cubicBezTo>
                  <a:cubicBezTo>
                    <a:pt x="194" y="42"/>
                    <a:pt x="191" y="42"/>
                    <a:pt x="189" y="43"/>
                  </a:cubicBezTo>
                  <a:cubicBezTo>
                    <a:pt x="187" y="43"/>
                    <a:pt x="186" y="45"/>
                    <a:pt x="186" y="47"/>
                  </a:cubicBezTo>
                  <a:cubicBezTo>
                    <a:pt x="186" y="49"/>
                    <a:pt x="189" y="51"/>
                    <a:pt x="190" y="53"/>
                  </a:cubicBezTo>
                  <a:cubicBezTo>
                    <a:pt x="190" y="55"/>
                    <a:pt x="191" y="58"/>
                    <a:pt x="190" y="60"/>
                  </a:cubicBezTo>
                  <a:cubicBezTo>
                    <a:pt x="188" y="62"/>
                    <a:pt x="186" y="64"/>
                    <a:pt x="184" y="63"/>
                  </a:cubicBezTo>
                  <a:cubicBezTo>
                    <a:pt x="181" y="62"/>
                    <a:pt x="180" y="57"/>
                    <a:pt x="177" y="56"/>
                  </a:cubicBezTo>
                  <a:cubicBezTo>
                    <a:pt x="175" y="55"/>
                    <a:pt x="173" y="55"/>
                    <a:pt x="170" y="56"/>
                  </a:cubicBezTo>
                  <a:cubicBezTo>
                    <a:pt x="167" y="56"/>
                    <a:pt x="162" y="57"/>
                    <a:pt x="160" y="58"/>
                  </a:cubicBezTo>
                  <a:cubicBezTo>
                    <a:pt x="158" y="59"/>
                    <a:pt x="160" y="62"/>
                    <a:pt x="157" y="63"/>
                  </a:cubicBezTo>
                  <a:cubicBezTo>
                    <a:pt x="153" y="63"/>
                    <a:pt x="146" y="64"/>
                    <a:pt x="143" y="62"/>
                  </a:cubicBezTo>
                  <a:cubicBezTo>
                    <a:pt x="140" y="60"/>
                    <a:pt x="144" y="56"/>
                    <a:pt x="142" y="53"/>
                  </a:cubicBezTo>
                  <a:cubicBezTo>
                    <a:pt x="140" y="50"/>
                    <a:pt x="134" y="50"/>
                    <a:pt x="131" y="47"/>
                  </a:cubicBezTo>
                  <a:cubicBezTo>
                    <a:pt x="128" y="45"/>
                    <a:pt x="125" y="42"/>
                    <a:pt x="125" y="38"/>
                  </a:cubicBezTo>
                  <a:cubicBezTo>
                    <a:pt x="124" y="33"/>
                    <a:pt x="128" y="27"/>
                    <a:pt x="126" y="21"/>
                  </a:cubicBezTo>
                  <a:cubicBezTo>
                    <a:pt x="125" y="15"/>
                    <a:pt x="120" y="6"/>
                    <a:pt x="117" y="3"/>
                  </a:cubicBezTo>
                  <a:cubicBezTo>
                    <a:pt x="114" y="0"/>
                    <a:pt x="114" y="4"/>
                    <a:pt x="112" y="5"/>
                  </a:cubicBezTo>
                  <a:cubicBezTo>
                    <a:pt x="111" y="7"/>
                    <a:pt x="111" y="12"/>
                    <a:pt x="108" y="14"/>
                  </a:cubicBezTo>
                  <a:cubicBezTo>
                    <a:pt x="105" y="15"/>
                    <a:pt x="100" y="12"/>
                    <a:pt x="97" y="14"/>
                  </a:cubicBezTo>
                  <a:cubicBezTo>
                    <a:pt x="94" y="17"/>
                    <a:pt x="96" y="23"/>
                    <a:pt x="93" y="25"/>
                  </a:cubicBezTo>
                  <a:cubicBezTo>
                    <a:pt x="90" y="27"/>
                    <a:pt x="86" y="24"/>
                    <a:pt x="84" y="26"/>
                  </a:cubicBezTo>
                  <a:cubicBezTo>
                    <a:pt x="81" y="28"/>
                    <a:pt x="80" y="32"/>
                    <a:pt x="78" y="35"/>
                  </a:cubicBezTo>
                  <a:cubicBezTo>
                    <a:pt x="77" y="38"/>
                    <a:pt x="77" y="43"/>
                    <a:pt x="75" y="44"/>
                  </a:cubicBezTo>
                  <a:cubicBezTo>
                    <a:pt x="72" y="45"/>
                    <a:pt x="70" y="41"/>
                    <a:pt x="69" y="38"/>
                  </a:cubicBezTo>
                  <a:cubicBezTo>
                    <a:pt x="67" y="36"/>
                    <a:pt x="67" y="32"/>
                    <a:pt x="67" y="29"/>
                  </a:cubicBezTo>
                  <a:cubicBezTo>
                    <a:pt x="66" y="26"/>
                    <a:pt x="67" y="23"/>
                    <a:pt x="65" y="22"/>
                  </a:cubicBezTo>
                  <a:cubicBezTo>
                    <a:pt x="63" y="20"/>
                    <a:pt x="59" y="21"/>
                    <a:pt x="56" y="20"/>
                  </a:cubicBezTo>
                  <a:cubicBezTo>
                    <a:pt x="54" y="20"/>
                    <a:pt x="52" y="21"/>
                    <a:pt x="50" y="20"/>
                  </a:cubicBezTo>
                  <a:cubicBezTo>
                    <a:pt x="48" y="20"/>
                    <a:pt x="46" y="19"/>
                    <a:pt x="45" y="17"/>
                  </a:cubicBezTo>
                  <a:cubicBezTo>
                    <a:pt x="44" y="14"/>
                    <a:pt x="48" y="8"/>
                    <a:pt x="46" y="5"/>
                  </a:cubicBezTo>
                  <a:cubicBezTo>
                    <a:pt x="44" y="2"/>
                    <a:pt x="42" y="2"/>
                    <a:pt x="37" y="3"/>
                  </a:cubicBezTo>
                  <a:cubicBezTo>
                    <a:pt x="34" y="4"/>
                    <a:pt x="30" y="4"/>
                    <a:pt x="26" y="5"/>
                  </a:cubicBezTo>
                  <a:cubicBezTo>
                    <a:pt x="27" y="7"/>
                    <a:pt x="27" y="9"/>
                    <a:pt x="27" y="11"/>
                  </a:cubicBezTo>
                  <a:cubicBezTo>
                    <a:pt x="26" y="14"/>
                    <a:pt x="25" y="17"/>
                    <a:pt x="23" y="18"/>
                  </a:cubicBezTo>
                  <a:cubicBezTo>
                    <a:pt x="21" y="19"/>
                    <a:pt x="17" y="16"/>
                    <a:pt x="15" y="17"/>
                  </a:cubicBezTo>
                  <a:cubicBezTo>
                    <a:pt x="15" y="17"/>
                    <a:pt x="14" y="18"/>
                    <a:pt x="15" y="18"/>
                  </a:cubicBezTo>
                  <a:cubicBezTo>
                    <a:pt x="17" y="22"/>
                    <a:pt x="18" y="26"/>
                    <a:pt x="20" y="27"/>
                  </a:cubicBezTo>
                  <a:cubicBezTo>
                    <a:pt x="24" y="30"/>
                    <a:pt x="24" y="27"/>
                    <a:pt x="26" y="27"/>
                  </a:cubicBezTo>
                  <a:cubicBezTo>
                    <a:pt x="27" y="28"/>
                    <a:pt x="29" y="29"/>
                    <a:pt x="29" y="31"/>
                  </a:cubicBezTo>
                  <a:cubicBezTo>
                    <a:pt x="28" y="32"/>
                    <a:pt x="24" y="33"/>
                    <a:pt x="24" y="35"/>
                  </a:cubicBezTo>
                  <a:cubicBezTo>
                    <a:pt x="24" y="37"/>
                    <a:pt x="26" y="37"/>
                    <a:pt x="28" y="38"/>
                  </a:cubicBezTo>
                  <a:cubicBezTo>
                    <a:pt x="29" y="39"/>
                    <a:pt x="32" y="39"/>
                    <a:pt x="33" y="40"/>
                  </a:cubicBezTo>
                  <a:cubicBezTo>
                    <a:pt x="34" y="42"/>
                    <a:pt x="35" y="44"/>
                    <a:pt x="34" y="46"/>
                  </a:cubicBezTo>
                  <a:cubicBezTo>
                    <a:pt x="34" y="48"/>
                    <a:pt x="34" y="52"/>
                    <a:pt x="32" y="54"/>
                  </a:cubicBezTo>
                  <a:cubicBezTo>
                    <a:pt x="30" y="56"/>
                    <a:pt x="26" y="54"/>
                    <a:pt x="25" y="56"/>
                  </a:cubicBezTo>
                  <a:cubicBezTo>
                    <a:pt x="24" y="58"/>
                    <a:pt x="27" y="62"/>
                    <a:pt x="25" y="64"/>
                  </a:cubicBezTo>
                  <a:cubicBezTo>
                    <a:pt x="23" y="65"/>
                    <a:pt x="20" y="61"/>
                    <a:pt x="18" y="61"/>
                  </a:cubicBezTo>
                  <a:cubicBezTo>
                    <a:pt x="16" y="62"/>
                    <a:pt x="19" y="66"/>
                    <a:pt x="16" y="67"/>
                  </a:cubicBezTo>
                  <a:cubicBezTo>
                    <a:pt x="13" y="67"/>
                    <a:pt x="6" y="63"/>
                    <a:pt x="3" y="66"/>
                  </a:cubicBezTo>
                  <a:cubicBezTo>
                    <a:pt x="0" y="68"/>
                    <a:pt x="8" y="74"/>
                    <a:pt x="5" y="77"/>
                  </a:cubicBezTo>
                  <a:cubicBezTo>
                    <a:pt x="9" y="79"/>
                    <a:pt x="12" y="80"/>
                    <a:pt x="15" y="82"/>
                  </a:cubicBezTo>
                  <a:cubicBezTo>
                    <a:pt x="18" y="85"/>
                    <a:pt x="20" y="91"/>
                    <a:pt x="23" y="93"/>
                  </a:cubicBezTo>
                  <a:cubicBezTo>
                    <a:pt x="27" y="94"/>
                    <a:pt x="31" y="94"/>
                    <a:pt x="34" y="92"/>
                  </a:cubicBezTo>
                  <a:cubicBezTo>
                    <a:pt x="38" y="90"/>
                    <a:pt x="39" y="86"/>
                    <a:pt x="40" y="83"/>
                  </a:cubicBezTo>
                  <a:cubicBezTo>
                    <a:pt x="42" y="79"/>
                    <a:pt x="40" y="74"/>
                    <a:pt x="43" y="72"/>
                  </a:cubicBezTo>
                  <a:cubicBezTo>
                    <a:pt x="47" y="70"/>
                    <a:pt x="50" y="77"/>
                    <a:pt x="53" y="76"/>
                  </a:cubicBezTo>
                  <a:cubicBezTo>
                    <a:pt x="56" y="76"/>
                    <a:pt x="54" y="72"/>
                    <a:pt x="57" y="70"/>
                  </a:cubicBezTo>
                  <a:cubicBezTo>
                    <a:pt x="61" y="68"/>
                    <a:pt x="67" y="67"/>
                    <a:pt x="70" y="67"/>
                  </a:cubicBezTo>
                  <a:cubicBezTo>
                    <a:pt x="73" y="68"/>
                    <a:pt x="73" y="71"/>
                    <a:pt x="72" y="73"/>
                  </a:cubicBezTo>
                  <a:cubicBezTo>
                    <a:pt x="71" y="75"/>
                    <a:pt x="67" y="74"/>
                    <a:pt x="67" y="78"/>
                  </a:cubicBezTo>
                  <a:cubicBezTo>
                    <a:pt x="67" y="83"/>
                    <a:pt x="70" y="91"/>
                    <a:pt x="70" y="97"/>
                  </a:cubicBezTo>
                  <a:cubicBezTo>
                    <a:pt x="74" y="97"/>
                    <a:pt x="75" y="98"/>
                    <a:pt x="77" y="99"/>
                  </a:cubicBezTo>
                  <a:cubicBezTo>
                    <a:pt x="80" y="100"/>
                    <a:pt x="82" y="101"/>
                    <a:pt x="84" y="104"/>
                  </a:cubicBezTo>
                  <a:cubicBezTo>
                    <a:pt x="85" y="107"/>
                    <a:pt x="84" y="112"/>
                    <a:pt x="85" y="115"/>
                  </a:cubicBezTo>
                  <a:cubicBezTo>
                    <a:pt x="86" y="118"/>
                    <a:pt x="88" y="119"/>
                    <a:pt x="90" y="121"/>
                  </a:cubicBezTo>
                  <a:cubicBezTo>
                    <a:pt x="90" y="122"/>
                    <a:pt x="91" y="123"/>
                    <a:pt x="91" y="123"/>
                  </a:cubicBezTo>
                  <a:close/>
                  <a:moveTo>
                    <a:pt x="70" y="99"/>
                  </a:moveTo>
                  <a:lnTo>
                    <a:pt x="70" y="99"/>
                  </a:lnTo>
                  <a:cubicBezTo>
                    <a:pt x="70" y="99"/>
                    <a:pt x="70" y="99"/>
                    <a:pt x="70" y="99"/>
                  </a:cubicBezTo>
                  <a:close/>
                  <a:moveTo>
                    <a:pt x="70" y="99"/>
                  </a:moveTo>
                  <a:cubicBezTo>
                    <a:pt x="70" y="99"/>
                    <a:pt x="70" y="99"/>
                    <a:pt x="70" y="99"/>
                  </a:cubicBezTo>
                  <a:cubicBezTo>
                    <a:pt x="70" y="99"/>
                    <a:pt x="70" y="99"/>
                    <a:pt x="70" y="99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5" name="Freeform 39"/>
            <p:cNvSpPr>
              <a:spLocks/>
            </p:cNvSpPr>
            <p:nvPr/>
          </p:nvSpPr>
          <p:spPr bwMode="auto">
            <a:xfrm rot="21439583">
              <a:off x="2304714" y="3906334"/>
              <a:ext cx="814091" cy="1311220"/>
            </a:xfrm>
            <a:custGeom>
              <a:avLst/>
              <a:gdLst/>
              <a:ahLst/>
              <a:cxnLst>
                <a:cxn ang="0">
                  <a:pos x="4" y="241"/>
                </a:cxn>
                <a:cxn ang="0">
                  <a:pos x="4" y="232"/>
                </a:cxn>
                <a:cxn ang="0">
                  <a:pos x="9" y="217"/>
                </a:cxn>
                <a:cxn ang="0">
                  <a:pos x="21" y="213"/>
                </a:cxn>
                <a:cxn ang="0">
                  <a:pos x="19" y="193"/>
                </a:cxn>
                <a:cxn ang="0">
                  <a:pos x="15" y="176"/>
                </a:cxn>
                <a:cxn ang="0">
                  <a:pos x="31" y="167"/>
                </a:cxn>
                <a:cxn ang="0">
                  <a:pos x="37" y="152"/>
                </a:cxn>
                <a:cxn ang="0">
                  <a:pos x="45" y="143"/>
                </a:cxn>
                <a:cxn ang="0">
                  <a:pos x="56" y="148"/>
                </a:cxn>
                <a:cxn ang="0">
                  <a:pos x="64" y="137"/>
                </a:cxn>
                <a:cxn ang="0">
                  <a:pos x="72" y="124"/>
                </a:cxn>
                <a:cxn ang="0">
                  <a:pos x="80" y="116"/>
                </a:cxn>
                <a:cxn ang="0">
                  <a:pos x="79" y="98"/>
                </a:cxn>
                <a:cxn ang="0">
                  <a:pos x="71" y="87"/>
                </a:cxn>
                <a:cxn ang="0">
                  <a:pos x="65" y="79"/>
                </a:cxn>
                <a:cxn ang="0">
                  <a:pos x="75" y="73"/>
                </a:cxn>
                <a:cxn ang="0">
                  <a:pos x="60" y="63"/>
                </a:cxn>
                <a:cxn ang="0">
                  <a:pos x="77" y="40"/>
                </a:cxn>
                <a:cxn ang="0">
                  <a:pos x="90" y="18"/>
                </a:cxn>
                <a:cxn ang="0">
                  <a:pos x="101" y="1"/>
                </a:cxn>
                <a:cxn ang="0">
                  <a:pos x="121" y="5"/>
                </a:cxn>
                <a:cxn ang="0">
                  <a:pos x="138" y="12"/>
                </a:cxn>
                <a:cxn ang="0">
                  <a:pos x="145" y="26"/>
                </a:cxn>
                <a:cxn ang="0">
                  <a:pos x="139" y="53"/>
                </a:cxn>
                <a:cxn ang="0">
                  <a:pos x="135" y="70"/>
                </a:cxn>
                <a:cxn ang="0">
                  <a:pos x="126" y="85"/>
                </a:cxn>
                <a:cxn ang="0">
                  <a:pos x="123" y="104"/>
                </a:cxn>
                <a:cxn ang="0">
                  <a:pos x="120" y="127"/>
                </a:cxn>
                <a:cxn ang="0">
                  <a:pos x="122" y="144"/>
                </a:cxn>
                <a:cxn ang="0">
                  <a:pos x="126" y="160"/>
                </a:cxn>
                <a:cxn ang="0">
                  <a:pos x="126" y="171"/>
                </a:cxn>
                <a:cxn ang="0">
                  <a:pos x="116" y="173"/>
                </a:cxn>
                <a:cxn ang="0">
                  <a:pos x="107" y="175"/>
                </a:cxn>
                <a:cxn ang="0">
                  <a:pos x="94" y="194"/>
                </a:cxn>
                <a:cxn ang="0">
                  <a:pos x="84" y="203"/>
                </a:cxn>
                <a:cxn ang="0">
                  <a:pos x="94" y="217"/>
                </a:cxn>
                <a:cxn ang="0">
                  <a:pos x="98" y="238"/>
                </a:cxn>
                <a:cxn ang="0">
                  <a:pos x="86" y="243"/>
                </a:cxn>
                <a:cxn ang="0">
                  <a:pos x="70" y="232"/>
                </a:cxn>
                <a:cxn ang="0">
                  <a:pos x="75" y="250"/>
                </a:cxn>
                <a:cxn ang="0">
                  <a:pos x="82" y="272"/>
                </a:cxn>
                <a:cxn ang="0">
                  <a:pos x="68" y="270"/>
                </a:cxn>
                <a:cxn ang="0">
                  <a:pos x="56" y="273"/>
                </a:cxn>
                <a:cxn ang="0">
                  <a:pos x="54" y="257"/>
                </a:cxn>
                <a:cxn ang="0">
                  <a:pos x="36" y="255"/>
                </a:cxn>
                <a:cxn ang="0">
                  <a:pos x="26" y="247"/>
                </a:cxn>
                <a:cxn ang="0">
                  <a:pos x="15" y="240"/>
                </a:cxn>
              </a:cxnLst>
              <a:rect l="0" t="0" r="r" b="b"/>
              <a:pathLst>
                <a:path w="146" h="276">
                  <a:moveTo>
                    <a:pt x="5" y="246"/>
                  </a:moveTo>
                  <a:cubicBezTo>
                    <a:pt x="5" y="244"/>
                    <a:pt x="4" y="242"/>
                    <a:pt x="4" y="241"/>
                  </a:cubicBezTo>
                  <a:cubicBezTo>
                    <a:pt x="3" y="238"/>
                    <a:pt x="0" y="238"/>
                    <a:pt x="0" y="236"/>
                  </a:cubicBezTo>
                  <a:cubicBezTo>
                    <a:pt x="0" y="234"/>
                    <a:pt x="3" y="234"/>
                    <a:pt x="4" y="232"/>
                  </a:cubicBezTo>
                  <a:cubicBezTo>
                    <a:pt x="5" y="230"/>
                    <a:pt x="7" y="227"/>
                    <a:pt x="8" y="225"/>
                  </a:cubicBezTo>
                  <a:cubicBezTo>
                    <a:pt x="9" y="222"/>
                    <a:pt x="8" y="219"/>
                    <a:pt x="9" y="217"/>
                  </a:cubicBezTo>
                  <a:cubicBezTo>
                    <a:pt x="10" y="215"/>
                    <a:pt x="11" y="214"/>
                    <a:pt x="13" y="214"/>
                  </a:cubicBezTo>
                  <a:cubicBezTo>
                    <a:pt x="16" y="213"/>
                    <a:pt x="20" y="217"/>
                    <a:pt x="21" y="213"/>
                  </a:cubicBezTo>
                  <a:cubicBezTo>
                    <a:pt x="23" y="209"/>
                    <a:pt x="23" y="199"/>
                    <a:pt x="23" y="195"/>
                  </a:cubicBezTo>
                  <a:cubicBezTo>
                    <a:pt x="22" y="191"/>
                    <a:pt x="19" y="195"/>
                    <a:pt x="19" y="193"/>
                  </a:cubicBezTo>
                  <a:cubicBezTo>
                    <a:pt x="18" y="190"/>
                    <a:pt x="21" y="184"/>
                    <a:pt x="20" y="181"/>
                  </a:cubicBezTo>
                  <a:cubicBezTo>
                    <a:pt x="20" y="178"/>
                    <a:pt x="16" y="178"/>
                    <a:pt x="15" y="176"/>
                  </a:cubicBezTo>
                  <a:cubicBezTo>
                    <a:pt x="14" y="174"/>
                    <a:pt x="14" y="174"/>
                    <a:pt x="17" y="172"/>
                  </a:cubicBezTo>
                  <a:cubicBezTo>
                    <a:pt x="20" y="170"/>
                    <a:pt x="28" y="170"/>
                    <a:pt x="31" y="167"/>
                  </a:cubicBezTo>
                  <a:cubicBezTo>
                    <a:pt x="34" y="163"/>
                    <a:pt x="30" y="155"/>
                    <a:pt x="32" y="152"/>
                  </a:cubicBezTo>
                  <a:cubicBezTo>
                    <a:pt x="33" y="149"/>
                    <a:pt x="36" y="153"/>
                    <a:pt x="37" y="152"/>
                  </a:cubicBezTo>
                  <a:cubicBezTo>
                    <a:pt x="39" y="150"/>
                    <a:pt x="38" y="145"/>
                    <a:pt x="40" y="143"/>
                  </a:cubicBezTo>
                  <a:cubicBezTo>
                    <a:pt x="41" y="142"/>
                    <a:pt x="43" y="142"/>
                    <a:pt x="45" y="143"/>
                  </a:cubicBezTo>
                  <a:cubicBezTo>
                    <a:pt x="46" y="144"/>
                    <a:pt x="46" y="148"/>
                    <a:pt x="48" y="149"/>
                  </a:cubicBezTo>
                  <a:cubicBezTo>
                    <a:pt x="50" y="151"/>
                    <a:pt x="54" y="150"/>
                    <a:pt x="56" y="148"/>
                  </a:cubicBezTo>
                  <a:cubicBezTo>
                    <a:pt x="58" y="147"/>
                    <a:pt x="56" y="143"/>
                    <a:pt x="57" y="141"/>
                  </a:cubicBezTo>
                  <a:cubicBezTo>
                    <a:pt x="59" y="139"/>
                    <a:pt x="63" y="140"/>
                    <a:pt x="64" y="137"/>
                  </a:cubicBezTo>
                  <a:cubicBezTo>
                    <a:pt x="65" y="134"/>
                    <a:pt x="62" y="127"/>
                    <a:pt x="64" y="124"/>
                  </a:cubicBezTo>
                  <a:cubicBezTo>
                    <a:pt x="66" y="121"/>
                    <a:pt x="70" y="123"/>
                    <a:pt x="72" y="124"/>
                  </a:cubicBezTo>
                  <a:cubicBezTo>
                    <a:pt x="75" y="125"/>
                    <a:pt x="77" y="131"/>
                    <a:pt x="80" y="129"/>
                  </a:cubicBezTo>
                  <a:cubicBezTo>
                    <a:pt x="82" y="126"/>
                    <a:pt x="81" y="119"/>
                    <a:pt x="80" y="116"/>
                  </a:cubicBezTo>
                  <a:cubicBezTo>
                    <a:pt x="80" y="112"/>
                    <a:pt x="75" y="111"/>
                    <a:pt x="74" y="108"/>
                  </a:cubicBezTo>
                  <a:cubicBezTo>
                    <a:pt x="74" y="105"/>
                    <a:pt x="78" y="101"/>
                    <a:pt x="79" y="98"/>
                  </a:cubicBezTo>
                  <a:cubicBezTo>
                    <a:pt x="79" y="95"/>
                    <a:pt x="79" y="92"/>
                    <a:pt x="77" y="90"/>
                  </a:cubicBezTo>
                  <a:cubicBezTo>
                    <a:pt x="76" y="88"/>
                    <a:pt x="73" y="87"/>
                    <a:pt x="71" y="87"/>
                  </a:cubicBezTo>
                  <a:cubicBezTo>
                    <a:pt x="69" y="86"/>
                    <a:pt x="66" y="87"/>
                    <a:pt x="65" y="85"/>
                  </a:cubicBezTo>
                  <a:cubicBezTo>
                    <a:pt x="63" y="84"/>
                    <a:pt x="63" y="81"/>
                    <a:pt x="65" y="79"/>
                  </a:cubicBezTo>
                  <a:cubicBezTo>
                    <a:pt x="67" y="78"/>
                    <a:pt x="72" y="79"/>
                    <a:pt x="74" y="78"/>
                  </a:cubicBezTo>
                  <a:cubicBezTo>
                    <a:pt x="76" y="77"/>
                    <a:pt x="77" y="75"/>
                    <a:pt x="75" y="73"/>
                  </a:cubicBezTo>
                  <a:cubicBezTo>
                    <a:pt x="73" y="72"/>
                    <a:pt x="66" y="71"/>
                    <a:pt x="64" y="69"/>
                  </a:cubicBezTo>
                  <a:cubicBezTo>
                    <a:pt x="61" y="67"/>
                    <a:pt x="59" y="67"/>
                    <a:pt x="60" y="63"/>
                  </a:cubicBezTo>
                  <a:cubicBezTo>
                    <a:pt x="62" y="59"/>
                    <a:pt x="68" y="53"/>
                    <a:pt x="70" y="49"/>
                  </a:cubicBezTo>
                  <a:cubicBezTo>
                    <a:pt x="73" y="45"/>
                    <a:pt x="75" y="44"/>
                    <a:pt x="77" y="40"/>
                  </a:cubicBezTo>
                  <a:cubicBezTo>
                    <a:pt x="79" y="35"/>
                    <a:pt x="80" y="27"/>
                    <a:pt x="82" y="23"/>
                  </a:cubicBezTo>
                  <a:cubicBezTo>
                    <a:pt x="84" y="20"/>
                    <a:pt x="88" y="21"/>
                    <a:pt x="90" y="18"/>
                  </a:cubicBezTo>
                  <a:cubicBezTo>
                    <a:pt x="92" y="15"/>
                    <a:pt x="92" y="11"/>
                    <a:pt x="94" y="8"/>
                  </a:cubicBezTo>
                  <a:cubicBezTo>
                    <a:pt x="96" y="5"/>
                    <a:pt x="98" y="2"/>
                    <a:pt x="101" y="1"/>
                  </a:cubicBezTo>
                  <a:cubicBezTo>
                    <a:pt x="104" y="0"/>
                    <a:pt x="108" y="1"/>
                    <a:pt x="112" y="2"/>
                  </a:cubicBezTo>
                  <a:cubicBezTo>
                    <a:pt x="115" y="2"/>
                    <a:pt x="117" y="4"/>
                    <a:pt x="121" y="5"/>
                  </a:cubicBezTo>
                  <a:cubicBezTo>
                    <a:pt x="124" y="6"/>
                    <a:pt x="130" y="5"/>
                    <a:pt x="133" y="6"/>
                  </a:cubicBezTo>
                  <a:cubicBezTo>
                    <a:pt x="136" y="7"/>
                    <a:pt x="136" y="11"/>
                    <a:pt x="138" y="12"/>
                  </a:cubicBezTo>
                  <a:cubicBezTo>
                    <a:pt x="140" y="13"/>
                    <a:pt x="142" y="13"/>
                    <a:pt x="144" y="13"/>
                  </a:cubicBezTo>
                  <a:cubicBezTo>
                    <a:pt x="144" y="15"/>
                    <a:pt x="146" y="22"/>
                    <a:pt x="145" y="26"/>
                  </a:cubicBezTo>
                  <a:cubicBezTo>
                    <a:pt x="144" y="29"/>
                    <a:pt x="141" y="28"/>
                    <a:pt x="140" y="33"/>
                  </a:cubicBezTo>
                  <a:cubicBezTo>
                    <a:pt x="139" y="38"/>
                    <a:pt x="140" y="49"/>
                    <a:pt x="139" y="53"/>
                  </a:cubicBezTo>
                  <a:cubicBezTo>
                    <a:pt x="138" y="58"/>
                    <a:pt x="134" y="55"/>
                    <a:pt x="133" y="58"/>
                  </a:cubicBezTo>
                  <a:cubicBezTo>
                    <a:pt x="133" y="61"/>
                    <a:pt x="137" y="67"/>
                    <a:pt x="135" y="70"/>
                  </a:cubicBezTo>
                  <a:cubicBezTo>
                    <a:pt x="133" y="73"/>
                    <a:pt x="126" y="68"/>
                    <a:pt x="124" y="72"/>
                  </a:cubicBezTo>
                  <a:cubicBezTo>
                    <a:pt x="122" y="75"/>
                    <a:pt x="126" y="82"/>
                    <a:pt x="126" y="85"/>
                  </a:cubicBezTo>
                  <a:cubicBezTo>
                    <a:pt x="125" y="88"/>
                    <a:pt x="122" y="88"/>
                    <a:pt x="121" y="91"/>
                  </a:cubicBezTo>
                  <a:cubicBezTo>
                    <a:pt x="121" y="94"/>
                    <a:pt x="123" y="100"/>
                    <a:pt x="123" y="104"/>
                  </a:cubicBezTo>
                  <a:cubicBezTo>
                    <a:pt x="123" y="109"/>
                    <a:pt x="122" y="114"/>
                    <a:pt x="122" y="117"/>
                  </a:cubicBezTo>
                  <a:cubicBezTo>
                    <a:pt x="121" y="121"/>
                    <a:pt x="121" y="125"/>
                    <a:pt x="120" y="127"/>
                  </a:cubicBezTo>
                  <a:cubicBezTo>
                    <a:pt x="119" y="130"/>
                    <a:pt x="116" y="131"/>
                    <a:pt x="117" y="134"/>
                  </a:cubicBezTo>
                  <a:cubicBezTo>
                    <a:pt x="117" y="137"/>
                    <a:pt x="121" y="140"/>
                    <a:pt x="122" y="144"/>
                  </a:cubicBezTo>
                  <a:cubicBezTo>
                    <a:pt x="123" y="147"/>
                    <a:pt x="119" y="151"/>
                    <a:pt x="120" y="154"/>
                  </a:cubicBezTo>
                  <a:cubicBezTo>
                    <a:pt x="121" y="157"/>
                    <a:pt x="125" y="157"/>
                    <a:pt x="126" y="160"/>
                  </a:cubicBezTo>
                  <a:cubicBezTo>
                    <a:pt x="126" y="162"/>
                    <a:pt x="122" y="163"/>
                    <a:pt x="123" y="167"/>
                  </a:cubicBezTo>
                  <a:cubicBezTo>
                    <a:pt x="124" y="168"/>
                    <a:pt x="124" y="169"/>
                    <a:pt x="126" y="171"/>
                  </a:cubicBezTo>
                  <a:cubicBezTo>
                    <a:pt x="122" y="169"/>
                    <a:pt x="119" y="167"/>
                    <a:pt x="117" y="167"/>
                  </a:cubicBezTo>
                  <a:cubicBezTo>
                    <a:pt x="113" y="168"/>
                    <a:pt x="116" y="171"/>
                    <a:pt x="116" y="173"/>
                  </a:cubicBezTo>
                  <a:cubicBezTo>
                    <a:pt x="116" y="175"/>
                    <a:pt x="120" y="178"/>
                    <a:pt x="117" y="179"/>
                  </a:cubicBezTo>
                  <a:cubicBezTo>
                    <a:pt x="114" y="180"/>
                    <a:pt x="110" y="172"/>
                    <a:pt x="107" y="175"/>
                  </a:cubicBezTo>
                  <a:cubicBezTo>
                    <a:pt x="103" y="178"/>
                    <a:pt x="106" y="188"/>
                    <a:pt x="104" y="192"/>
                  </a:cubicBezTo>
                  <a:cubicBezTo>
                    <a:pt x="101" y="196"/>
                    <a:pt x="98" y="194"/>
                    <a:pt x="94" y="194"/>
                  </a:cubicBezTo>
                  <a:cubicBezTo>
                    <a:pt x="91" y="194"/>
                    <a:pt x="85" y="192"/>
                    <a:pt x="82" y="194"/>
                  </a:cubicBezTo>
                  <a:cubicBezTo>
                    <a:pt x="80" y="196"/>
                    <a:pt x="84" y="201"/>
                    <a:pt x="84" y="203"/>
                  </a:cubicBezTo>
                  <a:cubicBezTo>
                    <a:pt x="84" y="204"/>
                    <a:pt x="85" y="209"/>
                    <a:pt x="87" y="211"/>
                  </a:cubicBezTo>
                  <a:cubicBezTo>
                    <a:pt x="89" y="212"/>
                    <a:pt x="94" y="217"/>
                    <a:pt x="94" y="217"/>
                  </a:cubicBezTo>
                  <a:cubicBezTo>
                    <a:pt x="94" y="217"/>
                    <a:pt x="97" y="222"/>
                    <a:pt x="98" y="225"/>
                  </a:cubicBezTo>
                  <a:cubicBezTo>
                    <a:pt x="98" y="227"/>
                    <a:pt x="98" y="237"/>
                    <a:pt x="98" y="238"/>
                  </a:cubicBezTo>
                  <a:cubicBezTo>
                    <a:pt x="97" y="239"/>
                    <a:pt x="95" y="242"/>
                    <a:pt x="93" y="243"/>
                  </a:cubicBezTo>
                  <a:cubicBezTo>
                    <a:pt x="91" y="244"/>
                    <a:pt x="89" y="245"/>
                    <a:pt x="86" y="243"/>
                  </a:cubicBezTo>
                  <a:cubicBezTo>
                    <a:pt x="83" y="242"/>
                    <a:pt x="81" y="236"/>
                    <a:pt x="78" y="234"/>
                  </a:cubicBezTo>
                  <a:cubicBezTo>
                    <a:pt x="75" y="233"/>
                    <a:pt x="72" y="229"/>
                    <a:pt x="70" y="232"/>
                  </a:cubicBezTo>
                  <a:cubicBezTo>
                    <a:pt x="68" y="235"/>
                    <a:pt x="70" y="242"/>
                    <a:pt x="71" y="245"/>
                  </a:cubicBezTo>
                  <a:cubicBezTo>
                    <a:pt x="72" y="248"/>
                    <a:pt x="74" y="249"/>
                    <a:pt x="75" y="250"/>
                  </a:cubicBezTo>
                  <a:cubicBezTo>
                    <a:pt x="77" y="252"/>
                    <a:pt x="80" y="251"/>
                    <a:pt x="81" y="255"/>
                  </a:cubicBezTo>
                  <a:cubicBezTo>
                    <a:pt x="82" y="259"/>
                    <a:pt x="83" y="268"/>
                    <a:pt x="82" y="272"/>
                  </a:cubicBezTo>
                  <a:cubicBezTo>
                    <a:pt x="80" y="276"/>
                    <a:pt x="77" y="275"/>
                    <a:pt x="75" y="274"/>
                  </a:cubicBezTo>
                  <a:cubicBezTo>
                    <a:pt x="72" y="274"/>
                    <a:pt x="70" y="271"/>
                    <a:pt x="68" y="270"/>
                  </a:cubicBezTo>
                  <a:cubicBezTo>
                    <a:pt x="66" y="269"/>
                    <a:pt x="66" y="266"/>
                    <a:pt x="63" y="267"/>
                  </a:cubicBezTo>
                  <a:cubicBezTo>
                    <a:pt x="60" y="267"/>
                    <a:pt x="58" y="273"/>
                    <a:pt x="56" y="273"/>
                  </a:cubicBezTo>
                  <a:cubicBezTo>
                    <a:pt x="53" y="273"/>
                    <a:pt x="55" y="269"/>
                    <a:pt x="54" y="267"/>
                  </a:cubicBezTo>
                  <a:cubicBezTo>
                    <a:pt x="54" y="264"/>
                    <a:pt x="55" y="259"/>
                    <a:pt x="54" y="257"/>
                  </a:cubicBezTo>
                  <a:cubicBezTo>
                    <a:pt x="52" y="254"/>
                    <a:pt x="48" y="253"/>
                    <a:pt x="45" y="253"/>
                  </a:cubicBezTo>
                  <a:cubicBezTo>
                    <a:pt x="42" y="252"/>
                    <a:pt x="39" y="254"/>
                    <a:pt x="36" y="255"/>
                  </a:cubicBezTo>
                  <a:cubicBezTo>
                    <a:pt x="33" y="255"/>
                    <a:pt x="29" y="256"/>
                    <a:pt x="27" y="255"/>
                  </a:cubicBezTo>
                  <a:cubicBezTo>
                    <a:pt x="24" y="253"/>
                    <a:pt x="27" y="249"/>
                    <a:pt x="26" y="247"/>
                  </a:cubicBezTo>
                  <a:cubicBezTo>
                    <a:pt x="24" y="245"/>
                    <a:pt x="21" y="245"/>
                    <a:pt x="19" y="244"/>
                  </a:cubicBezTo>
                  <a:cubicBezTo>
                    <a:pt x="17" y="243"/>
                    <a:pt x="21" y="241"/>
                    <a:pt x="15" y="240"/>
                  </a:cubicBezTo>
                  <a:cubicBezTo>
                    <a:pt x="12" y="240"/>
                    <a:pt x="9" y="243"/>
                    <a:pt x="5" y="24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6" name="Freeform 11"/>
            <p:cNvSpPr>
              <a:spLocks/>
            </p:cNvSpPr>
            <p:nvPr/>
          </p:nvSpPr>
          <p:spPr bwMode="auto">
            <a:xfrm rot="21439583">
              <a:off x="4449148" y="1136390"/>
              <a:ext cx="1462165" cy="2828491"/>
            </a:xfrm>
            <a:custGeom>
              <a:avLst/>
              <a:gdLst/>
              <a:ahLst/>
              <a:cxnLst>
                <a:cxn ang="0">
                  <a:pos x="29" y="581"/>
                </a:cxn>
                <a:cxn ang="0">
                  <a:pos x="45" y="592"/>
                </a:cxn>
                <a:cxn ang="0">
                  <a:pos x="64" y="557"/>
                </a:cxn>
                <a:cxn ang="0">
                  <a:pos x="106" y="544"/>
                </a:cxn>
                <a:cxn ang="0">
                  <a:pos x="128" y="538"/>
                </a:cxn>
                <a:cxn ang="0">
                  <a:pos x="134" y="509"/>
                </a:cxn>
                <a:cxn ang="0">
                  <a:pos x="157" y="494"/>
                </a:cxn>
                <a:cxn ang="0">
                  <a:pos x="169" y="522"/>
                </a:cxn>
                <a:cxn ang="0">
                  <a:pos x="184" y="518"/>
                </a:cxn>
                <a:cxn ang="0">
                  <a:pos x="194" y="491"/>
                </a:cxn>
                <a:cxn ang="0">
                  <a:pos x="221" y="472"/>
                </a:cxn>
                <a:cxn ang="0">
                  <a:pos x="224" y="444"/>
                </a:cxn>
                <a:cxn ang="0">
                  <a:pos x="222" y="413"/>
                </a:cxn>
                <a:cxn ang="0">
                  <a:pos x="231" y="389"/>
                </a:cxn>
                <a:cxn ang="0">
                  <a:pos x="237" y="352"/>
                </a:cxn>
                <a:cxn ang="0">
                  <a:pos x="246" y="319"/>
                </a:cxn>
                <a:cxn ang="0">
                  <a:pos x="257" y="289"/>
                </a:cxn>
                <a:cxn ang="0">
                  <a:pos x="255" y="268"/>
                </a:cxn>
                <a:cxn ang="0">
                  <a:pos x="242" y="265"/>
                </a:cxn>
                <a:cxn ang="0">
                  <a:pos x="228" y="243"/>
                </a:cxn>
                <a:cxn ang="0">
                  <a:pos x="215" y="218"/>
                </a:cxn>
                <a:cxn ang="0">
                  <a:pos x="222" y="199"/>
                </a:cxn>
                <a:cxn ang="0">
                  <a:pos x="229" y="170"/>
                </a:cxn>
                <a:cxn ang="0">
                  <a:pos x="213" y="167"/>
                </a:cxn>
                <a:cxn ang="0">
                  <a:pos x="201" y="146"/>
                </a:cxn>
                <a:cxn ang="0">
                  <a:pos x="211" y="131"/>
                </a:cxn>
                <a:cxn ang="0">
                  <a:pos x="203" y="103"/>
                </a:cxn>
                <a:cxn ang="0">
                  <a:pos x="192" y="74"/>
                </a:cxn>
                <a:cxn ang="0">
                  <a:pos x="149" y="62"/>
                </a:cxn>
                <a:cxn ang="0">
                  <a:pos x="157" y="42"/>
                </a:cxn>
                <a:cxn ang="0">
                  <a:pos x="166" y="31"/>
                </a:cxn>
                <a:cxn ang="0">
                  <a:pos x="159" y="7"/>
                </a:cxn>
                <a:cxn ang="0">
                  <a:pos x="147" y="14"/>
                </a:cxn>
                <a:cxn ang="0">
                  <a:pos x="126" y="30"/>
                </a:cxn>
                <a:cxn ang="0">
                  <a:pos x="107" y="40"/>
                </a:cxn>
                <a:cxn ang="0">
                  <a:pos x="89" y="45"/>
                </a:cxn>
                <a:cxn ang="0">
                  <a:pos x="86" y="76"/>
                </a:cxn>
                <a:cxn ang="0">
                  <a:pos x="82" y="90"/>
                </a:cxn>
                <a:cxn ang="0">
                  <a:pos x="70" y="123"/>
                </a:cxn>
                <a:cxn ang="0">
                  <a:pos x="83" y="144"/>
                </a:cxn>
                <a:cxn ang="0">
                  <a:pos x="98" y="163"/>
                </a:cxn>
                <a:cxn ang="0">
                  <a:pos x="79" y="204"/>
                </a:cxn>
                <a:cxn ang="0">
                  <a:pos x="65" y="220"/>
                </a:cxn>
                <a:cxn ang="0">
                  <a:pos x="64" y="239"/>
                </a:cxn>
                <a:cxn ang="0">
                  <a:pos x="38" y="248"/>
                </a:cxn>
                <a:cxn ang="0">
                  <a:pos x="15" y="263"/>
                </a:cxn>
                <a:cxn ang="0">
                  <a:pos x="18" y="289"/>
                </a:cxn>
                <a:cxn ang="0">
                  <a:pos x="0" y="315"/>
                </a:cxn>
                <a:cxn ang="0">
                  <a:pos x="6" y="346"/>
                </a:cxn>
                <a:cxn ang="0">
                  <a:pos x="45" y="368"/>
                </a:cxn>
                <a:cxn ang="0">
                  <a:pos x="40" y="392"/>
                </a:cxn>
                <a:cxn ang="0">
                  <a:pos x="22" y="405"/>
                </a:cxn>
                <a:cxn ang="0">
                  <a:pos x="33" y="433"/>
                </a:cxn>
                <a:cxn ang="0">
                  <a:pos x="36" y="468"/>
                </a:cxn>
                <a:cxn ang="0">
                  <a:pos x="16" y="493"/>
                </a:cxn>
                <a:cxn ang="0">
                  <a:pos x="5" y="508"/>
                </a:cxn>
                <a:cxn ang="0">
                  <a:pos x="13" y="523"/>
                </a:cxn>
                <a:cxn ang="0">
                  <a:pos x="9" y="554"/>
                </a:cxn>
                <a:cxn ang="0">
                  <a:pos x="8" y="572"/>
                </a:cxn>
              </a:cxnLst>
              <a:rect l="0" t="0" r="r" b="b"/>
              <a:pathLst>
                <a:path w="262" h="595">
                  <a:moveTo>
                    <a:pt x="16" y="574"/>
                  </a:moveTo>
                  <a:cubicBezTo>
                    <a:pt x="17" y="576"/>
                    <a:pt x="12" y="580"/>
                    <a:pt x="15" y="582"/>
                  </a:cubicBezTo>
                  <a:cubicBezTo>
                    <a:pt x="18" y="583"/>
                    <a:pt x="25" y="578"/>
                    <a:pt x="29" y="581"/>
                  </a:cubicBezTo>
                  <a:cubicBezTo>
                    <a:pt x="32" y="583"/>
                    <a:pt x="29" y="589"/>
                    <a:pt x="30" y="592"/>
                  </a:cubicBezTo>
                  <a:cubicBezTo>
                    <a:pt x="32" y="595"/>
                    <a:pt x="35" y="594"/>
                    <a:pt x="38" y="594"/>
                  </a:cubicBezTo>
                  <a:cubicBezTo>
                    <a:pt x="40" y="594"/>
                    <a:pt x="42" y="594"/>
                    <a:pt x="45" y="592"/>
                  </a:cubicBezTo>
                  <a:cubicBezTo>
                    <a:pt x="47" y="591"/>
                    <a:pt x="51" y="591"/>
                    <a:pt x="53" y="585"/>
                  </a:cubicBezTo>
                  <a:cubicBezTo>
                    <a:pt x="55" y="579"/>
                    <a:pt x="52" y="564"/>
                    <a:pt x="54" y="559"/>
                  </a:cubicBezTo>
                  <a:cubicBezTo>
                    <a:pt x="56" y="553"/>
                    <a:pt x="60" y="558"/>
                    <a:pt x="64" y="557"/>
                  </a:cubicBezTo>
                  <a:cubicBezTo>
                    <a:pt x="68" y="556"/>
                    <a:pt x="70" y="553"/>
                    <a:pt x="76" y="552"/>
                  </a:cubicBezTo>
                  <a:cubicBezTo>
                    <a:pt x="81" y="551"/>
                    <a:pt x="89" y="552"/>
                    <a:pt x="94" y="551"/>
                  </a:cubicBezTo>
                  <a:cubicBezTo>
                    <a:pt x="100" y="549"/>
                    <a:pt x="102" y="544"/>
                    <a:pt x="106" y="544"/>
                  </a:cubicBezTo>
                  <a:cubicBezTo>
                    <a:pt x="109" y="543"/>
                    <a:pt x="110" y="543"/>
                    <a:pt x="112" y="544"/>
                  </a:cubicBezTo>
                  <a:cubicBezTo>
                    <a:pt x="112" y="539"/>
                    <a:pt x="113" y="536"/>
                    <a:pt x="117" y="534"/>
                  </a:cubicBezTo>
                  <a:cubicBezTo>
                    <a:pt x="121" y="533"/>
                    <a:pt x="125" y="539"/>
                    <a:pt x="128" y="538"/>
                  </a:cubicBezTo>
                  <a:cubicBezTo>
                    <a:pt x="132" y="536"/>
                    <a:pt x="128" y="531"/>
                    <a:pt x="128" y="528"/>
                  </a:cubicBezTo>
                  <a:cubicBezTo>
                    <a:pt x="127" y="524"/>
                    <a:pt x="126" y="518"/>
                    <a:pt x="127" y="514"/>
                  </a:cubicBezTo>
                  <a:cubicBezTo>
                    <a:pt x="128" y="511"/>
                    <a:pt x="133" y="513"/>
                    <a:pt x="134" y="509"/>
                  </a:cubicBezTo>
                  <a:cubicBezTo>
                    <a:pt x="135" y="505"/>
                    <a:pt x="128" y="497"/>
                    <a:pt x="132" y="494"/>
                  </a:cubicBezTo>
                  <a:cubicBezTo>
                    <a:pt x="136" y="491"/>
                    <a:pt x="143" y="499"/>
                    <a:pt x="147" y="499"/>
                  </a:cubicBezTo>
                  <a:cubicBezTo>
                    <a:pt x="152" y="499"/>
                    <a:pt x="154" y="491"/>
                    <a:pt x="157" y="494"/>
                  </a:cubicBezTo>
                  <a:cubicBezTo>
                    <a:pt x="160" y="496"/>
                    <a:pt x="155" y="504"/>
                    <a:pt x="157" y="507"/>
                  </a:cubicBezTo>
                  <a:cubicBezTo>
                    <a:pt x="160" y="510"/>
                    <a:pt x="166" y="508"/>
                    <a:pt x="168" y="511"/>
                  </a:cubicBezTo>
                  <a:cubicBezTo>
                    <a:pt x="170" y="514"/>
                    <a:pt x="168" y="518"/>
                    <a:pt x="169" y="522"/>
                  </a:cubicBezTo>
                  <a:cubicBezTo>
                    <a:pt x="170" y="526"/>
                    <a:pt x="171" y="531"/>
                    <a:pt x="173" y="533"/>
                  </a:cubicBezTo>
                  <a:cubicBezTo>
                    <a:pt x="176" y="536"/>
                    <a:pt x="180" y="540"/>
                    <a:pt x="182" y="536"/>
                  </a:cubicBezTo>
                  <a:cubicBezTo>
                    <a:pt x="185" y="532"/>
                    <a:pt x="182" y="522"/>
                    <a:pt x="184" y="518"/>
                  </a:cubicBezTo>
                  <a:cubicBezTo>
                    <a:pt x="185" y="513"/>
                    <a:pt x="190" y="515"/>
                    <a:pt x="190" y="512"/>
                  </a:cubicBezTo>
                  <a:cubicBezTo>
                    <a:pt x="191" y="509"/>
                    <a:pt x="186" y="506"/>
                    <a:pt x="186" y="502"/>
                  </a:cubicBezTo>
                  <a:cubicBezTo>
                    <a:pt x="187" y="498"/>
                    <a:pt x="192" y="496"/>
                    <a:pt x="194" y="491"/>
                  </a:cubicBezTo>
                  <a:cubicBezTo>
                    <a:pt x="195" y="487"/>
                    <a:pt x="191" y="481"/>
                    <a:pt x="194" y="477"/>
                  </a:cubicBezTo>
                  <a:cubicBezTo>
                    <a:pt x="198" y="473"/>
                    <a:pt x="207" y="472"/>
                    <a:pt x="212" y="471"/>
                  </a:cubicBezTo>
                  <a:cubicBezTo>
                    <a:pt x="216" y="470"/>
                    <a:pt x="217" y="474"/>
                    <a:pt x="221" y="472"/>
                  </a:cubicBezTo>
                  <a:cubicBezTo>
                    <a:pt x="225" y="469"/>
                    <a:pt x="229" y="465"/>
                    <a:pt x="233" y="455"/>
                  </a:cubicBezTo>
                  <a:cubicBezTo>
                    <a:pt x="231" y="452"/>
                    <a:pt x="233" y="451"/>
                    <a:pt x="232" y="449"/>
                  </a:cubicBezTo>
                  <a:cubicBezTo>
                    <a:pt x="230" y="446"/>
                    <a:pt x="227" y="446"/>
                    <a:pt x="224" y="444"/>
                  </a:cubicBezTo>
                  <a:cubicBezTo>
                    <a:pt x="222" y="442"/>
                    <a:pt x="217" y="439"/>
                    <a:pt x="216" y="435"/>
                  </a:cubicBezTo>
                  <a:cubicBezTo>
                    <a:pt x="215" y="430"/>
                    <a:pt x="217" y="423"/>
                    <a:pt x="218" y="419"/>
                  </a:cubicBezTo>
                  <a:cubicBezTo>
                    <a:pt x="219" y="415"/>
                    <a:pt x="221" y="415"/>
                    <a:pt x="222" y="413"/>
                  </a:cubicBezTo>
                  <a:cubicBezTo>
                    <a:pt x="224" y="411"/>
                    <a:pt x="224" y="409"/>
                    <a:pt x="225" y="405"/>
                  </a:cubicBezTo>
                  <a:cubicBezTo>
                    <a:pt x="225" y="402"/>
                    <a:pt x="225" y="396"/>
                    <a:pt x="226" y="393"/>
                  </a:cubicBezTo>
                  <a:cubicBezTo>
                    <a:pt x="227" y="390"/>
                    <a:pt x="230" y="393"/>
                    <a:pt x="231" y="389"/>
                  </a:cubicBezTo>
                  <a:cubicBezTo>
                    <a:pt x="232" y="384"/>
                    <a:pt x="231" y="374"/>
                    <a:pt x="231" y="369"/>
                  </a:cubicBezTo>
                  <a:cubicBezTo>
                    <a:pt x="231" y="364"/>
                    <a:pt x="230" y="362"/>
                    <a:pt x="231" y="359"/>
                  </a:cubicBezTo>
                  <a:cubicBezTo>
                    <a:pt x="233" y="356"/>
                    <a:pt x="236" y="355"/>
                    <a:pt x="237" y="352"/>
                  </a:cubicBezTo>
                  <a:cubicBezTo>
                    <a:pt x="239" y="349"/>
                    <a:pt x="237" y="344"/>
                    <a:pt x="238" y="341"/>
                  </a:cubicBezTo>
                  <a:cubicBezTo>
                    <a:pt x="239" y="338"/>
                    <a:pt x="243" y="340"/>
                    <a:pt x="245" y="336"/>
                  </a:cubicBezTo>
                  <a:cubicBezTo>
                    <a:pt x="246" y="332"/>
                    <a:pt x="245" y="322"/>
                    <a:pt x="246" y="319"/>
                  </a:cubicBezTo>
                  <a:cubicBezTo>
                    <a:pt x="247" y="315"/>
                    <a:pt x="250" y="321"/>
                    <a:pt x="251" y="316"/>
                  </a:cubicBezTo>
                  <a:cubicBezTo>
                    <a:pt x="252" y="312"/>
                    <a:pt x="250" y="300"/>
                    <a:pt x="252" y="295"/>
                  </a:cubicBezTo>
                  <a:cubicBezTo>
                    <a:pt x="253" y="290"/>
                    <a:pt x="255" y="291"/>
                    <a:pt x="257" y="289"/>
                  </a:cubicBezTo>
                  <a:cubicBezTo>
                    <a:pt x="259" y="286"/>
                    <a:pt x="261" y="282"/>
                    <a:pt x="261" y="279"/>
                  </a:cubicBezTo>
                  <a:cubicBezTo>
                    <a:pt x="262" y="276"/>
                    <a:pt x="262" y="273"/>
                    <a:pt x="261" y="271"/>
                  </a:cubicBezTo>
                  <a:cubicBezTo>
                    <a:pt x="259" y="269"/>
                    <a:pt x="257" y="267"/>
                    <a:pt x="255" y="268"/>
                  </a:cubicBezTo>
                  <a:cubicBezTo>
                    <a:pt x="253" y="268"/>
                    <a:pt x="253" y="274"/>
                    <a:pt x="250" y="274"/>
                  </a:cubicBezTo>
                  <a:cubicBezTo>
                    <a:pt x="248" y="275"/>
                    <a:pt x="246" y="271"/>
                    <a:pt x="245" y="270"/>
                  </a:cubicBezTo>
                  <a:cubicBezTo>
                    <a:pt x="243" y="268"/>
                    <a:pt x="243" y="267"/>
                    <a:pt x="242" y="265"/>
                  </a:cubicBezTo>
                  <a:cubicBezTo>
                    <a:pt x="241" y="264"/>
                    <a:pt x="241" y="263"/>
                    <a:pt x="238" y="262"/>
                  </a:cubicBezTo>
                  <a:cubicBezTo>
                    <a:pt x="236" y="261"/>
                    <a:pt x="229" y="264"/>
                    <a:pt x="227" y="260"/>
                  </a:cubicBezTo>
                  <a:cubicBezTo>
                    <a:pt x="225" y="255"/>
                    <a:pt x="229" y="247"/>
                    <a:pt x="228" y="243"/>
                  </a:cubicBezTo>
                  <a:cubicBezTo>
                    <a:pt x="227" y="239"/>
                    <a:pt x="224" y="240"/>
                    <a:pt x="222" y="237"/>
                  </a:cubicBezTo>
                  <a:cubicBezTo>
                    <a:pt x="220" y="235"/>
                    <a:pt x="218" y="232"/>
                    <a:pt x="217" y="229"/>
                  </a:cubicBezTo>
                  <a:cubicBezTo>
                    <a:pt x="216" y="226"/>
                    <a:pt x="215" y="221"/>
                    <a:pt x="215" y="218"/>
                  </a:cubicBezTo>
                  <a:cubicBezTo>
                    <a:pt x="215" y="215"/>
                    <a:pt x="214" y="213"/>
                    <a:pt x="216" y="211"/>
                  </a:cubicBezTo>
                  <a:cubicBezTo>
                    <a:pt x="217" y="209"/>
                    <a:pt x="220" y="209"/>
                    <a:pt x="222" y="207"/>
                  </a:cubicBezTo>
                  <a:cubicBezTo>
                    <a:pt x="223" y="205"/>
                    <a:pt x="221" y="201"/>
                    <a:pt x="222" y="199"/>
                  </a:cubicBezTo>
                  <a:cubicBezTo>
                    <a:pt x="223" y="197"/>
                    <a:pt x="226" y="200"/>
                    <a:pt x="227" y="197"/>
                  </a:cubicBezTo>
                  <a:cubicBezTo>
                    <a:pt x="228" y="194"/>
                    <a:pt x="229" y="189"/>
                    <a:pt x="229" y="184"/>
                  </a:cubicBezTo>
                  <a:cubicBezTo>
                    <a:pt x="229" y="180"/>
                    <a:pt x="230" y="174"/>
                    <a:pt x="229" y="170"/>
                  </a:cubicBezTo>
                  <a:cubicBezTo>
                    <a:pt x="229" y="167"/>
                    <a:pt x="227" y="166"/>
                    <a:pt x="225" y="166"/>
                  </a:cubicBezTo>
                  <a:cubicBezTo>
                    <a:pt x="224" y="165"/>
                    <a:pt x="223" y="167"/>
                    <a:pt x="220" y="167"/>
                  </a:cubicBezTo>
                  <a:cubicBezTo>
                    <a:pt x="218" y="168"/>
                    <a:pt x="215" y="168"/>
                    <a:pt x="213" y="167"/>
                  </a:cubicBezTo>
                  <a:cubicBezTo>
                    <a:pt x="210" y="167"/>
                    <a:pt x="208" y="164"/>
                    <a:pt x="206" y="163"/>
                  </a:cubicBezTo>
                  <a:cubicBezTo>
                    <a:pt x="204" y="162"/>
                    <a:pt x="202" y="162"/>
                    <a:pt x="201" y="159"/>
                  </a:cubicBezTo>
                  <a:cubicBezTo>
                    <a:pt x="200" y="156"/>
                    <a:pt x="200" y="149"/>
                    <a:pt x="201" y="146"/>
                  </a:cubicBezTo>
                  <a:cubicBezTo>
                    <a:pt x="202" y="143"/>
                    <a:pt x="204" y="143"/>
                    <a:pt x="206" y="142"/>
                  </a:cubicBezTo>
                  <a:cubicBezTo>
                    <a:pt x="207" y="140"/>
                    <a:pt x="209" y="140"/>
                    <a:pt x="210" y="138"/>
                  </a:cubicBezTo>
                  <a:cubicBezTo>
                    <a:pt x="211" y="136"/>
                    <a:pt x="211" y="134"/>
                    <a:pt x="211" y="131"/>
                  </a:cubicBezTo>
                  <a:cubicBezTo>
                    <a:pt x="210" y="129"/>
                    <a:pt x="208" y="126"/>
                    <a:pt x="207" y="125"/>
                  </a:cubicBezTo>
                  <a:cubicBezTo>
                    <a:pt x="206" y="123"/>
                    <a:pt x="204" y="125"/>
                    <a:pt x="203" y="121"/>
                  </a:cubicBezTo>
                  <a:cubicBezTo>
                    <a:pt x="203" y="117"/>
                    <a:pt x="204" y="108"/>
                    <a:pt x="203" y="103"/>
                  </a:cubicBezTo>
                  <a:cubicBezTo>
                    <a:pt x="203" y="98"/>
                    <a:pt x="201" y="96"/>
                    <a:pt x="200" y="92"/>
                  </a:cubicBezTo>
                  <a:cubicBezTo>
                    <a:pt x="199" y="89"/>
                    <a:pt x="197" y="85"/>
                    <a:pt x="196" y="82"/>
                  </a:cubicBezTo>
                  <a:cubicBezTo>
                    <a:pt x="195" y="79"/>
                    <a:pt x="195" y="77"/>
                    <a:pt x="192" y="74"/>
                  </a:cubicBezTo>
                  <a:cubicBezTo>
                    <a:pt x="189" y="71"/>
                    <a:pt x="184" y="67"/>
                    <a:pt x="178" y="65"/>
                  </a:cubicBezTo>
                  <a:cubicBezTo>
                    <a:pt x="173" y="63"/>
                    <a:pt x="162" y="64"/>
                    <a:pt x="158" y="64"/>
                  </a:cubicBezTo>
                  <a:cubicBezTo>
                    <a:pt x="153" y="64"/>
                    <a:pt x="151" y="64"/>
                    <a:pt x="149" y="62"/>
                  </a:cubicBezTo>
                  <a:cubicBezTo>
                    <a:pt x="147" y="61"/>
                    <a:pt x="147" y="58"/>
                    <a:pt x="149" y="57"/>
                  </a:cubicBezTo>
                  <a:cubicBezTo>
                    <a:pt x="150" y="55"/>
                    <a:pt x="154" y="57"/>
                    <a:pt x="155" y="55"/>
                  </a:cubicBezTo>
                  <a:cubicBezTo>
                    <a:pt x="157" y="52"/>
                    <a:pt x="154" y="45"/>
                    <a:pt x="157" y="42"/>
                  </a:cubicBezTo>
                  <a:cubicBezTo>
                    <a:pt x="160" y="40"/>
                    <a:pt x="164" y="45"/>
                    <a:pt x="167" y="43"/>
                  </a:cubicBezTo>
                  <a:cubicBezTo>
                    <a:pt x="170" y="42"/>
                    <a:pt x="171" y="37"/>
                    <a:pt x="171" y="35"/>
                  </a:cubicBezTo>
                  <a:cubicBezTo>
                    <a:pt x="171" y="32"/>
                    <a:pt x="167" y="33"/>
                    <a:pt x="166" y="31"/>
                  </a:cubicBezTo>
                  <a:cubicBezTo>
                    <a:pt x="165" y="29"/>
                    <a:pt x="167" y="25"/>
                    <a:pt x="166" y="22"/>
                  </a:cubicBezTo>
                  <a:cubicBezTo>
                    <a:pt x="166" y="19"/>
                    <a:pt x="163" y="18"/>
                    <a:pt x="161" y="15"/>
                  </a:cubicBezTo>
                  <a:cubicBezTo>
                    <a:pt x="160" y="13"/>
                    <a:pt x="161" y="9"/>
                    <a:pt x="159" y="7"/>
                  </a:cubicBezTo>
                  <a:cubicBezTo>
                    <a:pt x="158" y="5"/>
                    <a:pt x="155" y="4"/>
                    <a:pt x="153" y="3"/>
                  </a:cubicBezTo>
                  <a:cubicBezTo>
                    <a:pt x="151" y="2"/>
                    <a:pt x="149" y="0"/>
                    <a:pt x="147" y="3"/>
                  </a:cubicBezTo>
                  <a:cubicBezTo>
                    <a:pt x="146" y="5"/>
                    <a:pt x="146" y="11"/>
                    <a:pt x="147" y="14"/>
                  </a:cubicBezTo>
                  <a:cubicBezTo>
                    <a:pt x="148" y="17"/>
                    <a:pt x="152" y="17"/>
                    <a:pt x="153" y="20"/>
                  </a:cubicBezTo>
                  <a:cubicBezTo>
                    <a:pt x="153" y="23"/>
                    <a:pt x="156" y="29"/>
                    <a:pt x="150" y="31"/>
                  </a:cubicBezTo>
                  <a:cubicBezTo>
                    <a:pt x="145" y="33"/>
                    <a:pt x="132" y="28"/>
                    <a:pt x="126" y="30"/>
                  </a:cubicBezTo>
                  <a:cubicBezTo>
                    <a:pt x="121" y="32"/>
                    <a:pt x="127" y="39"/>
                    <a:pt x="124" y="40"/>
                  </a:cubicBezTo>
                  <a:cubicBezTo>
                    <a:pt x="120" y="41"/>
                    <a:pt x="115" y="35"/>
                    <a:pt x="112" y="34"/>
                  </a:cubicBezTo>
                  <a:cubicBezTo>
                    <a:pt x="108" y="34"/>
                    <a:pt x="110" y="39"/>
                    <a:pt x="107" y="40"/>
                  </a:cubicBezTo>
                  <a:cubicBezTo>
                    <a:pt x="105" y="40"/>
                    <a:pt x="102" y="39"/>
                    <a:pt x="99" y="37"/>
                  </a:cubicBezTo>
                  <a:cubicBezTo>
                    <a:pt x="96" y="35"/>
                    <a:pt x="95" y="26"/>
                    <a:pt x="92" y="29"/>
                  </a:cubicBezTo>
                  <a:cubicBezTo>
                    <a:pt x="88" y="32"/>
                    <a:pt x="89" y="39"/>
                    <a:pt x="89" y="45"/>
                  </a:cubicBezTo>
                  <a:cubicBezTo>
                    <a:pt x="89" y="50"/>
                    <a:pt x="91" y="58"/>
                    <a:pt x="91" y="61"/>
                  </a:cubicBezTo>
                  <a:cubicBezTo>
                    <a:pt x="90" y="65"/>
                    <a:pt x="87" y="64"/>
                    <a:pt x="87" y="67"/>
                  </a:cubicBezTo>
                  <a:cubicBezTo>
                    <a:pt x="86" y="69"/>
                    <a:pt x="85" y="73"/>
                    <a:pt x="86" y="76"/>
                  </a:cubicBezTo>
                  <a:cubicBezTo>
                    <a:pt x="87" y="80"/>
                    <a:pt x="92" y="82"/>
                    <a:pt x="93" y="85"/>
                  </a:cubicBezTo>
                  <a:cubicBezTo>
                    <a:pt x="94" y="88"/>
                    <a:pt x="95" y="90"/>
                    <a:pt x="92" y="91"/>
                  </a:cubicBezTo>
                  <a:cubicBezTo>
                    <a:pt x="90" y="92"/>
                    <a:pt x="84" y="85"/>
                    <a:pt x="82" y="90"/>
                  </a:cubicBezTo>
                  <a:cubicBezTo>
                    <a:pt x="79" y="94"/>
                    <a:pt x="83" y="107"/>
                    <a:pt x="81" y="112"/>
                  </a:cubicBezTo>
                  <a:cubicBezTo>
                    <a:pt x="78" y="117"/>
                    <a:pt x="72" y="109"/>
                    <a:pt x="69" y="112"/>
                  </a:cubicBezTo>
                  <a:cubicBezTo>
                    <a:pt x="67" y="115"/>
                    <a:pt x="69" y="120"/>
                    <a:pt x="70" y="123"/>
                  </a:cubicBezTo>
                  <a:cubicBezTo>
                    <a:pt x="71" y="126"/>
                    <a:pt x="72" y="128"/>
                    <a:pt x="75" y="129"/>
                  </a:cubicBezTo>
                  <a:cubicBezTo>
                    <a:pt x="77" y="131"/>
                    <a:pt x="80" y="126"/>
                    <a:pt x="82" y="129"/>
                  </a:cubicBezTo>
                  <a:cubicBezTo>
                    <a:pt x="84" y="132"/>
                    <a:pt x="81" y="140"/>
                    <a:pt x="83" y="144"/>
                  </a:cubicBezTo>
                  <a:cubicBezTo>
                    <a:pt x="85" y="148"/>
                    <a:pt x="91" y="147"/>
                    <a:pt x="93" y="149"/>
                  </a:cubicBezTo>
                  <a:cubicBezTo>
                    <a:pt x="96" y="151"/>
                    <a:pt x="98" y="153"/>
                    <a:pt x="99" y="155"/>
                  </a:cubicBezTo>
                  <a:cubicBezTo>
                    <a:pt x="99" y="158"/>
                    <a:pt x="99" y="160"/>
                    <a:pt x="98" y="163"/>
                  </a:cubicBezTo>
                  <a:cubicBezTo>
                    <a:pt x="97" y="166"/>
                    <a:pt x="93" y="169"/>
                    <a:pt x="91" y="171"/>
                  </a:cubicBezTo>
                  <a:cubicBezTo>
                    <a:pt x="88" y="174"/>
                    <a:pt x="85" y="171"/>
                    <a:pt x="83" y="177"/>
                  </a:cubicBezTo>
                  <a:cubicBezTo>
                    <a:pt x="81" y="183"/>
                    <a:pt x="81" y="198"/>
                    <a:pt x="79" y="204"/>
                  </a:cubicBezTo>
                  <a:cubicBezTo>
                    <a:pt x="77" y="209"/>
                    <a:pt x="75" y="205"/>
                    <a:pt x="73" y="207"/>
                  </a:cubicBezTo>
                  <a:cubicBezTo>
                    <a:pt x="72" y="209"/>
                    <a:pt x="74" y="212"/>
                    <a:pt x="72" y="214"/>
                  </a:cubicBezTo>
                  <a:cubicBezTo>
                    <a:pt x="71" y="217"/>
                    <a:pt x="67" y="218"/>
                    <a:pt x="65" y="220"/>
                  </a:cubicBezTo>
                  <a:cubicBezTo>
                    <a:pt x="63" y="222"/>
                    <a:pt x="61" y="222"/>
                    <a:pt x="61" y="225"/>
                  </a:cubicBezTo>
                  <a:cubicBezTo>
                    <a:pt x="62" y="227"/>
                    <a:pt x="66" y="228"/>
                    <a:pt x="66" y="231"/>
                  </a:cubicBezTo>
                  <a:cubicBezTo>
                    <a:pt x="66" y="234"/>
                    <a:pt x="66" y="237"/>
                    <a:pt x="64" y="239"/>
                  </a:cubicBezTo>
                  <a:cubicBezTo>
                    <a:pt x="61" y="240"/>
                    <a:pt x="55" y="237"/>
                    <a:pt x="52" y="239"/>
                  </a:cubicBezTo>
                  <a:cubicBezTo>
                    <a:pt x="49" y="241"/>
                    <a:pt x="51" y="246"/>
                    <a:pt x="49" y="248"/>
                  </a:cubicBezTo>
                  <a:cubicBezTo>
                    <a:pt x="46" y="250"/>
                    <a:pt x="40" y="245"/>
                    <a:pt x="38" y="248"/>
                  </a:cubicBezTo>
                  <a:cubicBezTo>
                    <a:pt x="35" y="251"/>
                    <a:pt x="40" y="258"/>
                    <a:pt x="37" y="261"/>
                  </a:cubicBezTo>
                  <a:cubicBezTo>
                    <a:pt x="34" y="264"/>
                    <a:pt x="29" y="261"/>
                    <a:pt x="25" y="261"/>
                  </a:cubicBezTo>
                  <a:cubicBezTo>
                    <a:pt x="21" y="262"/>
                    <a:pt x="16" y="259"/>
                    <a:pt x="15" y="263"/>
                  </a:cubicBezTo>
                  <a:cubicBezTo>
                    <a:pt x="14" y="267"/>
                    <a:pt x="21" y="268"/>
                    <a:pt x="23" y="272"/>
                  </a:cubicBezTo>
                  <a:cubicBezTo>
                    <a:pt x="24" y="275"/>
                    <a:pt x="24" y="280"/>
                    <a:pt x="23" y="283"/>
                  </a:cubicBezTo>
                  <a:cubicBezTo>
                    <a:pt x="22" y="286"/>
                    <a:pt x="21" y="288"/>
                    <a:pt x="18" y="289"/>
                  </a:cubicBezTo>
                  <a:cubicBezTo>
                    <a:pt x="16" y="290"/>
                    <a:pt x="11" y="284"/>
                    <a:pt x="9" y="288"/>
                  </a:cubicBezTo>
                  <a:cubicBezTo>
                    <a:pt x="6" y="293"/>
                    <a:pt x="9" y="304"/>
                    <a:pt x="8" y="308"/>
                  </a:cubicBezTo>
                  <a:cubicBezTo>
                    <a:pt x="6" y="313"/>
                    <a:pt x="1" y="312"/>
                    <a:pt x="0" y="315"/>
                  </a:cubicBezTo>
                  <a:cubicBezTo>
                    <a:pt x="0" y="317"/>
                    <a:pt x="4" y="316"/>
                    <a:pt x="5" y="319"/>
                  </a:cubicBezTo>
                  <a:cubicBezTo>
                    <a:pt x="5" y="322"/>
                    <a:pt x="4" y="328"/>
                    <a:pt x="4" y="332"/>
                  </a:cubicBezTo>
                  <a:cubicBezTo>
                    <a:pt x="4" y="337"/>
                    <a:pt x="3" y="341"/>
                    <a:pt x="6" y="346"/>
                  </a:cubicBezTo>
                  <a:cubicBezTo>
                    <a:pt x="9" y="350"/>
                    <a:pt x="16" y="357"/>
                    <a:pt x="22" y="360"/>
                  </a:cubicBezTo>
                  <a:cubicBezTo>
                    <a:pt x="28" y="363"/>
                    <a:pt x="36" y="359"/>
                    <a:pt x="40" y="361"/>
                  </a:cubicBezTo>
                  <a:cubicBezTo>
                    <a:pt x="45" y="362"/>
                    <a:pt x="45" y="365"/>
                    <a:pt x="45" y="368"/>
                  </a:cubicBezTo>
                  <a:cubicBezTo>
                    <a:pt x="45" y="371"/>
                    <a:pt x="41" y="373"/>
                    <a:pt x="41" y="376"/>
                  </a:cubicBezTo>
                  <a:cubicBezTo>
                    <a:pt x="41" y="380"/>
                    <a:pt x="45" y="384"/>
                    <a:pt x="45" y="387"/>
                  </a:cubicBezTo>
                  <a:cubicBezTo>
                    <a:pt x="45" y="390"/>
                    <a:pt x="41" y="389"/>
                    <a:pt x="40" y="392"/>
                  </a:cubicBezTo>
                  <a:cubicBezTo>
                    <a:pt x="39" y="394"/>
                    <a:pt x="47" y="397"/>
                    <a:pt x="43" y="399"/>
                  </a:cubicBezTo>
                  <a:cubicBezTo>
                    <a:pt x="38" y="400"/>
                    <a:pt x="27" y="397"/>
                    <a:pt x="23" y="399"/>
                  </a:cubicBezTo>
                  <a:cubicBezTo>
                    <a:pt x="19" y="400"/>
                    <a:pt x="23" y="402"/>
                    <a:pt x="22" y="405"/>
                  </a:cubicBezTo>
                  <a:cubicBezTo>
                    <a:pt x="20" y="407"/>
                    <a:pt x="14" y="411"/>
                    <a:pt x="14" y="416"/>
                  </a:cubicBezTo>
                  <a:cubicBezTo>
                    <a:pt x="13" y="421"/>
                    <a:pt x="16" y="430"/>
                    <a:pt x="20" y="433"/>
                  </a:cubicBezTo>
                  <a:cubicBezTo>
                    <a:pt x="24" y="437"/>
                    <a:pt x="30" y="429"/>
                    <a:pt x="33" y="433"/>
                  </a:cubicBezTo>
                  <a:cubicBezTo>
                    <a:pt x="36" y="437"/>
                    <a:pt x="32" y="446"/>
                    <a:pt x="33" y="450"/>
                  </a:cubicBezTo>
                  <a:cubicBezTo>
                    <a:pt x="34" y="454"/>
                    <a:pt x="38" y="454"/>
                    <a:pt x="39" y="457"/>
                  </a:cubicBezTo>
                  <a:cubicBezTo>
                    <a:pt x="39" y="460"/>
                    <a:pt x="38" y="466"/>
                    <a:pt x="36" y="468"/>
                  </a:cubicBezTo>
                  <a:cubicBezTo>
                    <a:pt x="34" y="470"/>
                    <a:pt x="33" y="464"/>
                    <a:pt x="28" y="468"/>
                  </a:cubicBezTo>
                  <a:cubicBezTo>
                    <a:pt x="24" y="472"/>
                    <a:pt x="14" y="484"/>
                    <a:pt x="12" y="489"/>
                  </a:cubicBezTo>
                  <a:cubicBezTo>
                    <a:pt x="9" y="494"/>
                    <a:pt x="15" y="491"/>
                    <a:pt x="16" y="493"/>
                  </a:cubicBezTo>
                  <a:cubicBezTo>
                    <a:pt x="17" y="496"/>
                    <a:pt x="19" y="499"/>
                    <a:pt x="16" y="501"/>
                  </a:cubicBezTo>
                  <a:cubicBezTo>
                    <a:pt x="14" y="503"/>
                    <a:pt x="10" y="500"/>
                    <a:pt x="8" y="501"/>
                  </a:cubicBezTo>
                  <a:cubicBezTo>
                    <a:pt x="5" y="503"/>
                    <a:pt x="8" y="507"/>
                    <a:pt x="5" y="508"/>
                  </a:cubicBezTo>
                  <a:cubicBezTo>
                    <a:pt x="5" y="509"/>
                    <a:pt x="4" y="509"/>
                    <a:pt x="3" y="509"/>
                  </a:cubicBezTo>
                  <a:cubicBezTo>
                    <a:pt x="4" y="512"/>
                    <a:pt x="4" y="515"/>
                    <a:pt x="5" y="517"/>
                  </a:cubicBezTo>
                  <a:cubicBezTo>
                    <a:pt x="7" y="520"/>
                    <a:pt x="12" y="521"/>
                    <a:pt x="13" y="523"/>
                  </a:cubicBezTo>
                  <a:cubicBezTo>
                    <a:pt x="15" y="525"/>
                    <a:pt x="16" y="527"/>
                    <a:pt x="15" y="529"/>
                  </a:cubicBezTo>
                  <a:cubicBezTo>
                    <a:pt x="14" y="532"/>
                    <a:pt x="9" y="532"/>
                    <a:pt x="8" y="536"/>
                  </a:cubicBezTo>
                  <a:cubicBezTo>
                    <a:pt x="7" y="541"/>
                    <a:pt x="9" y="551"/>
                    <a:pt x="9" y="554"/>
                  </a:cubicBezTo>
                  <a:cubicBezTo>
                    <a:pt x="9" y="557"/>
                    <a:pt x="11" y="556"/>
                    <a:pt x="11" y="557"/>
                  </a:cubicBezTo>
                  <a:cubicBezTo>
                    <a:pt x="11" y="558"/>
                    <a:pt x="8" y="565"/>
                    <a:pt x="8" y="566"/>
                  </a:cubicBezTo>
                  <a:cubicBezTo>
                    <a:pt x="8" y="567"/>
                    <a:pt x="6" y="571"/>
                    <a:pt x="8" y="572"/>
                  </a:cubicBezTo>
                  <a:cubicBezTo>
                    <a:pt x="10" y="574"/>
                    <a:pt x="14" y="572"/>
                    <a:pt x="16" y="574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7" name="Freeform 31"/>
            <p:cNvSpPr>
              <a:spLocks noEditPoints="1"/>
            </p:cNvSpPr>
            <p:nvPr/>
          </p:nvSpPr>
          <p:spPr bwMode="auto">
            <a:xfrm rot="21439583">
              <a:off x="4403946" y="4657555"/>
              <a:ext cx="832093" cy="926370"/>
            </a:xfrm>
            <a:custGeom>
              <a:avLst/>
              <a:gdLst/>
              <a:ahLst/>
              <a:cxnLst>
                <a:cxn ang="0">
                  <a:pos x="69" y="21"/>
                </a:cxn>
                <a:cxn ang="0">
                  <a:pos x="79" y="17"/>
                </a:cxn>
                <a:cxn ang="0">
                  <a:pos x="92" y="22"/>
                </a:cxn>
                <a:cxn ang="0">
                  <a:pos x="109" y="13"/>
                </a:cxn>
                <a:cxn ang="0">
                  <a:pos x="137" y="12"/>
                </a:cxn>
                <a:cxn ang="0">
                  <a:pos x="144" y="26"/>
                </a:cxn>
                <a:cxn ang="0">
                  <a:pos x="148" y="33"/>
                </a:cxn>
                <a:cxn ang="0">
                  <a:pos x="144" y="39"/>
                </a:cxn>
                <a:cxn ang="0">
                  <a:pos x="140" y="56"/>
                </a:cxn>
                <a:cxn ang="0">
                  <a:pos x="142" y="65"/>
                </a:cxn>
                <a:cxn ang="0">
                  <a:pos x="143" y="79"/>
                </a:cxn>
                <a:cxn ang="0">
                  <a:pos x="138" y="91"/>
                </a:cxn>
                <a:cxn ang="0">
                  <a:pos x="131" y="94"/>
                </a:cxn>
                <a:cxn ang="0">
                  <a:pos x="116" y="99"/>
                </a:cxn>
                <a:cxn ang="0">
                  <a:pos x="107" y="114"/>
                </a:cxn>
                <a:cxn ang="0">
                  <a:pos x="105" y="124"/>
                </a:cxn>
                <a:cxn ang="0">
                  <a:pos x="99" y="132"/>
                </a:cxn>
                <a:cxn ang="0">
                  <a:pos x="89" y="126"/>
                </a:cxn>
                <a:cxn ang="0">
                  <a:pos x="80" y="133"/>
                </a:cxn>
                <a:cxn ang="0">
                  <a:pos x="70" y="149"/>
                </a:cxn>
                <a:cxn ang="0">
                  <a:pos x="56" y="155"/>
                </a:cxn>
                <a:cxn ang="0">
                  <a:pos x="51" y="170"/>
                </a:cxn>
                <a:cxn ang="0">
                  <a:pos x="58" y="187"/>
                </a:cxn>
                <a:cxn ang="0">
                  <a:pos x="40" y="188"/>
                </a:cxn>
                <a:cxn ang="0">
                  <a:pos x="26" y="195"/>
                </a:cxn>
                <a:cxn ang="0">
                  <a:pos x="19" y="171"/>
                </a:cxn>
                <a:cxn ang="0">
                  <a:pos x="11" y="151"/>
                </a:cxn>
                <a:cxn ang="0">
                  <a:pos x="1" y="126"/>
                </a:cxn>
                <a:cxn ang="0">
                  <a:pos x="6" y="106"/>
                </a:cxn>
                <a:cxn ang="0">
                  <a:pos x="13" y="90"/>
                </a:cxn>
                <a:cxn ang="0">
                  <a:pos x="24" y="74"/>
                </a:cxn>
                <a:cxn ang="0">
                  <a:pos x="30" y="61"/>
                </a:cxn>
                <a:cxn ang="0">
                  <a:pos x="49" y="58"/>
                </a:cxn>
                <a:cxn ang="0">
                  <a:pos x="56" y="33"/>
                </a:cxn>
                <a:cxn ang="0">
                  <a:pos x="56" y="18"/>
                </a:cxn>
                <a:cxn ang="0">
                  <a:pos x="18" y="170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41" y="11"/>
                </a:cxn>
                <a:cxn ang="0">
                  <a:pos x="142" y="2"/>
                </a:cxn>
                <a:cxn ang="0">
                  <a:pos x="142" y="2"/>
                </a:cxn>
                <a:cxn ang="0">
                  <a:pos x="142" y="2"/>
                </a:cxn>
                <a:cxn ang="0">
                  <a:pos x="143" y="0"/>
                </a:cxn>
                <a:cxn ang="0">
                  <a:pos x="143" y="0"/>
                </a:cxn>
                <a:cxn ang="0">
                  <a:pos x="143" y="0"/>
                </a:cxn>
              </a:cxnLst>
              <a:rect l="0" t="0" r="r" b="b"/>
              <a:pathLst>
                <a:path w="149" h="195">
                  <a:moveTo>
                    <a:pt x="56" y="18"/>
                  </a:moveTo>
                  <a:cubicBezTo>
                    <a:pt x="59" y="20"/>
                    <a:pt x="65" y="20"/>
                    <a:pt x="69" y="21"/>
                  </a:cubicBezTo>
                  <a:cubicBezTo>
                    <a:pt x="72" y="22"/>
                    <a:pt x="73" y="26"/>
                    <a:pt x="76" y="25"/>
                  </a:cubicBezTo>
                  <a:cubicBezTo>
                    <a:pt x="78" y="24"/>
                    <a:pt x="77" y="19"/>
                    <a:pt x="79" y="17"/>
                  </a:cubicBezTo>
                  <a:cubicBezTo>
                    <a:pt x="81" y="16"/>
                    <a:pt x="83" y="16"/>
                    <a:pt x="85" y="17"/>
                  </a:cubicBezTo>
                  <a:cubicBezTo>
                    <a:pt x="88" y="18"/>
                    <a:pt x="88" y="21"/>
                    <a:pt x="92" y="22"/>
                  </a:cubicBezTo>
                  <a:cubicBezTo>
                    <a:pt x="96" y="23"/>
                    <a:pt x="102" y="24"/>
                    <a:pt x="106" y="22"/>
                  </a:cubicBezTo>
                  <a:cubicBezTo>
                    <a:pt x="109" y="20"/>
                    <a:pt x="106" y="15"/>
                    <a:pt x="109" y="13"/>
                  </a:cubicBezTo>
                  <a:cubicBezTo>
                    <a:pt x="111" y="11"/>
                    <a:pt x="114" y="12"/>
                    <a:pt x="119" y="12"/>
                  </a:cubicBezTo>
                  <a:cubicBezTo>
                    <a:pt x="123" y="11"/>
                    <a:pt x="131" y="12"/>
                    <a:pt x="137" y="12"/>
                  </a:cubicBezTo>
                  <a:cubicBezTo>
                    <a:pt x="139" y="14"/>
                    <a:pt x="141" y="16"/>
                    <a:pt x="142" y="18"/>
                  </a:cubicBezTo>
                  <a:cubicBezTo>
                    <a:pt x="145" y="23"/>
                    <a:pt x="144" y="24"/>
                    <a:pt x="144" y="26"/>
                  </a:cubicBezTo>
                  <a:cubicBezTo>
                    <a:pt x="144" y="29"/>
                    <a:pt x="143" y="30"/>
                    <a:pt x="144" y="31"/>
                  </a:cubicBezTo>
                  <a:cubicBezTo>
                    <a:pt x="144" y="33"/>
                    <a:pt x="147" y="32"/>
                    <a:pt x="148" y="33"/>
                  </a:cubicBezTo>
                  <a:cubicBezTo>
                    <a:pt x="149" y="34"/>
                    <a:pt x="149" y="36"/>
                    <a:pt x="148" y="37"/>
                  </a:cubicBezTo>
                  <a:cubicBezTo>
                    <a:pt x="147" y="38"/>
                    <a:pt x="145" y="36"/>
                    <a:pt x="144" y="39"/>
                  </a:cubicBezTo>
                  <a:cubicBezTo>
                    <a:pt x="143" y="42"/>
                    <a:pt x="144" y="48"/>
                    <a:pt x="144" y="51"/>
                  </a:cubicBezTo>
                  <a:cubicBezTo>
                    <a:pt x="143" y="54"/>
                    <a:pt x="141" y="54"/>
                    <a:pt x="140" y="56"/>
                  </a:cubicBezTo>
                  <a:cubicBezTo>
                    <a:pt x="139" y="58"/>
                    <a:pt x="137" y="59"/>
                    <a:pt x="138" y="61"/>
                  </a:cubicBezTo>
                  <a:cubicBezTo>
                    <a:pt x="138" y="63"/>
                    <a:pt x="141" y="63"/>
                    <a:pt x="142" y="65"/>
                  </a:cubicBezTo>
                  <a:cubicBezTo>
                    <a:pt x="143" y="67"/>
                    <a:pt x="145" y="69"/>
                    <a:pt x="145" y="72"/>
                  </a:cubicBezTo>
                  <a:cubicBezTo>
                    <a:pt x="145" y="74"/>
                    <a:pt x="144" y="77"/>
                    <a:pt x="143" y="79"/>
                  </a:cubicBezTo>
                  <a:cubicBezTo>
                    <a:pt x="142" y="81"/>
                    <a:pt x="139" y="79"/>
                    <a:pt x="138" y="81"/>
                  </a:cubicBezTo>
                  <a:cubicBezTo>
                    <a:pt x="137" y="83"/>
                    <a:pt x="137" y="88"/>
                    <a:pt x="138" y="91"/>
                  </a:cubicBezTo>
                  <a:cubicBezTo>
                    <a:pt x="138" y="91"/>
                    <a:pt x="138" y="92"/>
                    <a:pt x="138" y="92"/>
                  </a:cubicBezTo>
                  <a:cubicBezTo>
                    <a:pt x="135" y="93"/>
                    <a:pt x="133" y="93"/>
                    <a:pt x="131" y="94"/>
                  </a:cubicBezTo>
                  <a:cubicBezTo>
                    <a:pt x="127" y="96"/>
                    <a:pt x="130" y="100"/>
                    <a:pt x="127" y="101"/>
                  </a:cubicBezTo>
                  <a:cubicBezTo>
                    <a:pt x="124" y="102"/>
                    <a:pt x="120" y="99"/>
                    <a:pt x="116" y="99"/>
                  </a:cubicBezTo>
                  <a:cubicBezTo>
                    <a:pt x="113" y="100"/>
                    <a:pt x="109" y="101"/>
                    <a:pt x="107" y="104"/>
                  </a:cubicBezTo>
                  <a:cubicBezTo>
                    <a:pt x="105" y="107"/>
                    <a:pt x="108" y="111"/>
                    <a:pt x="107" y="114"/>
                  </a:cubicBezTo>
                  <a:cubicBezTo>
                    <a:pt x="106" y="116"/>
                    <a:pt x="103" y="115"/>
                    <a:pt x="102" y="118"/>
                  </a:cubicBezTo>
                  <a:cubicBezTo>
                    <a:pt x="102" y="120"/>
                    <a:pt x="104" y="122"/>
                    <a:pt x="105" y="124"/>
                  </a:cubicBezTo>
                  <a:cubicBezTo>
                    <a:pt x="106" y="127"/>
                    <a:pt x="109" y="130"/>
                    <a:pt x="107" y="132"/>
                  </a:cubicBezTo>
                  <a:cubicBezTo>
                    <a:pt x="105" y="134"/>
                    <a:pt x="102" y="133"/>
                    <a:pt x="99" y="132"/>
                  </a:cubicBezTo>
                  <a:cubicBezTo>
                    <a:pt x="97" y="130"/>
                    <a:pt x="96" y="124"/>
                    <a:pt x="94" y="123"/>
                  </a:cubicBezTo>
                  <a:cubicBezTo>
                    <a:pt x="91" y="122"/>
                    <a:pt x="90" y="125"/>
                    <a:pt x="89" y="126"/>
                  </a:cubicBezTo>
                  <a:cubicBezTo>
                    <a:pt x="88" y="128"/>
                    <a:pt x="90" y="130"/>
                    <a:pt x="88" y="132"/>
                  </a:cubicBezTo>
                  <a:cubicBezTo>
                    <a:pt x="86" y="133"/>
                    <a:pt x="82" y="132"/>
                    <a:pt x="80" y="133"/>
                  </a:cubicBezTo>
                  <a:cubicBezTo>
                    <a:pt x="77" y="134"/>
                    <a:pt x="75" y="134"/>
                    <a:pt x="73" y="137"/>
                  </a:cubicBezTo>
                  <a:cubicBezTo>
                    <a:pt x="71" y="140"/>
                    <a:pt x="72" y="146"/>
                    <a:pt x="70" y="149"/>
                  </a:cubicBezTo>
                  <a:cubicBezTo>
                    <a:pt x="68" y="152"/>
                    <a:pt x="65" y="152"/>
                    <a:pt x="63" y="153"/>
                  </a:cubicBezTo>
                  <a:cubicBezTo>
                    <a:pt x="60" y="154"/>
                    <a:pt x="58" y="154"/>
                    <a:pt x="56" y="155"/>
                  </a:cubicBezTo>
                  <a:cubicBezTo>
                    <a:pt x="54" y="156"/>
                    <a:pt x="52" y="157"/>
                    <a:pt x="51" y="159"/>
                  </a:cubicBezTo>
                  <a:cubicBezTo>
                    <a:pt x="50" y="162"/>
                    <a:pt x="50" y="167"/>
                    <a:pt x="51" y="170"/>
                  </a:cubicBezTo>
                  <a:cubicBezTo>
                    <a:pt x="52" y="173"/>
                    <a:pt x="55" y="174"/>
                    <a:pt x="56" y="177"/>
                  </a:cubicBezTo>
                  <a:cubicBezTo>
                    <a:pt x="57" y="180"/>
                    <a:pt x="59" y="184"/>
                    <a:pt x="58" y="187"/>
                  </a:cubicBezTo>
                  <a:cubicBezTo>
                    <a:pt x="57" y="190"/>
                    <a:pt x="54" y="193"/>
                    <a:pt x="51" y="193"/>
                  </a:cubicBezTo>
                  <a:cubicBezTo>
                    <a:pt x="47" y="193"/>
                    <a:pt x="43" y="188"/>
                    <a:pt x="40" y="188"/>
                  </a:cubicBezTo>
                  <a:cubicBezTo>
                    <a:pt x="37" y="188"/>
                    <a:pt x="37" y="190"/>
                    <a:pt x="32" y="191"/>
                  </a:cubicBezTo>
                  <a:cubicBezTo>
                    <a:pt x="30" y="191"/>
                    <a:pt x="28" y="194"/>
                    <a:pt x="26" y="195"/>
                  </a:cubicBezTo>
                  <a:cubicBezTo>
                    <a:pt x="26" y="192"/>
                    <a:pt x="27" y="190"/>
                    <a:pt x="26" y="187"/>
                  </a:cubicBezTo>
                  <a:cubicBezTo>
                    <a:pt x="25" y="182"/>
                    <a:pt x="22" y="175"/>
                    <a:pt x="19" y="171"/>
                  </a:cubicBezTo>
                  <a:cubicBezTo>
                    <a:pt x="18" y="167"/>
                    <a:pt x="16" y="163"/>
                    <a:pt x="16" y="160"/>
                  </a:cubicBezTo>
                  <a:cubicBezTo>
                    <a:pt x="15" y="152"/>
                    <a:pt x="13" y="154"/>
                    <a:pt x="11" y="151"/>
                  </a:cubicBezTo>
                  <a:cubicBezTo>
                    <a:pt x="9" y="148"/>
                    <a:pt x="7" y="145"/>
                    <a:pt x="5" y="141"/>
                  </a:cubicBezTo>
                  <a:cubicBezTo>
                    <a:pt x="4" y="137"/>
                    <a:pt x="0" y="130"/>
                    <a:pt x="1" y="126"/>
                  </a:cubicBezTo>
                  <a:cubicBezTo>
                    <a:pt x="2" y="122"/>
                    <a:pt x="7" y="121"/>
                    <a:pt x="8" y="118"/>
                  </a:cubicBezTo>
                  <a:cubicBezTo>
                    <a:pt x="9" y="114"/>
                    <a:pt x="6" y="111"/>
                    <a:pt x="6" y="106"/>
                  </a:cubicBezTo>
                  <a:cubicBezTo>
                    <a:pt x="5" y="102"/>
                    <a:pt x="4" y="95"/>
                    <a:pt x="6" y="92"/>
                  </a:cubicBezTo>
                  <a:cubicBezTo>
                    <a:pt x="7" y="88"/>
                    <a:pt x="10" y="92"/>
                    <a:pt x="13" y="90"/>
                  </a:cubicBezTo>
                  <a:cubicBezTo>
                    <a:pt x="17" y="88"/>
                    <a:pt x="22" y="84"/>
                    <a:pt x="24" y="81"/>
                  </a:cubicBezTo>
                  <a:cubicBezTo>
                    <a:pt x="26" y="78"/>
                    <a:pt x="24" y="77"/>
                    <a:pt x="24" y="74"/>
                  </a:cubicBezTo>
                  <a:cubicBezTo>
                    <a:pt x="24" y="71"/>
                    <a:pt x="23" y="67"/>
                    <a:pt x="24" y="65"/>
                  </a:cubicBezTo>
                  <a:cubicBezTo>
                    <a:pt x="25" y="63"/>
                    <a:pt x="27" y="62"/>
                    <a:pt x="30" y="61"/>
                  </a:cubicBezTo>
                  <a:cubicBezTo>
                    <a:pt x="33" y="61"/>
                    <a:pt x="39" y="62"/>
                    <a:pt x="43" y="61"/>
                  </a:cubicBezTo>
                  <a:cubicBezTo>
                    <a:pt x="46" y="61"/>
                    <a:pt x="47" y="60"/>
                    <a:pt x="49" y="58"/>
                  </a:cubicBezTo>
                  <a:cubicBezTo>
                    <a:pt x="52" y="56"/>
                    <a:pt x="55" y="54"/>
                    <a:pt x="57" y="50"/>
                  </a:cubicBezTo>
                  <a:cubicBezTo>
                    <a:pt x="58" y="45"/>
                    <a:pt x="56" y="38"/>
                    <a:pt x="56" y="33"/>
                  </a:cubicBezTo>
                  <a:cubicBezTo>
                    <a:pt x="56" y="29"/>
                    <a:pt x="59" y="31"/>
                    <a:pt x="57" y="23"/>
                  </a:cubicBezTo>
                  <a:cubicBezTo>
                    <a:pt x="57" y="22"/>
                    <a:pt x="57" y="20"/>
                    <a:pt x="56" y="18"/>
                  </a:cubicBezTo>
                  <a:close/>
                  <a:moveTo>
                    <a:pt x="17" y="169"/>
                  </a:moveTo>
                  <a:cubicBezTo>
                    <a:pt x="17" y="169"/>
                    <a:pt x="18" y="170"/>
                    <a:pt x="18" y="170"/>
                  </a:cubicBezTo>
                  <a:cubicBezTo>
                    <a:pt x="18" y="170"/>
                    <a:pt x="17" y="169"/>
                    <a:pt x="17" y="169"/>
                  </a:cubicBezTo>
                  <a:close/>
                  <a:moveTo>
                    <a:pt x="141" y="11"/>
                  </a:moveTo>
                  <a:cubicBezTo>
                    <a:pt x="141" y="11"/>
                    <a:pt x="141" y="11"/>
                    <a:pt x="141" y="11"/>
                  </a:cubicBezTo>
                  <a:cubicBezTo>
                    <a:pt x="141" y="11"/>
                    <a:pt x="141" y="11"/>
                    <a:pt x="141" y="11"/>
                  </a:cubicBezTo>
                  <a:close/>
                  <a:moveTo>
                    <a:pt x="141" y="11"/>
                  </a:moveTo>
                  <a:cubicBezTo>
                    <a:pt x="141" y="11"/>
                    <a:pt x="141" y="11"/>
                    <a:pt x="141" y="11"/>
                  </a:cubicBezTo>
                  <a:cubicBezTo>
                    <a:pt x="141" y="11"/>
                    <a:pt x="141" y="11"/>
                    <a:pt x="141" y="11"/>
                  </a:cubicBezTo>
                  <a:close/>
                  <a:moveTo>
                    <a:pt x="141" y="11"/>
                  </a:moveTo>
                  <a:cubicBezTo>
                    <a:pt x="142" y="11"/>
                    <a:pt x="142" y="11"/>
                    <a:pt x="142" y="11"/>
                  </a:cubicBezTo>
                  <a:cubicBezTo>
                    <a:pt x="142" y="11"/>
                    <a:pt x="142" y="11"/>
                    <a:pt x="141" y="11"/>
                  </a:cubicBezTo>
                  <a:close/>
                  <a:moveTo>
                    <a:pt x="142" y="2"/>
                  </a:moveTo>
                  <a:cubicBezTo>
                    <a:pt x="142" y="2"/>
                    <a:pt x="142" y="2"/>
                    <a:pt x="142" y="2"/>
                  </a:cubicBezTo>
                  <a:cubicBezTo>
                    <a:pt x="142" y="2"/>
                    <a:pt x="142" y="2"/>
                    <a:pt x="142" y="2"/>
                  </a:cubicBezTo>
                  <a:close/>
                  <a:moveTo>
                    <a:pt x="142" y="2"/>
                  </a:moveTo>
                  <a:cubicBezTo>
                    <a:pt x="142" y="1"/>
                    <a:pt x="142" y="1"/>
                    <a:pt x="142" y="1"/>
                  </a:cubicBezTo>
                  <a:cubicBezTo>
                    <a:pt x="142" y="1"/>
                    <a:pt x="142" y="1"/>
                    <a:pt x="142" y="2"/>
                  </a:cubicBezTo>
                  <a:close/>
                  <a:moveTo>
                    <a:pt x="142" y="1"/>
                  </a:moveTo>
                  <a:cubicBezTo>
                    <a:pt x="143" y="1"/>
                    <a:pt x="143" y="0"/>
                    <a:pt x="143" y="0"/>
                  </a:cubicBezTo>
                  <a:cubicBezTo>
                    <a:pt x="143" y="0"/>
                    <a:pt x="143" y="1"/>
                    <a:pt x="142" y="1"/>
                  </a:cubicBezTo>
                  <a:close/>
                  <a:moveTo>
                    <a:pt x="143" y="0"/>
                  </a:moveTo>
                  <a:cubicBezTo>
                    <a:pt x="143" y="0"/>
                    <a:pt x="143" y="0"/>
                    <a:pt x="143" y="0"/>
                  </a:cubicBezTo>
                  <a:cubicBezTo>
                    <a:pt x="143" y="0"/>
                    <a:pt x="143" y="0"/>
                    <a:pt x="143" y="0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8" name="Freeform 30"/>
            <p:cNvSpPr>
              <a:spLocks/>
            </p:cNvSpPr>
            <p:nvPr/>
          </p:nvSpPr>
          <p:spPr bwMode="auto">
            <a:xfrm rot="21439583">
              <a:off x="5140642" y="3925142"/>
              <a:ext cx="888099" cy="1265244"/>
            </a:xfrm>
            <a:custGeom>
              <a:avLst/>
              <a:gdLst/>
              <a:ahLst/>
              <a:cxnLst>
                <a:cxn ang="0">
                  <a:pos x="151" y="77"/>
                </a:cxn>
                <a:cxn ang="0">
                  <a:pos x="130" y="81"/>
                </a:cxn>
                <a:cxn ang="0">
                  <a:pos x="115" y="86"/>
                </a:cxn>
                <a:cxn ang="0">
                  <a:pos x="99" y="93"/>
                </a:cxn>
                <a:cxn ang="0">
                  <a:pos x="94" y="107"/>
                </a:cxn>
                <a:cxn ang="0">
                  <a:pos x="101" y="125"/>
                </a:cxn>
                <a:cxn ang="0">
                  <a:pos x="114" y="135"/>
                </a:cxn>
                <a:cxn ang="0">
                  <a:pos x="110" y="154"/>
                </a:cxn>
                <a:cxn ang="0">
                  <a:pos x="103" y="175"/>
                </a:cxn>
                <a:cxn ang="0">
                  <a:pos x="102" y="206"/>
                </a:cxn>
                <a:cxn ang="0">
                  <a:pos x="108" y="231"/>
                </a:cxn>
                <a:cxn ang="0">
                  <a:pos x="108" y="243"/>
                </a:cxn>
                <a:cxn ang="0">
                  <a:pos x="107" y="266"/>
                </a:cxn>
                <a:cxn ang="0">
                  <a:pos x="94" y="257"/>
                </a:cxn>
                <a:cxn ang="0">
                  <a:pos x="82" y="239"/>
                </a:cxn>
                <a:cxn ang="0">
                  <a:pos x="68" y="239"/>
                </a:cxn>
                <a:cxn ang="0">
                  <a:pos x="58" y="244"/>
                </a:cxn>
                <a:cxn ang="0">
                  <a:pos x="45" y="237"/>
                </a:cxn>
                <a:cxn ang="0">
                  <a:pos x="36" y="244"/>
                </a:cxn>
                <a:cxn ang="0">
                  <a:pos x="19" y="246"/>
                </a:cxn>
                <a:cxn ang="0">
                  <a:pos x="4" y="244"/>
                </a:cxn>
                <a:cxn ang="0">
                  <a:pos x="1" y="229"/>
                </a:cxn>
                <a:cxn ang="0">
                  <a:pos x="8" y="220"/>
                </a:cxn>
                <a:cxn ang="0">
                  <a:pos x="1" y="209"/>
                </a:cxn>
                <a:cxn ang="0">
                  <a:pos x="7" y="199"/>
                </a:cxn>
                <a:cxn ang="0">
                  <a:pos x="11" y="185"/>
                </a:cxn>
                <a:cxn ang="0">
                  <a:pos x="7" y="179"/>
                </a:cxn>
                <a:cxn ang="0">
                  <a:pos x="5" y="166"/>
                </a:cxn>
                <a:cxn ang="0">
                  <a:pos x="5" y="159"/>
                </a:cxn>
                <a:cxn ang="0">
                  <a:pos x="13" y="142"/>
                </a:cxn>
                <a:cxn ang="0">
                  <a:pos x="17" y="117"/>
                </a:cxn>
                <a:cxn ang="0">
                  <a:pos x="26" y="87"/>
                </a:cxn>
                <a:cxn ang="0">
                  <a:pos x="28" y="76"/>
                </a:cxn>
                <a:cxn ang="0">
                  <a:pos x="23" y="71"/>
                </a:cxn>
                <a:cxn ang="0">
                  <a:pos x="47" y="53"/>
                </a:cxn>
                <a:cxn ang="0">
                  <a:pos x="61" y="46"/>
                </a:cxn>
                <a:cxn ang="0">
                  <a:pos x="76" y="14"/>
                </a:cxn>
                <a:cxn ang="0">
                  <a:pos x="103" y="11"/>
                </a:cxn>
                <a:cxn ang="0">
                  <a:pos x="112" y="46"/>
                </a:cxn>
                <a:cxn ang="0">
                  <a:pos x="130" y="51"/>
                </a:cxn>
                <a:cxn ang="0">
                  <a:pos x="156" y="63"/>
                </a:cxn>
              </a:cxnLst>
              <a:rect l="0" t="0" r="r" b="b"/>
              <a:pathLst>
                <a:path w="159" h="266">
                  <a:moveTo>
                    <a:pt x="155" y="65"/>
                  </a:moveTo>
                  <a:cubicBezTo>
                    <a:pt x="153" y="68"/>
                    <a:pt x="154" y="74"/>
                    <a:pt x="151" y="77"/>
                  </a:cubicBezTo>
                  <a:cubicBezTo>
                    <a:pt x="148" y="79"/>
                    <a:pt x="143" y="76"/>
                    <a:pt x="140" y="77"/>
                  </a:cubicBezTo>
                  <a:cubicBezTo>
                    <a:pt x="136" y="78"/>
                    <a:pt x="133" y="81"/>
                    <a:pt x="130" y="81"/>
                  </a:cubicBezTo>
                  <a:cubicBezTo>
                    <a:pt x="127" y="82"/>
                    <a:pt x="125" y="80"/>
                    <a:pt x="122" y="81"/>
                  </a:cubicBezTo>
                  <a:cubicBezTo>
                    <a:pt x="119" y="81"/>
                    <a:pt x="117" y="84"/>
                    <a:pt x="115" y="86"/>
                  </a:cubicBezTo>
                  <a:cubicBezTo>
                    <a:pt x="113" y="88"/>
                    <a:pt x="114" y="91"/>
                    <a:pt x="111" y="93"/>
                  </a:cubicBezTo>
                  <a:cubicBezTo>
                    <a:pt x="108" y="94"/>
                    <a:pt x="102" y="90"/>
                    <a:pt x="99" y="93"/>
                  </a:cubicBezTo>
                  <a:cubicBezTo>
                    <a:pt x="96" y="96"/>
                    <a:pt x="100" y="103"/>
                    <a:pt x="99" y="105"/>
                  </a:cubicBezTo>
                  <a:cubicBezTo>
                    <a:pt x="98" y="108"/>
                    <a:pt x="95" y="105"/>
                    <a:pt x="94" y="107"/>
                  </a:cubicBezTo>
                  <a:cubicBezTo>
                    <a:pt x="94" y="110"/>
                    <a:pt x="94" y="118"/>
                    <a:pt x="95" y="121"/>
                  </a:cubicBezTo>
                  <a:cubicBezTo>
                    <a:pt x="96" y="124"/>
                    <a:pt x="98" y="124"/>
                    <a:pt x="101" y="125"/>
                  </a:cubicBezTo>
                  <a:cubicBezTo>
                    <a:pt x="103" y="125"/>
                    <a:pt x="107" y="124"/>
                    <a:pt x="110" y="126"/>
                  </a:cubicBezTo>
                  <a:cubicBezTo>
                    <a:pt x="112" y="128"/>
                    <a:pt x="113" y="131"/>
                    <a:pt x="114" y="135"/>
                  </a:cubicBezTo>
                  <a:cubicBezTo>
                    <a:pt x="114" y="139"/>
                    <a:pt x="114" y="146"/>
                    <a:pt x="114" y="149"/>
                  </a:cubicBezTo>
                  <a:cubicBezTo>
                    <a:pt x="113" y="153"/>
                    <a:pt x="111" y="151"/>
                    <a:pt x="110" y="154"/>
                  </a:cubicBezTo>
                  <a:cubicBezTo>
                    <a:pt x="109" y="158"/>
                    <a:pt x="110" y="166"/>
                    <a:pt x="108" y="169"/>
                  </a:cubicBezTo>
                  <a:cubicBezTo>
                    <a:pt x="107" y="173"/>
                    <a:pt x="104" y="171"/>
                    <a:pt x="103" y="175"/>
                  </a:cubicBezTo>
                  <a:cubicBezTo>
                    <a:pt x="102" y="178"/>
                    <a:pt x="104" y="186"/>
                    <a:pt x="104" y="191"/>
                  </a:cubicBezTo>
                  <a:cubicBezTo>
                    <a:pt x="104" y="196"/>
                    <a:pt x="101" y="202"/>
                    <a:pt x="102" y="206"/>
                  </a:cubicBezTo>
                  <a:cubicBezTo>
                    <a:pt x="102" y="210"/>
                    <a:pt x="107" y="207"/>
                    <a:pt x="108" y="211"/>
                  </a:cubicBezTo>
                  <a:cubicBezTo>
                    <a:pt x="109" y="216"/>
                    <a:pt x="108" y="226"/>
                    <a:pt x="108" y="231"/>
                  </a:cubicBezTo>
                  <a:cubicBezTo>
                    <a:pt x="107" y="235"/>
                    <a:pt x="106" y="236"/>
                    <a:pt x="106" y="239"/>
                  </a:cubicBezTo>
                  <a:cubicBezTo>
                    <a:pt x="106" y="241"/>
                    <a:pt x="108" y="239"/>
                    <a:pt x="108" y="243"/>
                  </a:cubicBezTo>
                  <a:cubicBezTo>
                    <a:pt x="109" y="248"/>
                    <a:pt x="110" y="259"/>
                    <a:pt x="109" y="263"/>
                  </a:cubicBezTo>
                  <a:cubicBezTo>
                    <a:pt x="109" y="265"/>
                    <a:pt x="108" y="265"/>
                    <a:pt x="107" y="266"/>
                  </a:cubicBezTo>
                  <a:cubicBezTo>
                    <a:pt x="106" y="264"/>
                    <a:pt x="105" y="261"/>
                    <a:pt x="103" y="261"/>
                  </a:cubicBezTo>
                  <a:cubicBezTo>
                    <a:pt x="99" y="259"/>
                    <a:pt x="97" y="258"/>
                    <a:pt x="94" y="257"/>
                  </a:cubicBezTo>
                  <a:cubicBezTo>
                    <a:pt x="92" y="255"/>
                    <a:pt x="92" y="253"/>
                    <a:pt x="90" y="250"/>
                  </a:cubicBezTo>
                  <a:cubicBezTo>
                    <a:pt x="88" y="247"/>
                    <a:pt x="84" y="242"/>
                    <a:pt x="82" y="239"/>
                  </a:cubicBezTo>
                  <a:cubicBezTo>
                    <a:pt x="79" y="236"/>
                    <a:pt x="78" y="235"/>
                    <a:pt x="75" y="235"/>
                  </a:cubicBezTo>
                  <a:cubicBezTo>
                    <a:pt x="73" y="235"/>
                    <a:pt x="70" y="237"/>
                    <a:pt x="68" y="239"/>
                  </a:cubicBezTo>
                  <a:cubicBezTo>
                    <a:pt x="66" y="240"/>
                    <a:pt x="65" y="242"/>
                    <a:pt x="64" y="243"/>
                  </a:cubicBezTo>
                  <a:cubicBezTo>
                    <a:pt x="62" y="244"/>
                    <a:pt x="60" y="245"/>
                    <a:pt x="58" y="244"/>
                  </a:cubicBezTo>
                  <a:cubicBezTo>
                    <a:pt x="56" y="244"/>
                    <a:pt x="55" y="241"/>
                    <a:pt x="53" y="239"/>
                  </a:cubicBezTo>
                  <a:cubicBezTo>
                    <a:pt x="51" y="238"/>
                    <a:pt x="48" y="237"/>
                    <a:pt x="45" y="237"/>
                  </a:cubicBezTo>
                  <a:cubicBezTo>
                    <a:pt x="43" y="237"/>
                    <a:pt x="42" y="238"/>
                    <a:pt x="40" y="239"/>
                  </a:cubicBezTo>
                  <a:cubicBezTo>
                    <a:pt x="39" y="241"/>
                    <a:pt x="39" y="243"/>
                    <a:pt x="36" y="244"/>
                  </a:cubicBezTo>
                  <a:cubicBezTo>
                    <a:pt x="32" y="244"/>
                    <a:pt x="25" y="242"/>
                    <a:pt x="22" y="243"/>
                  </a:cubicBezTo>
                  <a:cubicBezTo>
                    <a:pt x="19" y="243"/>
                    <a:pt x="21" y="245"/>
                    <a:pt x="19" y="246"/>
                  </a:cubicBezTo>
                  <a:cubicBezTo>
                    <a:pt x="18" y="247"/>
                    <a:pt x="14" y="249"/>
                    <a:pt x="12" y="249"/>
                  </a:cubicBezTo>
                  <a:cubicBezTo>
                    <a:pt x="9" y="248"/>
                    <a:pt x="6" y="246"/>
                    <a:pt x="4" y="244"/>
                  </a:cubicBezTo>
                  <a:cubicBezTo>
                    <a:pt x="3" y="243"/>
                    <a:pt x="1" y="242"/>
                    <a:pt x="1" y="239"/>
                  </a:cubicBezTo>
                  <a:cubicBezTo>
                    <a:pt x="0" y="236"/>
                    <a:pt x="0" y="231"/>
                    <a:pt x="1" y="229"/>
                  </a:cubicBezTo>
                  <a:cubicBezTo>
                    <a:pt x="2" y="227"/>
                    <a:pt x="5" y="229"/>
                    <a:pt x="6" y="227"/>
                  </a:cubicBezTo>
                  <a:cubicBezTo>
                    <a:pt x="7" y="225"/>
                    <a:pt x="8" y="222"/>
                    <a:pt x="8" y="220"/>
                  </a:cubicBezTo>
                  <a:cubicBezTo>
                    <a:pt x="8" y="217"/>
                    <a:pt x="6" y="215"/>
                    <a:pt x="5" y="213"/>
                  </a:cubicBezTo>
                  <a:cubicBezTo>
                    <a:pt x="4" y="211"/>
                    <a:pt x="1" y="211"/>
                    <a:pt x="1" y="209"/>
                  </a:cubicBezTo>
                  <a:cubicBezTo>
                    <a:pt x="0" y="207"/>
                    <a:pt x="2" y="206"/>
                    <a:pt x="3" y="204"/>
                  </a:cubicBezTo>
                  <a:cubicBezTo>
                    <a:pt x="4" y="202"/>
                    <a:pt x="6" y="202"/>
                    <a:pt x="7" y="199"/>
                  </a:cubicBezTo>
                  <a:cubicBezTo>
                    <a:pt x="7" y="196"/>
                    <a:pt x="6" y="190"/>
                    <a:pt x="7" y="187"/>
                  </a:cubicBezTo>
                  <a:cubicBezTo>
                    <a:pt x="8" y="184"/>
                    <a:pt x="10" y="186"/>
                    <a:pt x="11" y="185"/>
                  </a:cubicBezTo>
                  <a:cubicBezTo>
                    <a:pt x="12" y="184"/>
                    <a:pt x="12" y="182"/>
                    <a:pt x="11" y="181"/>
                  </a:cubicBezTo>
                  <a:cubicBezTo>
                    <a:pt x="10" y="180"/>
                    <a:pt x="7" y="181"/>
                    <a:pt x="7" y="179"/>
                  </a:cubicBezTo>
                  <a:cubicBezTo>
                    <a:pt x="6" y="178"/>
                    <a:pt x="7" y="177"/>
                    <a:pt x="7" y="174"/>
                  </a:cubicBezTo>
                  <a:cubicBezTo>
                    <a:pt x="7" y="172"/>
                    <a:pt x="8" y="171"/>
                    <a:pt x="5" y="166"/>
                  </a:cubicBezTo>
                  <a:cubicBezTo>
                    <a:pt x="4" y="164"/>
                    <a:pt x="2" y="162"/>
                    <a:pt x="0" y="160"/>
                  </a:cubicBezTo>
                  <a:cubicBezTo>
                    <a:pt x="2" y="160"/>
                    <a:pt x="3" y="159"/>
                    <a:pt x="5" y="159"/>
                  </a:cubicBezTo>
                  <a:cubicBezTo>
                    <a:pt x="9" y="157"/>
                    <a:pt x="3" y="153"/>
                    <a:pt x="5" y="150"/>
                  </a:cubicBezTo>
                  <a:cubicBezTo>
                    <a:pt x="6" y="147"/>
                    <a:pt x="11" y="145"/>
                    <a:pt x="13" y="142"/>
                  </a:cubicBezTo>
                  <a:cubicBezTo>
                    <a:pt x="15" y="139"/>
                    <a:pt x="15" y="138"/>
                    <a:pt x="16" y="134"/>
                  </a:cubicBezTo>
                  <a:cubicBezTo>
                    <a:pt x="16" y="129"/>
                    <a:pt x="15" y="122"/>
                    <a:pt x="17" y="117"/>
                  </a:cubicBezTo>
                  <a:cubicBezTo>
                    <a:pt x="19" y="113"/>
                    <a:pt x="24" y="114"/>
                    <a:pt x="26" y="108"/>
                  </a:cubicBezTo>
                  <a:cubicBezTo>
                    <a:pt x="28" y="103"/>
                    <a:pt x="25" y="91"/>
                    <a:pt x="26" y="87"/>
                  </a:cubicBezTo>
                  <a:cubicBezTo>
                    <a:pt x="27" y="83"/>
                    <a:pt x="29" y="86"/>
                    <a:pt x="29" y="84"/>
                  </a:cubicBezTo>
                  <a:cubicBezTo>
                    <a:pt x="30" y="81"/>
                    <a:pt x="30" y="79"/>
                    <a:pt x="28" y="76"/>
                  </a:cubicBezTo>
                  <a:cubicBezTo>
                    <a:pt x="27" y="74"/>
                    <a:pt x="24" y="73"/>
                    <a:pt x="22" y="72"/>
                  </a:cubicBezTo>
                  <a:cubicBezTo>
                    <a:pt x="22" y="72"/>
                    <a:pt x="23" y="71"/>
                    <a:pt x="23" y="71"/>
                  </a:cubicBezTo>
                  <a:cubicBezTo>
                    <a:pt x="25" y="70"/>
                    <a:pt x="31" y="70"/>
                    <a:pt x="35" y="67"/>
                  </a:cubicBezTo>
                  <a:cubicBezTo>
                    <a:pt x="39" y="64"/>
                    <a:pt x="45" y="57"/>
                    <a:pt x="47" y="53"/>
                  </a:cubicBezTo>
                  <a:cubicBezTo>
                    <a:pt x="50" y="49"/>
                    <a:pt x="47" y="46"/>
                    <a:pt x="50" y="45"/>
                  </a:cubicBezTo>
                  <a:cubicBezTo>
                    <a:pt x="53" y="43"/>
                    <a:pt x="59" y="49"/>
                    <a:pt x="61" y="46"/>
                  </a:cubicBezTo>
                  <a:cubicBezTo>
                    <a:pt x="64" y="42"/>
                    <a:pt x="60" y="35"/>
                    <a:pt x="62" y="29"/>
                  </a:cubicBezTo>
                  <a:cubicBezTo>
                    <a:pt x="65" y="23"/>
                    <a:pt x="72" y="19"/>
                    <a:pt x="76" y="14"/>
                  </a:cubicBezTo>
                  <a:cubicBezTo>
                    <a:pt x="81" y="10"/>
                    <a:pt x="85" y="2"/>
                    <a:pt x="90" y="1"/>
                  </a:cubicBezTo>
                  <a:cubicBezTo>
                    <a:pt x="96" y="0"/>
                    <a:pt x="100" y="5"/>
                    <a:pt x="103" y="11"/>
                  </a:cubicBezTo>
                  <a:cubicBezTo>
                    <a:pt x="106" y="17"/>
                    <a:pt x="104" y="28"/>
                    <a:pt x="106" y="34"/>
                  </a:cubicBezTo>
                  <a:cubicBezTo>
                    <a:pt x="108" y="40"/>
                    <a:pt x="108" y="44"/>
                    <a:pt x="112" y="46"/>
                  </a:cubicBezTo>
                  <a:cubicBezTo>
                    <a:pt x="116" y="47"/>
                    <a:pt x="122" y="42"/>
                    <a:pt x="126" y="43"/>
                  </a:cubicBezTo>
                  <a:cubicBezTo>
                    <a:pt x="129" y="44"/>
                    <a:pt x="126" y="51"/>
                    <a:pt x="130" y="51"/>
                  </a:cubicBezTo>
                  <a:cubicBezTo>
                    <a:pt x="134" y="50"/>
                    <a:pt x="132" y="36"/>
                    <a:pt x="140" y="41"/>
                  </a:cubicBezTo>
                  <a:cubicBezTo>
                    <a:pt x="145" y="45"/>
                    <a:pt x="149" y="54"/>
                    <a:pt x="156" y="63"/>
                  </a:cubicBezTo>
                  <a:cubicBezTo>
                    <a:pt x="159" y="58"/>
                    <a:pt x="156" y="62"/>
                    <a:pt x="155" y="6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99" name="Freeform 28"/>
            <p:cNvSpPr>
              <a:spLocks noEditPoints="1"/>
            </p:cNvSpPr>
            <p:nvPr/>
          </p:nvSpPr>
          <p:spPr bwMode="auto">
            <a:xfrm rot="21439583">
              <a:off x="4551520" y="5058294"/>
              <a:ext cx="1228136" cy="732240"/>
            </a:xfrm>
            <a:custGeom>
              <a:avLst/>
              <a:gdLst/>
              <a:ahLst/>
              <a:cxnLst>
                <a:cxn ang="0">
                  <a:pos x="16" y="101"/>
                </a:cxn>
                <a:cxn ang="0">
                  <a:pos x="34" y="100"/>
                </a:cxn>
                <a:cxn ang="0">
                  <a:pos x="27" y="83"/>
                </a:cxn>
                <a:cxn ang="0">
                  <a:pos x="32" y="68"/>
                </a:cxn>
                <a:cxn ang="0">
                  <a:pos x="46" y="62"/>
                </a:cxn>
                <a:cxn ang="0">
                  <a:pos x="56" y="46"/>
                </a:cxn>
                <a:cxn ang="0">
                  <a:pos x="65" y="39"/>
                </a:cxn>
                <a:cxn ang="0">
                  <a:pos x="75" y="45"/>
                </a:cxn>
                <a:cxn ang="0">
                  <a:pos x="81" y="37"/>
                </a:cxn>
                <a:cxn ang="0">
                  <a:pos x="83" y="27"/>
                </a:cxn>
                <a:cxn ang="0">
                  <a:pos x="92" y="12"/>
                </a:cxn>
                <a:cxn ang="0">
                  <a:pos x="107" y="7"/>
                </a:cxn>
                <a:cxn ang="0">
                  <a:pos x="117" y="9"/>
                </a:cxn>
                <a:cxn ang="0">
                  <a:pos x="132" y="11"/>
                </a:cxn>
                <a:cxn ang="0">
                  <a:pos x="149" y="9"/>
                </a:cxn>
                <a:cxn ang="0">
                  <a:pos x="158" y="2"/>
                </a:cxn>
                <a:cxn ang="0">
                  <a:pos x="171" y="9"/>
                </a:cxn>
                <a:cxn ang="0">
                  <a:pos x="181" y="4"/>
                </a:cxn>
                <a:cxn ang="0">
                  <a:pos x="195" y="4"/>
                </a:cxn>
                <a:cxn ang="0">
                  <a:pos x="207" y="22"/>
                </a:cxn>
                <a:cxn ang="0">
                  <a:pos x="220" y="31"/>
                </a:cxn>
                <a:cxn ang="0">
                  <a:pos x="211" y="37"/>
                </a:cxn>
                <a:cxn ang="0">
                  <a:pos x="208" y="59"/>
                </a:cxn>
                <a:cxn ang="0">
                  <a:pos x="199" y="77"/>
                </a:cxn>
                <a:cxn ang="0">
                  <a:pos x="192" y="89"/>
                </a:cxn>
                <a:cxn ang="0">
                  <a:pos x="180" y="98"/>
                </a:cxn>
                <a:cxn ang="0">
                  <a:pos x="163" y="110"/>
                </a:cxn>
                <a:cxn ang="0">
                  <a:pos x="157" y="133"/>
                </a:cxn>
                <a:cxn ang="0">
                  <a:pos x="148" y="137"/>
                </a:cxn>
                <a:cxn ang="0">
                  <a:pos x="140" y="143"/>
                </a:cxn>
                <a:cxn ang="0">
                  <a:pos x="130" y="136"/>
                </a:cxn>
                <a:cxn ang="0">
                  <a:pos x="114" y="149"/>
                </a:cxn>
                <a:cxn ang="0">
                  <a:pos x="101" y="154"/>
                </a:cxn>
                <a:cxn ang="0">
                  <a:pos x="85" y="149"/>
                </a:cxn>
                <a:cxn ang="0">
                  <a:pos x="81" y="139"/>
                </a:cxn>
                <a:cxn ang="0">
                  <a:pos x="72" y="142"/>
                </a:cxn>
                <a:cxn ang="0">
                  <a:pos x="74" y="129"/>
                </a:cxn>
                <a:cxn ang="0">
                  <a:pos x="65" y="122"/>
                </a:cxn>
                <a:cxn ang="0">
                  <a:pos x="66" y="132"/>
                </a:cxn>
                <a:cxn ang="0">
                  <a:pos x="60" y="142"/>
                </a:cxn>
                <a:cxn ang="0">
                  <a:pos x="46" y="135"/>
                </a:cxn>
                <a:cxn ang="0">
                  <a:pos x="33" y="142"/>
                </a:cxn>
                <a:cxn ang="0">
                  <a:pos x="18" y="132"/>
                </a:cxn>
                <a:cxn ang="0">
                  <a:pos x="1" y="117"/>
                </a:cxn>
                <a:cxn ang="0">
                  <a:pos x="114" y="4"/>
                </a:cxn>
                <a:cxn ang="0">
                  <a:pos x="114" y="4"/>
                </a:cxn>
                <a:cxn ang="0">
                  <a:pos x="114" y="5"/>
                </a:cxn>
              </a:cxnLst>
              <a:rect l="0" t="0" r="r" b="b"/>
              <a:pathLst>
                <a:path w="220" h="154">
                  <a:moveTo>
                    <a:pt x="8" y="104"/>
                  </a:moveTo>
                  <a:cubicBezTo>
                    <a:pt x="13" y="103"/>
                    <a:pt x="13" y="101"/>
                    <a:pt x="16" y="101"/>
                  </a:cubicBezTo>
                  <a:cubicBezTo>
                    <a:pt x="19" y="101"/>
                    <a:pt x="23" y="106"/>
                    <a:pt x="27" y="106"/>
                  </a:cubicBezTo>
                  <a:cubicBezTo>
                    <a:pt x="30" y="106"/>
                    <a:pt x="33" y="103"/>
                    <a:pt x="34" y="100"/>
                  </a:cubicBezTo>
                  <a:cubicBezTo>
                    <a:pt x="35" y="97"/>
                    <a:pt x="33" y="93"/>
                    <a:pt x="32" y="90"/>
                  </a:cubicBezTo>
                  <a:cubicBezTo>
                    <a:pt x="31" y="87"/>
                    <a:pt x="28" y="86"/>
                    <a:pt x="27" y="83"/>
                  </a:cubicBezTo>
                  <a:cubicBezTo>
                    <a:pt x="26" y="80"/>
                    <a:pt x="26" y="75"/>
                    <a:pt x="27" y="72"/>
                  </a:cubicBezTo>
                  <a:cubicBezTo>
                    <a:pt x="28" y="70"/>
                    <a:pt x="30" y="69"/>
                    <a:pt x="32" y="68"/>
                  </a:cubicBezTo>
                  <a:cubicBezTo>
                    <a:pt x="34" y="67"/>
                    <a:pt x="36" y="67"/>
                    <a:pt x="39" y="66"/>
                  </a:cubicBezTo>
                  <a:cubicBezTo>
                    <a:pt x="41" y="65"/>
                    <a:pt x="44" y="65"/>
                    <a:pt x="46" y="62"/>
                  </a:cubicBezTo>
                  <a:cubicBezTo>
                    <a:pt x="48" y="59"/>
                    <a:pt x="47" y="53"/>
                    <a:pt x="49" y="50"/>
                  </a:cubicBezTo>
                  <a:cubicBezTo>
                    <a:pt x="51" y="47"/>
                    <a:pt x="53" y="47"/>
                    <a:pt x="56" y="46"/>
                  </a:cubicBezTo>
                  <a:cubicBezTo>
                    <a:pt x="58" y="45"/>
                    <a:pt x="62" y="46"/>
                    <a:pt x="64" y="45"/>
                  </a:cubicBezTo>
                  <a:cubicBezTo>
                    <a:pt x="66" y="43"/>
                    <a:pt x="64" y="41"/>
                    <a:pt x="65" y="39"/>
                  </a:cubicBezTo>
                  <a:cubicBezTo>
                    <a:pt x="66" y="38"/>
                    <a:pt x="67" y="35"/>
                    <a:pt x="70" y="36"/>
                  </a:cubicBezTo>
                  <a:cubicBezTo>
                    <a:pt x="72" y="37"/>
                    <a:pt x="73" y="43"/>
                    <a:pt x="75" y="45"/>
                  </a:cubicBezTo>
                  <a:cubicBezTo>
                    <a:pt x="78" y="46"/>
                    <a:pt x="81" y="47"/>
                    <a:pt x="83" y="45"/>
                  </a:cubicBezTo>
                  <a:cubicBezTo>
                    <a:pt x="85" y="43"/>
                    <a:pt x="82" y="40"/>
                    <a:pt x="81" y="37"/>
                  </a:cubicBezTo>
                  <a:cubicBezTo>
                    <a:pt x="80" y="35"/>
                    <a:pt x="78" y="33"/>
                    <a:pt x="78" y="31"/>
                  </a:cubicBezTo>
                  <a:cubicBezTo>
                    <a:pt x="79" y="28"/>
                    <a:pt x="82" y="29"/>
                    <a:pt x="83" y="27"/>
                  </a:cubicBezTo>
                  <a:cubicBezTo>
                    <a:pt x="84" y="24"/>
                    <a:pt x="81" y="20"/>
                    <a:pt x="83" y="17"/>
                  </a:cubicBezTo>
                  <a:cubicBezTo>
                    <a:pt x="85" y="14"/>
                    <a:pt x="89" y="13"/>
                    <a:pt x="92" y="12"/>
                  </a:cubicBezTo>
                  <a:cubicBezTo>
                    <a:pt x="96" y="12"/>
                    <a:pt x="100" y="15"/>
                    <a:pt x="103" y="14"/>
                  </a:cubicBezTo>
                  <a:cubicBezTo>
                    <a:pt x="106" y="13"/>
                    <a:pt x="103" y="9"/>
                    <a:pt x="107" y="7"/>
                  </a:cubicBezTo>
                  <a:cubicBezTo>
                    <a:pt x="109" y="6"/>
                    <a:pt x="111" y="6"/>
                    <a:pt x="114" y="5"/>
                  </a:cubicBezTo>
                  <a:cubicBezTo>
                    <a:pt x="115" y="7"/>
                    <a:pt x="116" y="8"/>
                    <a:pt x="117" y="9"/>
                  </a:cubicBezTo>
                  <a:cubicBezTo>
                    <a:pt x="119" y="11"/>
                    <a:pt x="122" y="13"/>
                    <a:pt x="125" y="14"/>
                  </a:cubicBezTo>
                  <a:cubicBezTo>
                    <a:pt x="127" y="14"/>
                    <a:pt x="131" y="12"/>
                    <a:pt x="132" y="11"/>
                  </a:cubicBezTo>
                  <a:cubicBezTo>
                    <a:pt x="134" y="10"/>
                    <a:pt x="132" y="8"/>
                    <a:pt x="135" y="8"/>
                  </a:cubicBezTo>
                  <a:cubicBezTo>
                    <a:pt x="138" y="7"/>
                    <a:pt x="145" y="9"/>
                    <a:pt x="149" y="9"/>
                  </a:cubicBezTo>
                  <a:cubicBezTo>
                    <a:pt x="152" y="8"/>
                    <a:pt x="152" y="6"/>
                    <a:pt x="153" y="4"/>
                  </a:cubicBezTo>
                  <a:cubicBezTo>
                    <a:pt x="155" y="3"/>
                    <a:pt x="156" y="2"/>
                    <a:pt x="158" y="2"/>
                  </a:cubicBezTo>
                  <a:cubicBezTo>
                    <a:pt x="161" y="2"/>
                    <a:pt x="164" y="3"/>
                    <a:pt x="166" y="4"/>
                  </a:cubicBezTo>
                  <a:cubicBezTo>
                    <a:pt x="168" y="6"/>
                    <a:pt x="169" y="9"/>
                    <a:pt x="171" y="9"/>
                  </a:cubicBezTo>
                  <a:cubicBezTo>
                    <a:pt x="173" y="10"/>
                    <a:pt x="175" y="9"/>
                    <a:pt x="177" y="8"/>
                  </a:cubicBezTo>
                  <a:cubicBezTo>
                    <a:pt x="178" y="7"/>
                    <a:pt x="179" y="5"/>
                    <a:pt x="181" y="4"/>
                  </a:cubicBezTo>
                  <a:cubicBezTo>
                    <a:pt x="183" y="2"/>
                    <a:pt x="186" y="0"/>
                    <a:pt x="188" y="0"/>
                  </a:cubicBezTo>
                  <a:cubicBezTo>
                    <a:pt x="191" y="0"/>
                    <a:pt x="192" y="1"/>
                    <a:pt x="195" y="4"/>
                  </a:cubicBezTo>
                  <a:cubicBezTo>
                    <a:pt x="197" y="7"/>
                    <a:pt x="201" y="12"/>
                    <a:pt x="203" y="15"/>
                  </a:cubicBezTo>
                  <a:cubicBezTo>
                    <a:pt x="205" y="18"/>
                    <a:pt x="205" y="20"/>
                    <a:pt x="207" y="22"/>
                  </a:cubicBezTo>
                  <a:cubicBezTo>
                    <a:pt x="210" y="23"/>
                    <a:pt x="212" y="24"/>
                    <a:pt x="216" y="26"/>
                  </a:cubicBezTo>
                  <a:cubicBezTo>
                    <a:pt x="218" y="26"/>
                    <a:pt x="219" y="29"/>
                    <a:pt x="220" y="31"/>
                  </a:cubicBezTo>
                  <a:cubicBezTo>
                    <a:pt x="219" y="31"/>
                    <a:pt x="219" y="32"/>
                    <a:pt x="218" y="33"/>
                  </a:cubicBezTo>
                  <a:cubicBezTo>
                    <a:pt x="215" y="34"/>
                    <a:pt x="213" y="35"/>
                    <a:pt x="211" y="37"/>
                  </a:cubicBezTo>
                  <a:cubicBezTo>
                    <a:pt x="208" y="40"/>
                    <a:pt x="209" y="44"/>
                    <a:pt x="208" y="47"/>
                  </a:cubicBezTo>
                  <a:cubicBezTo>
                    <a:pt x="208" y="51"/>
                    <a:pt x="210" y="56"/>
                    <a:pt x="208" y="59"/>
                  </a:cubicBezTo>
                  <a:cubicBezTo>
                    <a:pt x="206" y="62"/>
                    <a:pt x="200" y="60"/>
                    <a:pt x="198" y="64"/>
                  </a:cubicBezTo>
                  <a:cubicBezTo>
                    <a:pt x="197" y="67"/>
                    <a:pt x="200" y="74"/>
                    <a:pt x="199" y="77"/>
                  </a:cubicBezTo>
                  <a:cubicBezTo>
                    <a:pt x="198" y="80"/>
                    <a:pt x="195" y="78"/>
                    <a:pt x="194" y="80"/>
                  </a:cubicBezTo>
                  <a:cubicBezTo>
                    <a:pt x="193" y="82"/>
                    <a:pt x="194" y="87"/>
                    <a:pt x="192" y="89"/>
                  </a:cubicBezTo>
                  <a:cubicBezTo>
                    <a:pt x="190" y="91"/>
                    <a:pt x="186" y="89"/>
                    <a:pt x="184" y="90"/>
                  </a:cubicBezTo>
                  <a:cubicBezTo>
                    <a:pt x="182" y="92"/>
                    <a:pt x="182" y="96"/>
                    <a:pt x="180" y="98"/>
                  </a:cubicBezTo>
                  <a:cubicBezTo>
                    <a:pt x="177" y="101"/>
                    <a:pt x="173" y="103"/>
                    <a:pt x="170" y="105"/>
                  </a:cubicBezTo>
                  <a:cubicBezTo>
                    <a:pt x="167" y="107"/>
                    <a:pt x="165" y="108"/>
                    <a:pt x="163" y="110"/>
                  </a:cubicBezTo>
                  <a:cubicBezTo>
                    <a:pt x="161" y="112"/>
                    <a:pt x="158" y="114"/>
                    <a:pt x="157" y="118"/>
                  </a:cubicBezTo>
                  <a:cubicBezTo>
                    <a:pt x="156" y="122"/>
                    <a:pt x="159" y="130"/>
                    <a:pt x="157" y="133"/>
                  </a:cubicBezTo>
                  <a:cubicBezTo>
                    <a:pt x="156" y="136"/>
                    <a:pt x="154" y="132"/>
                    <a:pt x="152" y="133"/>
                  </a:cubicBezTo>
                  <a:cubicBezTo>
                    <a:pt x="150" y="134"/>
                    <a:pt x="148" y="135"/>
                    <a:pt x="148" y="137"/>
                  </a:cubicBezTo>
                  <a:cubicBezTo>
                    <a:pt x="147" y="139"/>
                    <a:pt x="149" y="143"/>
                    <a:pt x="147" y="145"/>
                  </a:cubicBezTo>
                  <a:cubicBezTo>
                    <a:pt x="145" y="146"/>
                    <a:pt x="142" y="144"/>
                    <a:pt x="140" y="143"/>
                  </a:cubicBezTo>
                  <a:cubicBezTo>
                    <a:pt x="138" y="141"/>
                    <a:pt x="138" y="138"/>
                    <a:pt x="136" y="137"/>
                  </a:cubicBezTo>
                  <a:cubicBezTo>
                    <a:pt x="134" y="135"/>
                    <a:pt x="133" y="134"/>
                    <a:pt x="130" y="136"/>
                  </a:cubicBezTo>
                  <a:cubicBezTo>
                    <a:pt x="127" y="137"/>
                    <a:pt x="121" y="141"/>
                    <a:pt x="119" y="143"/>
                  </a:cubicBezTo>
                  <a:cubicBezTo>
                    <a:pt x="116" y="146"/>
                    <a:pt x="117" y="149"/>
                    <a:pt x="114" y="149"/>
                  </a:cubicBezTo>
                  <a:cubicBezTo>
                    <a:pt x="112" y="150"/>
                    <a:pt x="108" y="146"/>
                    <a:pt x="106" y="147"/>
                  </a:cubicBezTo>
                  <a:cubicBezTo>
                    <a:pt x="103" y="148"/>
                    <a:pt x="110" y="152"/>
                    <a:pt x="101" y="154"/>
                  </a:cubicBezTo>
                  <a:cubicBezTo>
                    <a:pt x="99" y="154"/>
                    <a:pt x="96" y="154"/>
                    <a:pt x="93" y="154"/>
                  </a:cubicBezTo>
                  <a:cubicBezTo>
                    <a:pt x="92" y="150"/>
                    <a:pt x="87" y="152"/>
                    <a:pt x="85" y="149"/>
                  </a:cubicBezTo>
                  <a:cubicBezTo>
                    <a:pt x="84" y="146"/>
                    <a:pt x="87" y="142"/>
                    <a:pt x="86" y="140"/>
                  </a:cubicBezTo>
                  <a:cubicBezTo>
                    <a:pt x="85" y="137"/>
                    <a:pt x="83" y="137"/>
                    <a:pt x="81" y="139"/>
                  </a:cubicBezTo>
                  <a:cubicBezTo>
                    <a:pt x="79" y="140"/>
                    <a:pt x="80" y="146"/>
                    <a:pt x="78" y="147"/>
                  </a:cubicBezTo>
                  <a:cubicBezTo>
                    <a:pt x="75" y="148"/>
                    <a:pt x="74" y="145"/>
                    <a:pt x="72" y="142"/>
                  </a:cubicBezTo>
                  <a:cubicBezTo>
                    <a:pt x="71" y="140"/>
                    <a:pt x="70" y="136"/>
                    <a:pt x="71" y="133"/>
                  </a:cubicBezTo>
                  <a:cubicBezTo>
                    <a:pt x="71" y="131"/>
                    <a:pt x="74" y="131"/>
                    <a:pt x="74" y="129"/>
                  </a:cubicBezTo>
                  <a:cubicBezTo>
                    <a:pt x="74" y="127"/>
                    <a:pt x="74" y="124"/>
                    <a:pt x="72" y="123"/>
                  </a:cubicBezTo>
                  <a:cubicBezTo>
                    <a:pt x="70" y="121"/>
                    <a:pt x="67" y="121"/>
                    <a:pt x="65" y="122"/>
                  </a:cubicBezTo>
                  <a:cubicBezTo>
                    <a:pt x="63" y="122"/>
                    <a:pt x="62" y="124"/>
                    <a:pt x="62" y="126"/>
                  </a:cubicBezTo>
                  <a:cubicBezTo>
                    <a:pt x="62" y="128"/>
                    <a:pt x="65" y="130"/>
                    <a:pt x="66" y="132"/>
                  </a:cubicBezTo>
                  <a:cubicBezTo>
                    <a:pt x="66" y="134"/>
                    <a:pt x="67" y="137"/>
                    <a:pt x="66" y="139"/>
                  </a:cubicBezTo>
                  <a:cubicBezTo>
                    <a:pt x="64" y="141"/>
                    <a:pt x="62" y="143"/>
                    <a:pt x="60" y="142"/>
                  </a:cubicBezTo>
                  <a:cubicBezTo>
                    <a:pt x="57" y="141"/>
                    <a:pt x="56" y="136"/>
                    <a:pt x="53" y="135"/>
                  </a:cubicBezTo>
                  <a:cubicBezTo>
                    <a:pt x="51" y="134"/>
                    <a:pt x="49" y="134"/>
                    <a:pt x="46" y="135"/>
                  </a:cubicBezTo>
                  <a:cubicBezTo>
                    <a:pt x="43" y="135"/>
                    <a:pt x="38" y="136"/>
                    <a:pt x="36" y="137"/>
                  </a:cubicBezTo>
                  <a:cubicBezTo>
                    <a:pt x="34" y="138"/>
                    <a:pt x="36" y="141"/>
                    <a:pt x="33" y="142"/>
                  </a:cubicBezTo>
                  <a:cubicBezTo>
                    <a:pt x="29" y="142"/>
                    <a:pt x="22" y="143"/>
                    <a:pt x="19" y="141"/>
                  </a:cubicBezTo>
                  <a:cubicBezTo>
                    <a:pt x="16" y="139"/>
                    <a:pt x="20" y="135"/>
                    <a:pt x="18" y="132"/>
                  </a:cubicBezTo>
                  <a:cubicBezTo>
                    <a:pt x="16" y="129"/>
                    <a:pt x="10" y="129"/>
                    <a:pt x="7" y="126"/>
                  </a:cubicBezTo>
                  <a:cubicBezTo>
                    <a:pt x="4" y="124"/>
                    <a:pt x="1" y="121"/>
                    <a:pt x="1" y="117"/>
                  </a:cubicBezTo>
                  <a:cubicBezTo>
                    <a:pt x="0" y="111"/>
                    <a:pt x="2" y="105"/>
                    <a:pt x="8" y="104"/>
                  </a:cubicBezTo>
                  <a:close/>
                  <a:moveTo>
                    <a:pt x="114" y="4"/>
                  </a:moveTo>
                  <a:lnTo>
                    <a:pt x="114" y="4"/>
                  </a:lnTo>
                  <a:cubicBezTo>
                    <a:pt x="114" y="4"/>
                    <a:pt x="114" y="4"/>
                    <a:pt x="114" y="4"/>
                  </a:cubicBezTo>
                  <a:close/>
                  <a:moveTo>
                    <a:pt x="114" y="5"/>
                  </a:moveTo>
                  <a:cubicBezTo>
                    <a:pt x="114" y="5"/>
                    <a:pt x="114" y="5"/>
                    <a:pt x="114" y="5"/>
                  </a:cubicBezTo>
                  <a:cubicBezTo>
                    <a:pt x="114" y="5"/>
                    <a:pt x="114" y="5"/>
                    <a:pt x="114" y="5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100" name="Freeform 17"/>
            <p:cNvSpPr>
              <a:spLocks/>
            </p:cNvSpPr>
            <p:nvPr/>
          </p:nvSpPr>
          <p:spPr bwMode="auto">
            <a:xfrm rot="21439583">
              <a:off x="4205242" y="6107696"/>
              <a:ext cx="292032" cy="146448"/>
            </a:xfrm>
            <a:custGeom>
              <a:avLst/>
              <a:gdLst/>
              <a:ahLst/>
              <a:cxnLst>
                <a:cxn ang="0">
                  <a:pos x="20" y="31"/>
                </a:cxn>
                <a:cxn ang="0">
                  <a:pos x="27" y="28"/>
                </a:cxn>
                <a:cxn ang="0">
                  <a:pos x="34" y="21"/>
                </a:cxn>
                <a:cxn ang="0">
                  <a:pos x="51" y="16"/>
                </a:cxn>
                <a:cxn ang="0">
                  <a:pos x="36" y="0"/>
                </a:cxn>
                <a:cxn ang="0">
                  <a:pos x="30" y="10"/>
                </a:cxn>
                <a:cxn ang="0">
                  <a:pos x="23" y="12"/>
                </a:cxn>
                <a:cxn ang="0">
                  <a:pos x="14" y="15"/>
                </a:cxn>
                <a:cxn ang="0">
                  <a:pos x="5" y="19"/>
                </a:cxn>
                <a:cxn ang="0">
                  <a:pos x="3" y="25"/>
                </a:cxn>
                <a:cxn ang="0">
                  <a:pos x="20" y="25"/>
                </a:cxn>
                <a:cxn ang="0">
                  <a:pos x="20" y="31"/>
                </a:cxn>
              </a:cxnLst>
              <a:rect l="0" t="0" r="r" b="b"/>
              <a:pathLst>
                <a:path w="52" h="31">
                  <a:moveTo>
                    <a:pt x="20" y="31"/>
                  </a:moveTo>
                  <a:cubicBezTo>
                    <a:pt x="23" y="30"/>
                    <a:pt x="25" y="29"/>
                    <a:pt x="27" y="28"/>
                  </a:cubicBezTo>
                  <a:cubicBezTo>
                    <a:pt x="32" y="25"/>
                    <a:pt x="30" y="23"/>
                    <a:pt x="34" y="21"/>
                  </a:cubicBezTo>
                  <a:cubicBezTo>
                    <a:pt x="38" y="19"/>
                    <a:pt x="50" y="22"/>
                    <a:pt x="51" y="16"/>
                  </a:cubicBezTo>
                  <a:cubicBezTo>
                    <a:pt x="52" y="9"/>
                    <a:pt x="46" y="1"/>
                    <a:pt x="36" y="0"/>
                  </a:cubicBezTo>
                  <a:cubicBezTo>
                    <a:pt x="35" y="3"/>
                    <a:pt x="33" y="8"/>
                    <a:pt x="30" y="10"/>
                  </a:cubicBezTo>
                  <a:cubicBezTo>
                    <a:pt x="28" y="12"/>
                    <a:pt x="25" y="11"/>
                    <a:pt x="23" y="12"/>
                  </a:cubicBezTo>
                  <a:cubicBezTo>
                    <a:pt x="20" y="13"/>
                    <a:pt x="17" y="13"/>
                    <a:pt x="14" y="15"/>
                  </a:cubicBezTo>
                  <a:cubicBezTo>
                    <a:pt x="11" y="16"/>
                    <a:pt x="7" y="17"/>
                    <a:pt x="5" y="19"/>
                  </a:cubicBezTo>
                  <a:cubicBezTo>
                    <a:pt x="3" y="21"/>
                    <a:pt x="0" y="23"/>
                    <a:pt x="3" y="25"/>
                  </a:cubicBezTo>
                  <a:cubicBezTo>
                    <a:pt x="7" y="26"/>
                    <a:pt x="17" y="24"/>
                    <a:pt x="20" y="25"/>
                  </a:cubicBezTo>
                  <a:cubicBezTo>
                    <a:pt x="23" y="26"/>
                    <a:pt x="20" y="29"/>
                    <a:pt x="20" y="31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101" name="Freeform 22"/>
            <p:cNvSpPr>
              <a:spLocks/>
            </p:cNvSpPr>
            <p:nvPr/>
          </p:nvSpPr>
          <p:spPr bwMode="auto">
            <a:xfrm rot="21439583">
              <a:off x="4012979" y="3893633"/>
              <a:ext cx="682076" cy="883797"/>
            </a:xfrm>
            <a:custGeom>
              <a:avLst/>
              <a:gdLst/>
              <a:ahLst/>
              <a:cxnLst>
                <a:cxn ang="0">
                  <a:pos x="86" y="29"/>
                </a:cxn>
                <a:cxn ang="0">
                  <a:pos x="95" y="46"/>
                </a:cxn>
                <a:cxn ang="0">
                  <a:pos x="93" y="68"/>
                </a:cxn>
                <a:cxn ang="0">
                  <a:pos x="96" y="88"/>
                </a:cxn>
                <a:cxn ang="0">
                  <a:pos x="107" y="108"/>
                </a:cxn>
                <a:cxn ang="0">
                  <a:pos x="111" y="130"/>
                </a:cxn>
                <a:cxn ang="0">
                  <a:pos x="112" y="146"/>
                </a:cxn>
                <a:cxn ang="0">
                  <a:pos x="115" y="162"/>
                </a:cxn>
                <a:cxn ang="0">
                  <a:pos x="120" y="183"/>
                </a:cxn>
                <a:cxn ang="0">
                  <a:pos x="104" y="178"/>
                </a:cxn>
                <a:cxn ang="0">
                  <a:pos x="109" y="165"/>
                </a:cxn>
                <a:cxn ang="0">
                  <a:pos x="97" y="155"/>
                </a:cxn>
                <a:cxn ang="0">
                  <a:pos x="88" y="145"/>
                </a:cxn>
                <a:cxn ang="0">
                  <a:pos x="77" y="153"/>
                </a:cxn>
                <a:cxn ang="0">
                  <a:pos x="49" y="139"/>
                </a:cxn>
                <a:cxn ang="0">
                  <a:pos x="37" y="133"/>
                </a:cxn>
                <a:cxn ang="0">
                  <a:pos x="27" y="148"/>
                </a:cxn>
                <a:cxn ang="0">
                  <a:pos x="7" y="147"/>
                </a:cxn>
                <a:cxn ang="0">
                  <a:pos x="10" y="115"/>
                </a:cxn>
                <a:cxn ang="0">
                  <a:pos x="2" y="101"/>
                </a:cxn>
                <a:cxn ang="0">
                  <a:pos x="3" y="82"/>
                </a:cxn>
                <a:cxn ang="0">
                  <a:pos x="9" y="70"/>
                </a:cxn>
                <a:cxn ang="0">
                  <a:pos x="9" y="54"/>
                </a:cxn>
                <a:cxn ang="0">
                  <a:pos x="11" y="44"/>
                </a:cxn>
                <a:cxn ang="0">
                  <a:pos x="1" y="31"/>
                </a:cxn>
                <a:cxn ang="0">
                  <a:pos x="6" y="17"/>
                </a:cxn>
                <a:cxn ang="0">
                  <a:pos x="16" y="26"/>
                </a:cxn>
                <a:cxn ang="0">
                  <a:pos x="27" y="40"/>
                </a:cxn>
                <a:cxn ang="0">
                  <a:pos x="39" y="28"/>
                </a:cxn>
                <a:cxn ang="0">
                  <a:pos x="53" y="16"/>
                </a:cxn>
                <a:cxn ang="0">
                  <a:pos x="64" y="3"/>
                </a:cxn>
                <a:cxn ang="0">
                  <a:pos x="78" y="13"/>
                </a:cxn>
              </a:cxnLst>
              <a:rect l="0" t="0" r="r" b="b"/>
              <a:pathLst>
                <a:path w="122" h="186">
                  <a:moveTo>
                    <a:pt x="86" y="16"/>
                  </a:moveTo>
                  <a:cubicBezTo>
                    <a:pt x="86" y="21"/>
                    <a:pt x="85" y="26"/>
                    <a:pt x="86" y="29"/>
                  </a:cubicBezTo>
                  <a:cubicBezTo>
                    <a:pt x="86" y="35"/>
                    <a:pt x="91" y="36"/>
                    <a:pt x="92" y="38"/>
                  </a:cubicBezTo>
                  <a:cubicBezTo>
                    <a:pt x="93" y="39"/>
                    <a:pt x="92" y="43"/>
                    <a:pt x="95" y="46"/>
                  </a:cubicBezTo>
                  <a:cubicBezTo>
                    <a:pt x="98" y="49"/>
                    <a:pt x="97" y="55"/>
                    <a:pt x="96" y="57"/>
                  </a:cubicBezTo>
                  <a:cubicBezTo>
                    <a:pt x="96" y="59"/>
                    <a:pt x="93" y="64"/>
                    <a:pt x="93" y="68"/>
                  </a:cubicBezTo>
                  <a:cubicBezTo>
                    <a:pt x="93" y="72"/>
                    <a:pt x="95" y="76"/>
                    <a:pt x="95" y="79"/>
                  </a:cubicBezTo>
                  <a:cubicBezTo>
                    <a:pt x="96" y="83"/>
                    <a:pt x="96" y="87"/>
                    <a:pt x="96" y="88"/>
                  </a:cubicBezTo>
                  <a:cubicBezTo>
                    <a:pt x="96" y="90"/>
                    <a:pt x="101" y="95"/>
                    <a:pt x="104" y="97"/>
                  </a:cubicBezTo>
                  <a:cubicBezTo>
                    <a:pt x="106" y="99"/>
                    <a:pt x="107" y="104"/>
                    <a:pt x="107" y="108"/>
                  </a:cubicBezTo>
                  <a:cubicBezTo>
                    <a:pt x="107" y="112"/>
                    <a:pt x="104" y="119"/>
                    <a:pt x="105" y="121"/>
                  </a:cubicBezTo>
                  <a:cubicBezTo>
                    <a:pt x="106" y="122"/>
                    <a:pt x="109" y="127"/>
                    <a:pt x="111" y="130"/>
                  </a:cubicBezTo>
                  <a:cubicBezTo>
                    <a:pt x="112" y="133"/>
                    <a:pt x="115" y="135"/>
                    <a:pt x="115" y="138"/>
                  </a:cubicBezTo>
                  <a:cubicBezTo>
                    <a:pt x="115" y="141"/>
                    <a:pt x="112" y="144"/>
                    <a:pt x="112" y="146"/>
                  </a:cubicBezTo>
                  <a:cubicBezTo>
                    <a:pt x="112" y="149"/>
                    <a:pt x="116" y="149"/>
                    <a:pt x="117" y="152"/>
                  </a:cubicBezTo>
                  <a:cubicBezTo>
                    <a:pt x="117" y="155"/>
                    <a:pt x="114" y="159"/>
                    <a:pt x="115" y="162"/>
                  </a:cubicBezTo>
                  <a:cubicBezTo>
                    <a:pt x="115" y="165"/>
                    <a:pt x="118" y="165"/>
                    <a:pt x="119" y="169"/>
                  </a:cubicBezTo>
                  <a:cubicBezTo>
                    <a:pt x="120" y="172"/>
                    <a:pt x="122" y="180"/>
                    <a:pt x="120" y="183"/>
                  </a:cubicBezTo>
                  <a:cubicBezTo>
                    <a:pt x="118" y="186"/>
                    <a:pt x="117" y="179"/>
                    <a:pt x="114" y="178"/>
                  </a:cubicBezTo>
                  <a:cubicBezTo>
                    <a:pt x="111" y="177"/>
                    <a:pt x="106" y="180"/>
                    <a:pt x="104" y="178"/>
                  </a:cubicBezTo>
                  <a:cubicBezTo>
                    <a:pt x="101" y="176"/>
                    <a:pt x="103" y="173"/>
                    <a:pt x="104" y="170"/>
                  </a:cubicBezTo>
                  <a:cubicBezTo>
                    <a:pt x="105" y="168"/>
                    <a:pt x="109" y="168"/>
                    <a:pt x="109" y="165"/>
                  </a:cubicBezTo>
                  <a:cubicBezTo>
                    <a:pt x="108" y="163"/>
                    <a:pt x="103" y="162"/>
                    <a:pt x="101" y="161"/>
                  </a:cubicBezTo>
                  <a:cubicBezTo>
                    <a:pt x="100" y="160"/>
                    <a:pt x="97" y="157"/>
                    <a:pt x="97" y="155"/>
                  </a:cubicBezTo>
                  <a:cubicBezTo>
                    <a:pt x="97" y="153"/>
                    <a:pt x="94" y="144"/>
                    <a:pt x="93" y="144"/>
                  </a:cubicBezTo>
                  <a:cubicBezTo>
                    <a:pt x="92" y="144"/>
                    <a:pt x="90" y="144"/>
                    <a:pt x="88" y="145"/>
                  </a:cubicBezTo>
                  <a:cubicBezTo>
                    <a:pt x="87" y="146"/>
                    <a:pt x="86" y="148"/>
                    <a:pt x="84" y="149"/>
                  </a:cubicBezTo>
                  <a:cubicBezTo>
                    <a:pt x="82" y="151"/>
                    <a:pt x="80" y="153"/>
                    <a:pt x="77" y="153"/>
                  </a:cubicBezTo>
                  <a:cubicBezTo>
                    <a:pt x="73" y="154"/>
                    <a:pt x="66" y="154"/>
                    <a:pt x="62" y="152"/>
                  </a:cubicBezTo>
                  <a:cubicBezTo>
                    <a:pt x="57" y="149"/>
                    <a:pt x="52" y="142"/>
                    <a:pt x="49" y="139"/>
                  </a:cubicBezTo>
                  <a:cubicBezTo>
                    <a:pt x="47" y="135"/>
                    <a:pt x="48" y="133"/>
                    <a:pt x="46" y="132"/>
                  </a:cubicBezTo>
                  <a:cubicBezTo>
                    <a:pt x="43" y="131"/>
                    <a:pt x="40" y="132"/>
                    <a:pt x="37" y="133"/>
                  </a:cubicBezTo>
                  <a:cubicBezTo>
                    <a:pt x="35" y="134"/>
                    <a:pt x="32" y="136"/>
                    <a:pt x="30" y="139"/>
                  </a:cubicBezTo>
                  <a:cubicBezTo>
                    <a:pt x="28" y="141"/>
                    <a:pt x="28" y="144"/>
                    <a:pt x="27" y="148"/>
                  </a:cubicBezTo>
                  <a:cubicBezTo>
                    <a:pt x="23" y="147"/>
                    <a:pt x="20" y="153"/>
                    <a:pt x="16" y="152"/>
                  </a:cubicBezTo>
                  <a:cubicBezTo>
                    <a:pt x="13" y="152"/>
                    <a:pt x="9" y="151"/>
                    <a:pt x="7" y="147"/>
                  </a:cubicBezTo>
                  <a:cubicBezTo>
                    <a:pt x="5" y="142"/>
                    <a:pt x="7" y="135"/>
                    <a:pt x="8" y="130"/>
                  </a:cubicBezTo>
                  <a:cubicBezTo>
                    <a:pt x="8" y="124"/>
                    <a:pt x="11" y="119"/>
                    <a:pt x="10" y="115"/>
                  </a:cubicBezTo>
                  <a:cubicBezTo>
                    <a:pt x="10" y="111"/>
                    <a:pt x="6" y="112"/>
                    <a:pt x="5" y="108"/>
                  </a:cubicBezTo>
                  <a:cubicBezTo>
                    <a:pt x="4" y="106"/>
                    <a:pt x="3" y="104"/>
                    <a:pt x="2" y="101"/>
                  </a:cubicBezTo>
                  <a:cubicBezTo>
                    <a:pt x="3" y="100"/>
                    <a:pt x="4" y="100"/>
                    <a:pt x="5" y="99"/>
                  </a:cubicBezTo>
                  <a:cubicBezTo>
                    <a:pt x="10" y="95"/>
                    <a:pt x="1" y="86"/>
                    <a:pt x="3" y="82"/>
                  </a:cubicBezTo>
                  <a:cubicBezTo>
                    <a:pt x="4" y="77"/>
                    <a:pt x="11" y="79"/>
                    <a:pt x="12" y="76"/>
                  </a:cubicBezTo>
                  <a:cubicBezTo>
                    <a:pt x="14" y="74"/>
                    <a:pt x="9" y="72"/>
                    <a:pt x="9" y="70"/>
                  </a:cubicBezTo>
                  <a:cubicBezTo>
                    <a:pt x="8" y="67"/>
                    <a:pt x="10" y="65"/>
                    <a:pt x="10" y="62"/>
                  </a:cubicBezTo>
                  <a:cubicBezTo>
                    <a:pt x="10" y="60"/>
                    <a:pt x="9" y="56"/>
                    <a:pt x="9" y="54"/>
                  </a:cubicBezTo>
                  <a:cubicBezTo>
                    <a:pt x="8" y="52"/>
                    <a:pt x="4" y="51"/>
                    <a:pt x="5" y="49"/>
                  </a:cubicBezTo>
                  <a:cubicBezTo>
                    <a:pt x="6" y="46"/>
                    <a:pt x="11" y="46"/>
                    <a:pt x="11" y="44"/>
                  </a:cubicBezTo>
                  <a:cubicBezTo>
                    <a:pt x="12" y="42"/>
                    <a:pt x="10" y="41"/>
                    <a:pt x="9" y="39"/>
                  </a:cubicBezTo>
                  <a:cubicBezTo>
                    <a:pt x="7" y="37"/>
                    <a:pt x="3" y="34"/>
                    <a:pt x="1" y="31"/>
                  </a:cubicBezTo>
                  <a:cubicBezTo>
                    <a:pt x="0" y="29"/>
                    <a:pt x="2" y="27"/>
                    <a:pt x="2" y="24"/>
                  </a:cubicBezTo>
                  <a:cubicBezTo>
                    <a:pt x="3" y="22"/>
                    <a:pt x="4" y="18"/>
                    <a:pt x="6" y="17"/>
                  </a:cubicBezTo>
                  <a:cubicBezTo>
                    <a:pt x="9" y="16"/>
                    <a:pt x="11" y="18"/>
                    <a:pt x="13" y="20"/>
                  </a:cubicBezTo>
                  <a:cubicBezTo>
                    <a:pt x="15" y="21"/>
                    <a:pt x="15" y="22"/>
                    <a:pt x="16" y="26"/>
                  </a:cubicBezTo>
                  <a:cubicBezTo>
                    <a:pt x="16" y="29"/>
                    <a:pt x="12" y="36"/>
                    <a:pt x="15" y="39"/>
                  </a:cubicBezTo>
                  <a:cubicBezTo>
                    <a:pt x="17" y="43"/>
                    <a:pt x="23" y="41"/>
                    <a:pt x="27" y="40"/>
                  </a:cubicBezTo>
                  <a:cubicBezTo>
                    <a:pt x="30" y="39"/>
                    <a:pt x="29" y="35"/>
                    <a:pt x="32" y="33"/>
                  </a:cubicBezTo>
                  <a:cubicBezTo>
                    <a:pt x="34" y="31"/>
                    <a:pt x="37" y="29"/>
                    <a:pt x="39" y="28"/>
                  </a:cubicBezTo>
                  <a:cubicBezTo>
                    <a:pt x="42" y="27"/>
                    <a:pt x="44" y="29"/>
                    <a:pt x="47" y="27"/>
                  </a:cubicBezTo>
                  <a:cubicBezTo>
                    <a:pt x="50" y="25"/>
                    <a:pt x="51" y="19"/>
                    <a:pt x="53" y="16"/>
                  </a:cubicBezTo>
                  <a:cubicBezTo>
                    <a:pt x="56" y="14"/>
                    <a:pt x="61" y="16"/>
                    <a:pt x="63" y="14"/>
                  </a:cubicBezTo>
                  <a:cubicBezTo>
                    <a:pt x="65" y="11"/>
                    <a:pt x="61" y="5"/>
                    <a:pt x="64" y="3"/>
                  </a:cubicBezTo>
                  <a:cubicBezTo>
                    <a:pt x="67" y="0"/>
                    <a:pt x="72" y="1"/>
                    <a:pt x="75" y="3"/>
                  </a:cubicBezTo>
                  <a:cubicBezTo>
                    <a:pt x="77" y="5"/>
                    <a:pt x="76" y="11"/>
                    <a:pt x="78" y="13"/>
                  </a:cubicBezTo>
                  <a:cubicBezTo>
                    <a:pt x="80" y="15"/>
                    <a:pt x="84" y="15"/>
                    <a:pt x="86" y="16"/>
                  </a:cubicBez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179388" indent="-4763">
                <a:defRPr/>
              </a:pPr>
              <a:endParaRPr lang="ru-RU" sz="1600" dirty="0">
                <a:solidFill>
                  <a:schemeClr val="bg1"/>
                </a:solidFill>
              </a:endParaRPr>
            </a:p>
          </p:txBody>
        </p:sp>
        <p:sp>
          <p:nvSpPr>
            <p:cNvPr id="102" name="Freeform 10"/>
            <p:cNvSpPr>
              <a:spLocks noEditPoints="1"/>
            </p:cNvSpPr>
            <p:nvPr/>
          </p:nvSpPr>
          <p:spPr bwMode="auto">
            <a:xfrm rot="21439583">
              <a:off x="3442544" y="3294430"/>
              <a:ext cx="1168131" cy="1103469"/>
            </a:xfrm>
            <a:custGeom>
              <a:avLst/>
              <a:gdLst/>
              <a:ahLst/>
              <a:cxnLst>
                <a:cxn ang="0">
                  <a:pos x="194" y="133"/>
                </a:cxn>
                <a:cxn ang="0">
                  <a:pos x="187" y="148"/>
                </a:cxn>
                <a:cxn ang="0">
                  <a:pos x="175" y="142"/>
                </a:cxn>
                <a:cxn ang="0">
                  <a:pos x="161" y="132"/>
                </a:cxn>
                <a:cxn ang="0">
                  <a:pos x="150" y="145"/>
                </a:cxn>
                <a:cxn ang="0">
                  <a:pos x="136" y="157"/>
                </a:cxn>
                <a:cxn ang="0">
                  <a:pos x="124" y="169"/>
                </a:cxn>
                <a:cxn ang="0">
                  <a:pos x="113" y="155"/>
                </a:cxn>
                <a:cxn ang="0">
                  <a:pos x="103" y="146"/>
                </a:cxn>
                <a:cxn ang="0">
                  <a:pos x="98" y="160"/>
                </a:cxn>
                <a:cxn ang="0">
                  <a:pos x="108" y="173"/>
                </a:cxn>
                <a:cxn ang="0">
                  <a:pos x="106" y="183"/>
                </a:cxn>
                <a:cxn ang="0">
                  <a:pos x="106" y="199"/>
                </a:cxn>
                <a:cxn ang="0">
                  <a:pos x="100" y="211"/>
                </a:cxn>
                <a:cxn ang="0">
                  <a:pos x="80" y="227"/>
                </a:cxn>
                <a:cxn ang="0">
                  <a:pos x="57" y="214"/>
                </a:cxn>
                <a:cxn ang="0">
                  <a:pos x="38" y="216"/>
                </a:cxn>
                <a:cxn ang="0">
                  <a:pos x="14" y="212"/>
                </a:cxn>
                <a:cxn ang="0">
                  <a:pos x="2" y="210"/>
                </a:cxn>
                <a:cxn ang="0">
                  <a:pos x="14" y="192"/>
                </a:cxn>
                <a:cxn ang="0">
                  <a:pos x="11" y="176"/>
                </a:cxn>
                <a:cxn ang="0">
                  <a:pos x="15" y="163"/>
                </a:cxn>
                <a:cxn ang="0">
                  <a:pos x="25" y="160"/>
                </a:cxn>
                <a:cxn ang="0">
                  <a:pos x="20" y="148"/>
                </a:cxn>
                <a:cxn ang="0">
                  <a:pos x="27" y="122"/>
                </a:cxn>
                <a:cxn ang="0">
                  <a:pos x="35" y="101"/>
                </a:cxn>
                <a:cxn ang="0">
                  <a:pos x="53" y="93"/>
                </a:cxn>
                <a:cxn ang="0">
                  <a:pos x="67" y="75"/>
                </a:cxn>
                <a:cxn ang="0">
                  <a:pos x="83" y="71"/>
                </a:cxn>
                <a:cxn ang="0">
                  <a:pos x="95" y="58"/>
                </a:cxn>
                <a:cxn ang="0">
                  <a:pos x="106" y="49"/>
                </a:cxn>
                <a:cxn ang="0">
                  <a:pos x="97" y="30"/>
                </a:cxn>
                <a:cxn ang="0">
                  <a:pos x="103" y="12"/>
                </a:cxn>
                <a:cxn ang="0">
                  <a:pos x="122" y="2"/>
                </a:cxn>
                <a:cxn ang="0">
                  <a:pos x="130" y="6"/>
                </a:cxn>
                <a:cxn ang="0">
                  <a:pos x="139" y="22"/>
                </a:cxn>
                <a:cxn ang="0">
                  <a:pos x="148" y="31"/>
                </a:cxn>
                <a:cxn ang="0">
                  <a:pos x="165" y="40"/>
                </a:cxn>
                <a:cxn ang="0">
                  <a:pos x="170" y="51"/>
                </a:cxn>
                <a:cxn ang="0">
                  <a:pos x="188" y="52"/>
                </a:cxn>
                <a:cxn ang="0">
                  <a:pos x="196" y="65"/>
                </a:cxn>
                <a:cxn ang="0">
                  <a:pos x="198" y="73"/>
                </a:cxn>
                <a:cxn ang="0">
                  <a:pos x="208" y="85"/>
                </a:cxn>
                <a:cxn ang="0">
                  <a:pos x="202" y="110"/>
                </a:cxn>
                <a:cxn ang="0">
                  <a:pos x="201" y="122"/>
                </a:cxn>
                <a:cxn ang="0">
                  <a:pos x="207" y="129"/>
                </a:cxn>
                <a:cxn ang="0">
                  <a:pos x="197" y="65"/>
                </a:cxn>
                <a:cxn ang="0">
                  <a:pos x="197" y="65"/>
                </a:cxn>
                <a:cxn ang="0">
                  <a:pos x="197" y="65"/>
                </a:cxn>
              </a:cxnLst>
              <a:rect l="0" t="0" r="r" b="b"/>
              <a:pathLst>
                <a:path w="209" h="232">
                  <a:moveTo>
                    <a:pt x="207" y="129"/>
                  </a:moveTo>
                  <a:cubicBezTo>
                    <a:pt x="201" y="133"/>
                    <a:pt x="197" y="130"/>
                    <a:pt x="194" y="133"/>
                  </a:cubicBezTo>
                  <a:cubicBezTo>
                    <a:pt x="190" y="138"/>
                    <a:pt x="196" y="144"/>
                    <a:pt x="194" y="147"/>
                  </a:cubicBezTo>
                  <a:cubicBezTo>
                    <a:pt x="193" y="150"/>
                    <a:pt x="189" y="148"/>
                    <a:pt x="187" y="148"/>
                  </a:cubicBezTo>
                  <a:cubicBezTo>
                    <a:pt x="185" y="147"/>
                    <a:pt x="186" y="146"/>
                    <a:pt x="183" y="145"/>
                  </a:cubicBezTo>
                  <a:cubicBezTo>
                    <a:pt x="181" y="144"/>
                    <a:pt x="177" y="145"/>
                    <a:pt x="175" y="142"/>
                  </a:cubicBezTo>
                  <a:cubicBezTo>
                    <a:pt x="173" y="140"/>
                    <a:pt x="174" y="134"/>
                    <a:pt x="172" y="132"/>
                  </a:cubicBezTo>
                  <a:cubicBezTo>
                    <a:pt x="169" y="130"/>
                    <a:pt x="164" y="129"/>
                    <a:pt x="161" y="132"/>
                  </a:cubicBezTo>
                  <a:cubicBezTo>
                    <a:pt x="158" y="134"/>
                    <a:pt x="162" y="140"/>
                    <a:pt x="160" y="143"/>
                  </a:cubicBezTo>
                  <a:cubicBezTo>
                    <a:pt x="158" y="145"/>
                    <a:pt x="153" y="143"/>
                    <a:pt x="150" y="145"/>
                  </a:cubicBezTo>
                  <a:cubicBezTo>
                    <a:pt x="148" y="148"/>
                    <a:pt x="147" y="154"/>
                    <a:pt x="144" y="156"/>
                  </a:cubicBezTo>
                  <a:cubicBezTo>
                    <a:pt x="141" y="158"/>
                    <a:pt x="139" y="156"/>
                    <a:pt x="136" y="157"/>
                  </a:cubicBezTo>
                  <a:cubicBezTo>
                    <a:pt x="134" y="158"/>
                    <a:pt x="131" y="160"/>
                    <a:pt x="129" y="162"/>
                  </a:cubicBezTo>
                  <a:cubicBezTo>
                    <a:pt x="126" y="164"/>
                    <a:pt x="127" y="168"/>
                    <a:pt x="124" y="169"/>
                  </a:cubicBezTo>
                  <a:cubicBezTo>
                    <a:pt x="120" y="170"/>
                    <a:pt x="114" y="172"/>
                    <a:pt x="112" y="168"/>
                  </a:cubicBezTo>
                  <a:cubicBezTo>
                    <a:pt x="109" y="165"/>
                    <a:pt x="113" y="158"/>
                    <a:pt x="113" y="155"/>
                  </a:cubicBezTo>
                  <a:cubicBezTo>
                    <a:pt x="112" y="151"/>
                    <a:pt x="112" y="150"/>
                    <a:pt x="110" y="149"/>
                  </a:cubicBezTo>
                  <a:cubicBezTo>
                    <a:pt x="108" y="147"/>
                    <a:pt x="106" y="145"/>
                    <a:pt x="103" y="146"/>
                  </a:cubicBezTo>
                  <a:cubicBezTo>
                    <a:pt x="101" y="147"/>
                    <a:pt x="100" y="151"/>
                    <a:pt x="99" y="153"/>
                  </a:cubicBezTo>
                  <a:cubicBezTo>
                    <a:pt x="99" y="156"/>
                    <a:pt x="97" y="158"/>
                    <a:pt x="98" y="160"/>
                  </a:cubicBezTo>
                  <a:cubicBezTo>
                    <a:pt x="100" y="163"/>
                    <a:pt x="104" y="166"/>
                    <a:pt x="106" y="168"/>
                  </a:cubicBezTo>
                  <a:cubicBezTo>
                    <a:pt x="107" y="170"/>
                    <a:pt x="109" y="171"/>
                    <a:pt x="108" y="173"/>
                  </a:cubicBezTo>
                  <a:cubicBezTo>
                    <a:pt x="108" y="175"/>
                    <a:pt x="103" y="175"/>
                    <a:pt x="102" y="178"/>
                  </a:cubicBezTo>
                  <a:cubicBezTo>
                    <a:pt x="101" y="180"/>
                    <a:pt x="105" y="181"/>
                    <a:pt x="106" y="183"/>
                  </a:cubicBezTo>
                  <a:cubicBezTo>
                    <a:pt x="106" y="185"/>
                    <a:pt x="107" y="189"/>
                    <a:pt x="107" y="191"/>
                  </a:cubicBezTo>
                  <a:cubicBezTo>
                    <a:pt x="107" y="194"/>
                    <a:pt x="105" y="196"/>
                    <a:pt x="106" y="199"/>
                  </a:cubicBezTo>
                  <a:cubicBezTo>
                    <a:pt x="106" y="201"/>
                    <a:pt x="111" y="203"/>
                    <a:pt x="109" y="205"/>
                  </a:cubicBezTo>
                  <a:cubicBezTo>
                    <a:pt x="108" y="208"/>
                    <a:pt x="101" y="206"/>
                    <a:pt x="100" y="211"/>
                  </a:cubicBezTo>
                  <a:cubicBezTo>
                    <a:pt x="98" y="215"/>
                    <a:pt x="107" y="224"/>
                    <a:pt x="102" y="228"/>
                  </a:cubicBezTo>
                  <a:cubicBezTo>
                    <a:pt x="97" y="232"/>
                    <a:pt x="86" y="229"/>
                    <a:pt x="80" y="227"/>
                  </a:cubicBezTo>
                  <a:cubicBezTo>
                    <a:pt x="74" y="225"/>
                    <a:pt x="74" y="221"/>
                    <a:pt x="70" y="219"/>
                  </a:cubicBezTo>
                  <a:cubicBezTo>
                    <a:pt x="66" y="217"/>
                    <a:pt x="61" y="216"/>
                    <a:pt x="57" y="214"/>
                  </a:cubicBezTo>
                  <a:cubicBezTo>
                    <a:pt x="53" y="213"/>
                    <a:pt x="50" y="211"/>
                    <a:pt x="47" y="211"/>
                  </a:cubicBezTo>
                  <a:cubicBezTo>
                    <a:pt x="44" y="211"/>
                    <a:pt x="42" y="215"/>
                    <a:pt x="38" y="216"/>
                  </a:cubicBezTo>
                  <a:cubicBezTo>
                    <a:pt x="34" y="217"/>
                    <a:pt x="29" y="216"/>
                    <a:pt x="25" y="215"/>
                  </a:cubicBezTo>
                  <a:cubicBezTo>
                    <a:pt x="22" y="215"/>
                    <a:pt x="18" y="212"/>
                    <a:pt x="14" y="212"/>
                  </a:cubicBezTo>
                  <a:cubicBezTo>
                    <a:pt x="11" y="212"/>
                    <a:pt x="8" y="215"/>
                    <a:pt x="6" y="214"/>
                  </a:cubicBezTo>
                  <a:cubicBezTo>
                    <a:pt x="3" y="214"/>
                    <a:pt x="0" y="213"/>
                    <a:pt x="2" y="210"/>
                  </a:cubicBezTo>
                  <a:cubicBezTo>
                    <a:pt x="4" y="208"/>
                    <a:pt x="13" y="205"/>
                    <a:pt x="15" y="202"/>
                  </a:cubicBezTo>
                  <a:cubicBezTo>
                    <a:pt x="17" y="198"/>
                    <a:pt x="15" y="195"/>
                    <a:pt x="14" y="192"/>
                  </a:cubicBezTo>
                  <a:cubicBezTo>
                    <a:pt x="13" y="189"/>
                    <a:pt x="9" y="189"/>
                    <a:pt x="9" y="186"/>
                  </a:cubicBezTo>
                  <a:cubicBezTo>
                    <a:pt x="9" y="183"/>
                    <a:pt x="11" y="183"/>
                    <a:pt x="11" y="176"/>
                  </a:cubicBezTo>
                  <a:cubicBezTo>
                    <a:pt x="11" y="172"/>
                    <a:pt x="12" y="167"/>
                    <a:pt x="12" y="162"/>
                  </a:cubicBezTo>
                  <a:cubicBezTo>
                    <a:pt x="13" y="162"/>
                    <a:pt x="14" y="163"/>
                    <a:pt x="15" y="163"/>
                  </a:cubicBezTo>
                  <a:cubicBezTo>
                    <a:pt x="19" y="165"/>
                    <a:pt x="17" y="158"/>
                    <a:pt x="19" y="158"/>
                  </a:cubicBezTo>
                  <a:cubicBezTo>
                    <a:pt x="21" y="157"/>
                    <a:pt x="23" y="162"/>
                    <a:pt x="25" y="160"/>
                  </a:cubicBezTo>
                  <a:cubicBezTo>
                    <a:pt x="26" y="158"/>
                    <a:pt x="25" y="153"/>
                    <a:pt x="24" y="150"/>
                  </a:cubicBezTo>
                  <a:cubicBezTo>
                    <a:pt x="23" y="148"/>
                    <a:pt x="21" y="153"/>
                    <a:pt x="20" y="148"/>
                  </a:cubicBezTo>
                  <a:cubicBezTo>
                    <a:pt x="19" y="143"/>
                    <a:pt x="18" y="128"/>
                    <a:pt x="20" y="122"/>
                  </a:cubicBezTo>
                  <a:cubicBezTo>
                    <a:pt x="21" y="117"/>
                    <a:pt x="25" y="123"/>
                    <a:pt x="27" y="122"/>
                  </a:cubicBezTo>
                  <a:cubicBezTo>
                    <a:pt x="30" y="121"/>
                    <a:pt x="34" y="119"/>
                    <a:pt x="36" y="115"/>
                  </a:cubicBezTo>
                  <a:cubicBezTo>
                    <a:pt x="37" y="111"/>
                    <a:pt x="33" y="105"/>
                    <a:pt x="35" y="101"/>
                  </a:cubicBezTo>
                  <a:cubicBezTo>
                    <a:pt x="37" y="97"/>
                    <a:pt x="41" y="96"/>
                    <a:pt x="45" y="94"/>
                  </a:cubicBezTo>
                  <a:cubicBezTo>
                    <a:pt x="48" y="93"/>
                    <a:pt x="51" y="95"/>
                    <a:pt x="53" y="93"/>
                  </a:cubicBezTo>
                  <a:cubicBezTo>
                    <a:pt x="56" y="92"/>
                    <a:pt x="56" y="88"/>
                    <a:pt x="58" y="85"/>
                  </a:cubicBezTo>
                  <a:cubicBezTo>
                    <a:pt x="60" y="82"/>
                    <a:pt x="63" y="77"/>
                    <a:pt x="67" y="75"/>
                  </a:cubicBezTo>
                  <a:cubicBezTo>
                    <a:pt x="70" y="73"/>
                    <a:pt x="74" y="75"/>
                    <a:pt x="77" y="75"/>
                  </a:cubicBezTo>
                  <a:cubicBezTo>
                    <a:pt x="79" y="74"/>
                    <a:pt x="80" y="72"/>
                    <a:pt x="83" y="71"/>
                  </a:cubicBezTo>
                  <a:cubicBezTo>
                    <a:pt x="85" y="71"/>
                    <a:pt x="87" y="74"/>
                    <a:pt x="89" y="72"/>
                  </a:cubicBezTo>
                  <a:cubicBezTo>
                    <a:pt x="92" y="69"/>
                    <a:pt x="93" y="61"/>
                    <a:pt x="95" y="58"/>
                  </a:cubicBezTo>
                  <a:cubicBezTo>
                    <a:pt x="97" y="55"/>
                    <a:pt x="101" y="57"/>
                    <a:pt x="103" y="55"/>
                  </a:cubicBezTo>
                  <a:cubicBezTo>
                    <a:pt x="105" y="54"/>
                    <a:pt x="105" y="52"/>
                    <a:pt x="106" y="49"/>
                  </a:cubicBezTo>
                  <a:cubicBezTo>
                    <a:pt x="106" y="46"/>
                    <a:pt x="105" y="41"/>
                    <a:pt x="104" y="38"/>
                  </a:cubicBezTo>
                  <a:cubicBezTo>
                    <a:pt x="102" y="35"/>
                    <a:pt x="98" y="33"/>
                    <a:pt x="97" y="30"/>
                  </a:cubicBezTo>
                  <a:cubicBezTo>
                    <a:pt x="96" y="27"/>
                    <a:pt x="96" y="23"/>
                    <a:pt x="98" y="20"/>
                  </a:cubicBezTo>
                  <a:cubicBezTo>
                    <a:pt x="99" y="17"/>
                    <a:pt x="99" y="14"/>
                    <a:pt x="103" y="12"/>
                  </a:cubicBezTo>
                  <a:cubicBezTo>
                    <a:pt x="107" y="10"/>
                    <a:pt x="116" y="12"/>
                    <a:pt x="119" y="10"/>
                  </a:cubicBezTo>
                  <a:cubicBezTo>
                    <a:pt x="123" y="8"/>
                    <a:pt x="120" y="3"/>
                    <a:pt x="122" y="2"/>
                  </a:cubicBezTo>
                  <a:cubicBezTo>
                    <a:pt x="124" y="0"/>
                    <a:pt x="127" y="0"/>
                    <a:pt x="129" y="1"/>
                  </a:cubicBezTo>
                  <a:cubicBezTo>
                    <a:pt x="131" y="2"/>
                    <a:pt x="129" y="5"/>
                    <a:pt x="130" y="6"/>
                  </a:cubicBezTo>
                  <a:cubicBezTo>
                    <a:pt x="132" y="7"/>
                    <a:pt x="136" y="1"/>
                    <a:pt x="138" y="5"/>
                  </a:cubicBezTo>
                  <a:cubicBezTo>
                    <a:pt x="140" y="9"/>
                    <a:pt x="138" y="19"/>
                    <a:pt x="139" y="22"/>
                  </a:cubicBezTo>
                  <a:cubicBezTo>
                    <a:pt x="140" y="26"/>
                    <a:pt x="143" y="22"/>
                    <a:pt x="145" y="24"/>
                  </a:cubicBezTo>
                  <a:cubicBezTo>
                    <a:pt x="146" y="25"/>
                    <a:pt x="146" y="29"/>
                    <a:pt x="148" y="31"/>
                  </a:cubicBezTo>
                  <a:cubicBezTo>
                    <a:pt x="151" y="33"/>
                    <a:pt x="154" y="37"/>
                    <a:pt x="157" y="38"/>
                  </a:cubicBezTo>
                  <a:cubicBezTo>
                    <a:pt x="160" y="40"/>
                    <a:pt x="163" y="39"/>
                    <a:pt x="165" y="40"/>
                  </a:cubicBezTo>
                  <a:cubicBezTo>
                    <a:pt x="167" y="41"/>
                    <a:pt x="168" y="42"/>
                    <a:pt x="169" y="44"/>
                  </a:cubicBezTo>
                  <a:cubicBezTo>
                    <a:pt x="170" y="46"/>
                    <a:pt x="168" y="49"/>
                    <a:pt x="170" y="51"/>
                  </a:cubicBezTo>
                  <a:cubicBezTo>
                    <a:pt x="173" y="52"/>
                    <a:pt x="177" y="49"/>
                    <a:pt x="180" y="49"/>
                  </a:cubicBezTo>
                  <a:cubicBezTo>
                    <a:pt x="183" y="50"/>
                    <a:pt x="186" y="50"/>
                    <a:pt x="188" y="52"/>
                  </a:cubicBezTo>
                  <a:cubicBezTo>
                    <a:pt x="190" y="55"/>
                    <a:pt x="186" y="59"/>
                    <a:pt x="189" y="61"/>
                  </a:cubicBezTo>
                  <a:cubicBezTo>
                    <a:pt x="190" y="63"/>
                    <a:pt x="194" y="64"/>
                    <a:pt x="196" y="65"/>
                  </a:cubicBezTo>
                  <a:cubicBezTo>
                    <a:pt x="196" y="65"/>
                    <a:pt x="196" y="65"/>
                    <a:pt x="196" y="65"/>
                  </a:cubicBezTo>
                  <a:cubicBezTo>
                    <a:pt x="197" y="68"/>
                    <a:pt x="197" y="71"/>
                    <a:pt x="198" y="73"/>
                  </a:cubicBezTo>
                  <a:cubicBezTo>
                    <a:pt x="200" y="76"/>
                    <a:pt x="205" y="77"/>
                    <a:pt x="206" y="79"/>
                  </a:cubicBezTo>
                  <a:cubicBezTo>
                    <a:pt x="208" y="81"/>
                    <a:pt x="209" y="83"/>
                    <a:pt x="208" y="85"/>
                  </a:cubicBezTo>
                  <a:cubicBezTo>
                    <a:pt x="207" y="88"/>
                    <a:pt x="202" y="88"/>
                    <a:pt x="201" y="92"/>
                  </a:cubicBezTo>
                  <a:cubicBezTo>
                    <a:pt x="200" y="97"/>
                    <a:pt x="202" y="107"/>
                    <a:pt x="202" y="110"/>
                  </a:cubicBezTo>
                  <a:cubicBezTo>
                    <a:pt x="202" y="113"/>
                    <a:pt x="204" y="112"/>
                    <a:pt x="204" y="113"/>
                  </a:cubicBezTo>
                  <a:cubicBezTo>
                    <a:pt x="204" y="114"/>
                    <a:pt x="201" y="121"/>
                    <a:pt x="201" y="122"/>
                  </a:cubicBezTo>
                  <a:cubicBezTo>
                    <a:pt x="201" y="123"/>
                    <a:pt x="199" y="127"/>
                    <a:pt x="201" y="128"/>
                  </a:cubicBezTo>
                  <a:cubicBezTo>
                    <a:pt x="202" y="130"/>
                    <a:pt x="205" y="129"/>
                    <a:pt x="207" y="129"/>
                  </a:cubicBezTo>
                  <a:close/>
                  <a:moveTo>
                    <a:pt x="196" y="65"/>
                  </a:moveTo>
                  <a:cubicBezTo>
                    <a:pt x="197" y="65"/>
                    <a:pt x="197" y="65"/>
                    <a:pt x="197" y="65"/>
                  </a:cubicBezTo>
                  <a:cubicBezTo>
                    <a:pt x="197" y="65"/>
                    <a:pt x="197" y="65"/>
                    <a:pt x="196" y="65"/>
                  </a:cubicBezTo>
                  <a:close/>
                  <a:moveTo>
                    <a:pt x="197" y="65"/>
                  </a:moveTo>
                  <a:cubicBezTo>
                    <a:pt x="197" y="65"/>
                    <a:pt x="198" y="65"/>
                    <a:pt x="198" y="65"/>
                  </a:cubicBezTo>
                  <a:cubicBezTo>
                    <a:pt x="198" y="65"/>
                    <a:pt x="197" y="65"/>
                    <a:pt x="197" y="65"/>
                  </a:cubicBezTo>
                  <a:close/>
                </a:path>
              </a:pathLst>
            </a:custGeom>
            <a:grpFill/>
            <a:ln w="6350" cap="flat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179388" indent="-4763">
                <a:defRPr/>
              </a:pPr>
              <a:endParaRPr lang="ru-RU" sz="1400" dirty="0">
                <a:latin typeface="Calibri" pitchFamily="34" charset="0"/>
              </a:endParaRPr>
            </a:p>
          </p:txBody>
        </p:sp>
        <p:sp>
          <p:nvSpPr>
            <p:cNvPr id="103" name="Freeform 23"/>
            <p:cNvSpPr>
              <a:spLocks noEditPoints="1"/>
            </p:cNvSpPr>
            <p:nvPr/>
          </p:nvSpPr>
          <p:spPr bwMode="auto">
            <a:xfrm rot="21439583">
              <a:off x="3245095" y="4307373"/>
              <a:ext cx="1026113" cy="822492"/>
            </a:xfrm>
            <a:custGeom>
              <a:avLst/>
              <a:gdLst/>
              <a:ahLst/>
              <a:cxnLst>
                <a:cxn ang="0">
                  <a:pos x="151" y="33"/>
                </a:cxn>
                <a:cxn ang="0">
                  <a:pos x="157" y="70"/>
                </a:cxn>
                <a:cxn ang="0">
                  <a:pos x="182" y="86"/>
                </a:cxn>
                <a:cxn ang="0">
                  <a:pos x="182" y="120"/>
                </a:cxn>
                <a:cxn ang="0">
                  <a:pos x="152" y="142"/>
                </a:cxn>
                <a:cxn ang="0">
                  <a:pos x="144" y="144"/>
                </a:cxn>
                <a:cxn ang="0">
                  <a:pos x="132" y="171"/>
                </a:cxn>
                <a:cxn ang="0">
                  <a:pos x="111" y="150"/>
                </a:cxn>
                <a:cxn ang="0">
                  <a:pos x="82" y="160"/>
                </a:cxn>
                <a:cxn ang="0">
                  <a:pos x="61" y="164"/>
                </a:cxn>
                <a:cxn ang="0">
                  <a:pos x="4" y="157"/>
                </a:cxn>
                <a:cxn ang="0">
                  <a:pos x="16" y="132"/>
                </a:cxn>
                <a:cxn ang="0">
                  <a:pos x="19" y="102"/>
                </a:cxn>
                <a:cxn ang="0">
                  <a:pos x="47" y="93"/>
                </a:cxn>
                <a:cxn ang="0">
                  <a:pos x="48" y="75"/>
                </a:cxn>
                <a:cxn ang="0">
                  <a:pos x="48" y="73"/>
                </a:cxn>
                <a:cxn ang="0">
                  <a:pos x="49" y="55"/>
                </a:cxn>
                <a:cxn ang="0">
                  <a:pos x="34" y="46"/>
                </a:cxn>
                <a:cxn ang="0">
                  <a:pos x="22" y="17"/>
                </a:cxn>
                <a:cxn ang="0">
                  <a:pos x="46" y="2"/>
                </a:cxn>
                <a:cxn ang="0">
                  <a:pos x="58" y="1"/>
                </a:cxn>
                <a:cxn ang="0">
                  <a:pos x="91" y="0"/>
                </a:cxn>
                <a:cxn ang="0">
                  <a:pos x="124" y="16"/>
                </a:cxn>
                <a:cxn ang="0">
                  <a:pos x="1" y="112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0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1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  <a:cxn ang="0">
                  <a:pos x="46" y="2"/>
                </a:cxn>
              </a:cxnLst>
              <a:rect l="0" t="0" r="r" b="b"/>
              <a:pathLst>
                <a:path w="184" h="173">
                  <a:moveTo>
                    <a:pt x="143" y="19"/>
                  </a:moveTo>
                  <a:cubicBezTo>
                    <a:pt x="144" y="22"/>
                    <a:pt x="145" y="24"/>
                    <a:pt x="146" y="26"/>
                  </a:cubicBezTo>
                  <a:cubicBezTo>
                    <a:pt x="147" y="30"/>
                    <a:pt x="151" y="29"/>
                    <a:pt x="151" y="33"/>
                  </a:cubicBezTo>
                  <a:cubicBezTo>
                    <a:pt x="152" y="37"/>
                    <a:pt x="149" y="42"/>
                    <a:pt x="149" y="48"/>
                  </a:cubicBezTo>
                  <a:cubicBezTo>
                    <a:pt x="148" y="53"/>
                    <a:pt x="146" y="60"/>
                    <a:pt x="148" y="65"/>
                  </a:cubicBezTo>
                  <a:cubicBezTo>
                    <a:pt x="150" y="69"/>
                    <a:pt x="154" y="70"/>
                    <a:pt x="157" y="70"/>
                  </a:cubicBezTo>
                  <a:cubicBezTo>
                    <a:pt x="161" y="71"/>
                    <a:pt x="164" y="65"/>
                    <a:pt x="168" y="66"/>
                  </a:cubicBezTo>
                  <a:cubicBezTo>
                    <a:pt x="171" y="66"/>
                    <a:pt x="172" y="70"/>
                    <a:pt x="174" y="74"/>
                  </a:cubicBezTo>
                  <a:cubicBezTo>
                    <a:pt x="177" y="77"/>
                    <a:pt x="181" y="81"/>
                    <a:pt x="182" y="86"/>
                  </a:cubicBezTo>
                  <a:cubicBezTo>
                    <a:pt x="182" y="91"/>
                    <a:pt x="178" y="98"/>
                    <a:pt x="178" y="101"/>
                  </a:cubicBezTo>
                  <a:cubicBezTo>
                    <a:pt x="178" y="105"/>
                    <a:pt x="181" y="103"/>
                    <a:pt x="182" y="106"/>
                  </a:cubicBezTo>
                  <a:cubicBezTo>
                    <a:pt x="182" y="109"/>
                    <a:pt x="182" y="117"/>
                    <a:pt x="182" y="120"/>
                  </a:cubicBezTo>
                  <a:cubicBezTo>
                    <a:pt x="182" y="122"/>
                    <a:pt x="184" y="132"/>
                    <a:pt x="182" y="133"/>
                  </a:cubicBezTo>
                  <a:cubicBezTo>
                    <a:pt x="180" y="133"/>
                    <a:pt x="166" y="141"/>
                    <a:pt x="164" y="141"/>
                  </a:cubicBezTo>
                  <a:cubicBezTo>
                    <a:pt x="162" y="141"/>
                    <a:pt x="155" y="143"/>
                    <a:pt x="152" y="142"/>
                  </a:cubicBezTo>
                  <a:cubicBezTo>
                    <a:pt x="149" y="140"/>
                    <a:pt x="150" y="135"/>
                    <a:pt x="148" y="133"/>
                  </a:cubicBezTo>
                  <a:cubicBezTo>
                    <a:pt x="146" y="132"/>
                    <a:pt x="143" y="131"/>
                    <a:pt x="142" y="133"/>
                  </a:cubicBezTo>
                  <a:cubicBezTo>
                    <a:pt x="141" y="136"/>
                    <a:pt x="144" y="140"/>
                    <a:pt x="144" y="144"/>
                  </a:cubicBezTo>
                  <a:cubicBezTo>
                    <a:pt x="144" y="149"/>
                    <a:pt x="145" y="154"/>
                    <a:pt x="144" y="158"/>
                  </a:cubicBezTo>
                  <a:cubicBezTo>
                    <a:pt x="143" y="163"/>
                    <a:pt x="141" y="166"/>
                    <a:pt x="139" y="169"/>
                  </a:cubicBezTo>
                  <a:cubicBezTo>
                    <a:pt x="136" y="171"/>
                    <a:pt x="135" y="173"/>
                    <a:pt x="132" y="171"/>
                  </a:cubicBezTo>
                  <a:cubicBezTo>
                    <a:pt x="130" y="170"/>
                    <a:pt x="130" y="164"/>
                    <a:pt x="127" y="162"/>
                  </a:cubicBezTo>
                  <a:cubicBezTo>
                    <a:pt x="124" y="160"/>
                    <a:pt x="120" y="164"/>
                    <a:pt x="117" y="162"/>
                  </a:cubicBezTo>
                  <a:cubicBezTo>
                    <a:pt x="114" y="160"/>
                    <a:pt x="114" y="152"/>
                    <a:pt x="111" y="150"/>
                  </a:cubicBezTo>
                  <a:cubicBezTo>
                    <a:pt x="108" y="149"/>
                    <a:pt x="108" y="155"/>
                    <a:pt x="104" y="155"/>
                  </a:cubicBezTo>
                  <a:cubicBezTo>
                    <a:pt x="100" y="155"/>
                    <a:pt x="92" y="154"/>
                    <a:pt x="87" y="152"/>
                  </a:cubicBezTo>
                  <a:cubicBezTo>
                    <a:pt x="86" y="152"/>
                    <a:pt x="85" y="158"/>
                    <a:pt x="82" y="160"/>
                  </a:cubicBezTo>
                  <a:cubicBezTo>
                    <a:pt x="80" y="161"/>
                    <a:pt x="75" y="159"/>
                    <a:pt x="73" y="162"/>
                  </a:cubicBezTo>
                  <a:cubicBezTo>
                    <a:pt x="70" y="165"/>
                    <a:pt x="72" y="169"/>
                    <a:pt x="69" y="171"/>
                  </a:cubicBezTo>
                  <a:cubicBezTo>
                    <a:pt x="66" y="173"/>
                    <a:pt x="62" y="166"/>
                    <a:pt x="61" y="164"/>
                  </a:cubicBezTo>
                  <a:cubicBezTo>
                    <a:pt x="59" y="159"/>
                    <a:pt x="50" y="168"/>
                    <a:pt x="49" y="164"/>
                  </a:cubicBezTo>
                  <a:cubicBezTo>
                    <a:pt x="48" y="159"/>
                    <a:pt x="45" y="161"/>
                    <a:pt x="45" y="158"/>
                  </a:cubicBezTo>
                  <a:cubicBezTo>
                    <a:pt x="44" y="155"/>
                    <a:pt x="4" y="160"/>
                    <a:pt x="4" y="157"/>
                  </a:cubicBezTo>
                  <a:cubicBezTo>
                    <a:pt x="5" y="156"/>
                    <a:pt x="6" y="155"/>
                    <a:pt x="7" y="154"/>
                  </a:cubicBezTo>
                  <a:cubicBezTo>
                    <a:pt x="9" y="150"/>
                    <a:pt x="7" y="144"/>
                    <a:pt x="9" y="140"/>
                  </a:cubicBezTo>
                  <a:cubicBezTo>
                    <a:pt x="10" y="136"/>
                    <a:pt x="15" y="136"/>
                    <a:pt x="16" y="132"/>
                  </a:cubicBezTo>
                  <a:cubicBezTo>
                    <a:pt x="17" y="129"/>
                    <a:pt x="14" y="125"/>
                    <a:pt x="14" y="121"/>
                  </a:cubicBezTo>
                  <a:cubicBezTo>
                    <a:pt x="15" y="117"/>
                    <a:pt x="20" y="115"/>
                    <a:pt x="19" y="110"/>
                  </a:cubicBezTo>
                  <a:cubicBezTo>
                    <a:pt x="21" y="108"/>
                    <a:pt x="18" y="104"/>
                    <a:pt x="19" y="102"/>
                  </a:cubicBezTo>
                  <a:cubicBezTo>
                    <a:pt x="21" y="99"/>
                    <a:pt x="22" y="97"/>
                    <a:pt x="26" y="96"/>
                  </a:cubicBezTo>
                  <a:cubicBezTo>
                    <a:pt x="29" y="96"/>
                    <a:pt x="36" y="98"/>
                    <a:pt x="40" y="97"/>
                  </a:cubicBezTo>
                  <a:cubicBezTo>
                    <a:pt x="43" y="97"/>
                    <a:pt x="44" y="94"/>
                    <a:pt x="47" y="93"/>
                  </a:cubicBezTo>
                  <a:lnTo>
                    <a:pt x="47" y="77"/>
                  </a:lnTo>
                  <a:cubicBezTo>
                    <a:pt x="48" y="76"/>
                    <a:pt x="48" y="75"/>
                    <a:pt x="48" y="75"/>
                  </a:cubicBezTo>
                  <a:lnTo>
                    <a:pt x="48" y="75"/>
                  </a:lnTo>
                  <a:lnTo>
                    <a:pt x="48" y="75"/>
                  </a:lnTo>
                  <a:lnTo>
                    <a:pt x="48" y="74"/>
                  </a:lnTo>
                  <a:lnTo>
                    <a:pt x="48" y="73"/>
                  </a:lnTo>
                  <a:lnTo>
                    <a:pt x="48" y="72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2"/>
                  </a:lnTo>
                  <a:cubicBezTo>
                    <a:pt x="48" y="50"/>
                    <a:pt x="47" y="48"/>
                    <a:pt x="45" y="46"/>
                  </a:cubicBezTo>
                  <a:cubicBezTo>
                    <a:pt x="42" y="46"/>
                    <a:pt x="37" y="48"/>
                    <a:pt x="34" y="46"/>
                  </a:cubicBezTo>
                  <a:cubicBezTo>
                    <a:pt x="31" y="45"/>
                    <a:pt x="31" y="40"/>
                    <a:pt x="29" y="37"/>
                  </a:cubicBezTo>
                  <a:cubicBezTo>
                    <a:pt x="26" y="33"/>
                    <a:pt x="21" y="30"/>
                    <a:pt x="19" y="26"/>
                  </a:cubicBezTo>
                  <a:cubicBezTo>
                    <a:pt x="18" y="22"/>
                    <a:pt x="20" y="19"/>
                    <a:pt x="22" y="17"/>
                  </a:cubicBezTo>
                  <a:cubicBezTo>
                    <a:pt x="25" y="15"/>
                    <a:pt x="29" y="18"/>
                    <a:pt x="31" y="16"/>
                  </a:cubicBezTo>
                  <a:cubicBezTo>
                    <a:pt x="34" y="15"/>
                    <a:pt x="33" y="10"/>
                    <a:pt x="36" y="7"/>
                  </a:cubicBezTo>
                  <a:cubicBezTo>
                    <a:pt x="38" y="5"/>
                    <a:pt x="43" y="4"/>
                    <a:pt x="46" y="2"/>
                  </a:cubicBezTo>
                  <a:lnTo>
                    <a:pt x="46" y="2"/>
                  </a:lnTo>
                  <a:cubicBezTo>
                    <a:pt x="47" y="3"/>
                    <a:pt x="48" y="3"/>
                    <a:pt x="50" y="3"/>
                  </a:cubicBezTo>
                  <a:cubicBezTo>
                    <a:pt x="52" y="4"/>
                    <a:pt x="55" y="1"/>
                    <a:pt x="58" y="1"/>
                  </a:cubicBezTo>
                  <a:cubicBezTo>
                    <a:pt x="62" y="1"/>
                    <a:pt x="66" y="4"/>
                    <a:pt x="69" y="4"/>
                  </a:cubicBezTo>
                  <a:cubicBezTo>
                    <a:pt x="73" y="5"/>
                    <a:pt x="78" y="6"/>
                    <a:pt x="82" y="5"/>
                  </a:cubicBezTo>
                  <a:cubicBezTo>
                    <a:pt x="86" y="4"/>
                    <a:pt x="88" y="0"/>
                    <a:pt x="91" y="0"/>
                  </a:cubicBezTo>
                  <a:cubicBezTo>
                    <a:pt x="94" y="0"/>
                    <a:pt x="97" y="2"/>
                    <a:pt x="101" y="3"/>
                  </a:cubicBezTo>
                  <a:cubicBezTo>
                    <a:pt x="105" y="5"/>
                    <a:pt x="110" y="6"/>
                    <a:pt x="114" y="8"/>
                  </a:cubicBezTo>
                  <a:cubicBezTo>
                    <a:pt x="118" y="10"/>
                    <a:pt x="118" y="14"/>
                    <a:pt x="124" y="16"/>
                  </a:cubicBezTo>
                  <a:cubicBezTo>
                    <a:pt x="129" y="17"/>
                    <a:pt x="138" y="20"/>
                    <a:pt x="143" y="19"/>
                  </a:cubicBezTo>
                  <a:close/>
                  <a:moveTo>
                    <a:pt x="1" y="112"/>
                  </a:moveTo>
                  <a:cubicBezTo>
                    <a:pt x="0" y="111"/>
                    <a:pt x="0" y="111"/>
                    <a:pt x="1" y="112"/>
                  </a:cubicBezTo>
                  <a:close/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lose/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lose/>
                  <a:moveTo>
                    <a:pt x="46" y="0"/>
                  </a:moveTo>
                  <a:lnTo>
                    <a:pt x="46" y="0"/>
                  </a:lnTo>
                  <a:close/>
                  <a:moveTo>
                    <a:pt x="46" y="0"/>
                  </a:moveTo>
                  <a:lnTo>
                    <a:pt x="46" y="0"/>
                  </a:lnTo>
                  <a:close/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moveTo>
                    <a:pt x="46" y="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lose/>
                  <a:moveTo>
                    <a:pt x="46" y="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1"/>
                  </a:lnTo>
                  <a:close/>
                  <a:moveTo>
                    <a:pt x="46" y="1"/>
                  </a:moveTo>
                  <a:lnTo>
                    <a:pt x="46" y="2"/>
                  </a:lnTo>
                  <a:lnTo>
                    <a:pt x="46" y="1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lnTo>
                    <a:pt x="46" y="2"/>
                  </a:ln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  <a:moveTo>
                    <a:pt x="46" y="2"/>
                  </a:moveTo>
                  <a:lnTo>
                    <a:pt x="46" y="2"/>
                  </a:lnTo>
                  <a:close/>
                </a:path>
              </a:pathLst>
            </a:custGeom>
            <a:grpFill/>
            <a:ln w="6350" cap="flat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marL="179388" indent="-4763">
                <a:defRPr/>
              </a:pPr>
              <a:endParaRPr lang="ru-RU" sz="1400" dirty="0">
                <a:latin typeface="Calibri" pitchFamily="34" charset="0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540622" y="2692022"/>
            <a:ext cx="7897286" cy="2800767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>
            <a:defPPr>
              <a:defRPr lang="en-US"/>
            </a:defPPr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>
              <a:defRPr/>
            </a:pP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Наш адрес:</a:t>
            </a:r>
          </a:p>
          <a:p>
            <a:pPr>
              <a:defRPr/>
            </a:pP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Россия, 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664011, 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г. Иркутск, ул. 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Рабочая 2а/4, оф.407</a:t>
            </a:r>
            <a:endParaRPr lang="ru-RU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>
              <a:defRPr/>
            </a:pPr>
            <a:endParaRPr lang="ru-RU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>
              <a:defRPr/>
            </a:pP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Центр 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сертификации, стандартизации и 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испытаний</a:t>
            </a:r>
            <a:endParaRPr lang="en-US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>
              <a:defRPr/>
            </a:pPr>
            <a:endParaRPr lang="ru-RU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>
              <a:defRPr/>
            </a:pP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Тел</a:t>
            </a:r>
            <a:r>
              <a:rPr lang="ru-RU" dirty="0">
                <a:solidFill>
                  <a:prstClr val="black">
                    <a:lumMod val="75000"/>
                    <a:lumOff val="25000"/>
                  </a:prstClr>
                </a:solidFill>
              </a:rPr>
              <a:t>. 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8 (3952) 78-25-53</a:t>
            </a:r>
            <a:r>
              <a:rPr lang="ru-RU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, </a:t>
            </a: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</a:rPr>
              <a:t>mail: </a:t>
            </a:r>
            <a:r>
              <a:rPr lang="en-US" u="sng" dirty="0" smtClean="0">
                <a:solidFill>
                  <a:srgbClr val="0070C0"/>
                </a:solidFill>
                <a:hlinkClick r:id="rId5"/>
              </a:rPr>
              <a:t>mail@ciskp.ru</a:t>
            </a:r>
            <a:endParaRPr lang="en-US" u="sng" dirty="0" smtClean="0">
              <a:solidFill>
                <a:srgbClr val="0070C0"/>
              </a:solidFill>
            </a:endParaRPr>
          </a:p>
          <a:p>
            <a:pPr>
              <a:defRPr/>
            </a:pPr>
            <a:endParaRPr lang="en-US" u="sng" dirty="0">
              <a:solidFill>
                <a:srgbClr val="0070C0"/>
              </a:solidFill>
            </a:endParaRPr>
          </a:p>
          <a:p>
            <a:pPr>
              <a:defRPr/>
            </a:pPr>
            <a:r>
              <a:rPr lang="ru-RU" dirty="0" smtClean="0">
                <a:solidFill>
                  <a:srgbClr val="0070C0"/>
                </a:solidFill>
              </a:rPr>
              <a:t>Интернет-сайт:   </a:t>
            </a:r>
            <a:r>
              <a:rPr lang="en-US" u="sng" dirty="0" smtClean="0">
                <a:solidFill>
                  <a:srgbClr val="C00000"/>
                </a:solidFill>
              </a:rPr>
              <a:t>www.ciskp.ru</a:t>
            </a:r>
          </a:p>
          <a:p>
            <a:pPr>
              <a:defRPr/>
            </a:pPr>
            <a:endParaRPr lang="ru-RU" dirty="0">
              <a:solidFill>
                <a:srgbClr val="FF0000"/>
              </a:solidFill>
            </a:endParaRPr>
          </a:p>
          <a:p>
            <a:pPr>
              <a:defRPr/>
            </a:pPr>
            <a:endParaRPr lang="ru-RU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26853" y="1074171"/>
            <a:ext cx="8124825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БЛАГОДАРЮ ЗА 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ВНИМАНИЕ!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6966584"/>
      </p:ext>
    </p:extLst>
  </p:cSld>
  <p:clrMapOvr>
    <a:masterClrMapping/>
  </p:clrMapOvr>
  <p:transition spd="slow" advTm="60000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6875</TotalTime>
  <Words>686</Words>
  <Application>Microsoft Office PowerPoint</Application>
  <PresentationFormat>Экран (4:3)</PresentationFormat>
  <Paragraphs>82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Cambria</vt:lpstr>
      <vt:lpstr>Candara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Stepanchev</dc:creator>
  <cp:lastModifiedBy>Кузьмин Александр Сергеевич</cp:lastModifiedBy>
  <cp:revision>72</cp:revision>
  <dcterms:created xsi:type="dcterms:W3CDTF">2016-10-28T01:16:25Z</dcterms:created>
  <dcterms:modified xsi:type="dcterms:W3CDTF">2018-05-11T04:26:00Z</dcterms:modified>
</cp:coreProperties>
</file>